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Lst>
  <p:notesMasterIdLst>
    <p:notesMasterId r:id="rId19"/>
  </p:notesMasterIdLst>
  <p:sldIdLst>
    <p:sldId id="258" r:id="rId5"/>
    <p:sldId id="358" r:id="rId6"/>
    <p:sldId id="1570" r:id="rId7"/>
    <p:sldId id="1579" r:id="rId8"/>
    <p:sldId id="373" r:id="rId9"/>
    <p:sldId id="376" r:id="rId10"/>
    <p:sldId id="1571" r:id="rId11"/>
    <p:sldId id="1574" r:id="rId12"/>
    <p:sldId id="377" r:id="rId13"/>
    <p:sldId id="1572" r:id="rId14"/>
    <p:sldId id="1588" r:id="rId15"/>
    <p:sldId id="1573" r:id="rId16"/>
    <p:sldId id="374" r:id="rId17"/>
    <p:sldId id="1589" r:id="rId18"/>
  </p:sldIdLst>
  <p:sldSz cx="12192000" cy="6858000"/>
  <p:notesSz cx="6724650" cy="97742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a Klapatauskienė" initials="AK" lastIdx="1" clrIdx="0">
    <p:extLst>
      <p:ext uri="{19B8F6BF-5375-455C-9EA6-DF929625EA0E}">
        <p15:presenceInfo xmlns:p15="http://schemas.microsoft.com/office/powerpoint/2012/main" userId="S::asta.klapatauskiene@lrv.lt::973593bb-32a9-404b-abcf-0dfc7f7eabbe" providerId="AD"/>
      </p:ext>
    </p:extLst>
  </p:cmAuthor>
  <p:cmAuthor id="2" name="Dainius Kaunas" initials="DK" lastIdx="4" clrIdx="1">
    <p:extLst>
      <p:ext uri="{19B8F6BF-5375-455C-9EA6-DF929625EA0E}">
        <p15:presenceInfo xmlns:p15="http://schemas.microsoft.com/office/powerpoint/2012/main" userId="S::dainius.kaunas@lrv.lt::f98ab509-3921-4ec5-bc73-a69dccf0b9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D57"/>
    <a:srgbClr val="007434"/>
    <a:srgbClr val="4E2A96"/>
    <a:srgbClr val="009E47"/>
    <a:srgbClr val="90C45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5770" autoAdjust="0"/>
  </p:normalViewPr>
  <p:slideViewPr>
    <p:cSldViewPr snapToGrid="0">
      <p:cViewPr varScale="1">
        <p:scale>
          <a:sx n="109" d="100"/>
          <a:sy n="109" d="100"/>
        </p:scale>
        <p:origin x="6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a:noFill/>
              </a:ln>
              <a:effectLst/>
            </c:spPr>
            <c:extLst>
              <c:ext xmlns:c16="http://schemas.microsoft.com/office/drawing/2014/chart" uri="{C3380CC4-5D6E-409C-BE32-E72D297353CC}">
                <c16:uniqueId val="{00000001-197B-454F-B640-CE3EDD803E60}"/>
              </c:ext>
            </c:extLst>
          </c:dPt>
          <c:dPt>
            <c:idx val="1"/>
            <c:bubble3D val="0"/>
            <c:spPr>
              <a:solidFill>
                <a:schemeClr val="accent5"/>
              </a:solidFill>
              <a:ln>
                <a:noFill/>
              </a:ln>
              <a:effectLst/>
            </c:spPr>
            <c:extLst>
              <c:ext xmlns:c16="http://schemas.microsoft.com/office/drawing/2014/chart" uri="{C3380CC4-5D6E-409C-BE32-E72D297353CC}">
                <c16:uniqueId val="{00000003-197B-454F-B640-CE3EDD803E60}"/>
              </c:ext>
            </c:extLst>
          </c:dPt>
          <c:cat>
            <c:strRef>
              <c:f>Sheet1!$A$2:$A$3</c:f>
              <c:strCache>
                <c:ptCount val="2"/>
                <c:pt idx="0">
                  <c:v>1st Qtr</c:v>
                </c:pt>
                <c:pt idx="1">
                  <c:v>2nd Qtr</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197B-454F-B640-CE3EDD803E60}"/>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hade val="76000"/>
                </a:schemeClr>
              </a:solidFill>
              <a:ln>
                <a:noFill/>
              </a:ln>
              <a:effectLst/>
            </c:spPr>
            <c:extLst>
              <c:ext xmlns:c16="http://schemas.microsoft.com/office/drawing/2014/chart" uri="{C3380CC4-5D6E-409C-BE32-E72D297353CC}">
                <c16:uniqueId val="{00000001-091C-4BCC-BD1A-E3B5AEA23C6C}"/>
              </c:ext>
            </c:extLst>
          </c:dPt>
          <c:dPt>
            <c:idx val="1"/>
            <c:bubble3D val="0"/>
            <c:spPr>
              <a:solidFill>
                <a:schemeClr val="accent2">
                  <a:tint val="77000"/>
                </a:schemeClr>
              </a:solidFill>
              <a:ln>
                <a:noFill/>
              </a:ln>
              <a:effectLst/>
            </c:spPr>
            <c:extLst>
              <c:ext xmlns:c16="http://schemas.microsoft.com/office/drawing/2014/chart" uri="{C3380CC4-5D6E-409C-BE32-E72D297353CC}">
                <c16:uniqueId val="{00000003-091C-4BCC-BD1A-E3B5AEA23C6C}"/>
              </c:ext>
            </c:extLst>
          </c:dPt>
          <c:cat>
            <c:strRef>
              <c:f>Sheet1!$A$2:$A$3</c:f>
              <c:strCache>
                <c:ptCount val="2"/>
                <c:pt idx="0">
                  <c:v>1st Qtr</c:v>
                </c:pt>
                <c:pt idx="1">
                  <c:v>2nd Qtr</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091C-4BCC-BD1A-E3B5AEA23C6C}"/>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c:spPr>
            <c:extLst>
              <c:ext xmlns:c16="http://schemas.microsoft.com/office/drawing/2014/chart" uri="{C3380CC4-5D6E-409C-BE32-E72D297353CC}">
                <c16:uniqueId val="{00000001-465C-4B67-9398-63A1D534F9BE}"/>
              </c:ext>
            </c:extLst>
          </c:dPt>
          <c:dPt>
            <c:idx val="1"/>
            <c:bubble3D val="0"/>
            <c:spPr>
              <a:solidFill>
                <a:schemeClr val="bg1">
                  <a:lumMod val="75000"/>
                  <a:alpha val="30000"/>
                </a:schemeClr>
              </a:solidFill>
            </c:spPr>
            <c:extLst>
              <c:ext xmlns:c16="http://schemas.microsoft.com/office/drawing/2014/chart" uri="{C3380CC4-5D6E-409C-BE32-E72D297353CC}">
                <c16:uniqueId val="{00000003-465C-4B67-9398-63A1D534F9BE}"/>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465C-4B67-9398-63A1D534F9BE}"/>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1-1090-4311-B806-927351D36724}"/>
              </c:ext>
            </c:extLst>
          </c:dPt>
          <c:dPt>
            <c:idx val="1"/>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03-1090-4311-B806-927351D36724}"/>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1090-4311-B806-927351D36724}"/>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c:spPr>
            <c:extLst>
              <c:ext xmlns:c16="http://schemas.microsoft.com/office/drawing/2014/chart" uri="{C3380CC4-5D6E-409C-BE32-E72D297353CC}">
                <c16:uniqueId val="{00000001-091C-4BCC-BD1A-E3B5AEA23C6C}"/>
              </c:ext>
            </c:extLst>
          </c:dPt>
          <c:dPt>
            <c:idx val="1"/>
            <c:bubble3D val="0"/>
            <c:spPr>
              <a:solidFill>
                <a:schemeClr val="bg1">
                  <a:lumMod val="65000"/>
                  <a:alpha val="30000"/>
                </a:schemeClr>
              </a:solidFill>
            </c:spPr>
            <c:extLst>
              <c:ext xmlns:c16="http://schemas.microsoft.com/office/drawing/2014/chart" uri="{C3380CC4-5D6E-409C-BE32-E72D297353CC}">
                <c16:uniqueId val="{00000003-091C-4BCC-BD1A-E3B5AEA23C6C}"/>
              </c:ext>
            </c:extLst>
          </c:dPt>
          <c:cat>
            <c:strRef>
              <c:f>Sheet1!$A$2:$A$3</c:f>
              <c:strCache>
                <c:ptCount val="2"/>
                <c:pt idx="0">
                  <c:v>1st Qtr</c:v>
                </c:pt>
                <c:pt idx="1">
                  <c:v>2nd Qtr</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091C-4BCC-BD1A-E3B5AEA23C6C}"/>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hade val="76000"/>
                </a:schemeClr>
              </a:solidFill>
              <a:ln>
                <a:noFill/>
              </a:ln>
              <a:effectLst/>
            </c:spPr>
            <c:extLst>
              <c:ext xmlns:c16="http://schemas.microsoft.com/office/drawing/2014/chart" uri="{C3380CC4-5D6E-409C-BE32-E72D297353CC}">
                <c16:uniqueId val="{00000001-465C-4B67-9398-63A1D534F9BE}"/>
              </c:ext>
            </c:extLst>
          </c:dPt>
          <c:dPt>
            <c:idx val="1"/>
            <c:bubble3D val="0"/>
            <c:spPr>
              <a:solidFill>
                <a:schemeClr val="accent5">
                  <a:tint val="77000"/>
                </a:schemeClr>
              </a:solidFill>
              <a:ln>
                <a:noFill/>
              </a:ln>
              <a:effectLst/>
            </c:spPr>
            <c:extLst>
              <c:ext xmlns:c16="http://schemas.microsoft.com/office/drawing/2014/chart" uri="{C3380CC4-5D6E-409C-BE32-E72D297353CC}">
                <c16:uniqueId val="{00000003-465C-4B67-9398-63A1D534F9BE}"/>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465C-4B67-9398-63A1D534F9BE}"/>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chemeClr val="accent1"/>
              </a:solidFill>
              <a:effectLst/>
            </c:spPr>
            <c:extLst>
              <c:ext xmlns:c16="http://schemas.microsoft.com/office/drawing/2014/chart" uri="{C3380CC4-5D6E-409C-BE32-E72D297353CC}">
                <c16:uniqueId val="{00000001-1090-4311-B806-927351D36724}"/>
              </c:ext>
            </c:extLst>
          </c:dPt>
          <c:dPt>
            <c:idx val="1"/>
            <c:bubble3D val="0"/>
            <c:spPr>
              <a:solidFill>
                <a:schemeClr val="bg1">
                  <a:lumMod val="50000"/>
                  <a:alpha val="20000"/>
                </a:schemeClr>
              </a:solidFill>
              <a:effectLst/>
            </c:spPr>
            <c:extLst>
              <c:ext xmlns:c16="http://schemas.microsoft.com/office/drawing/2014/chart" uri="{C3380CC4-5D6E-409C-BE32-E72D297353CC}">
                <c16:uniqueId val="{00000003-1090-4311-B806-927351D36724}"/>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1090-4311-B806-927351D36724}"/>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chemeClr val="accent1"/>
              </a:solidFill>
              <a:effectLst/>
            </c:spPr>
            <c:extLst>
              <c:ext xmlns:c16="http://schemas.microsoft.com/office/drawing/2014/chart" uri="{C3380CC4-5D6E-409C-BE32-E72D297353CC}">
                <c16:uniqueId val="{00000001-BE03-4835-9FFB-66AD452FCA03}"/>
              </c:ext>
            </c:extLst>
          </c:dPt>
          <c:dPt>
            <c:idx val="1"/>
            <c:bubble3D val="0"/>
            <c:spPr>
              <a:solidFill>
                <a:srgbClr val="7F7F7F">
                  <a:alpha val="20000"/>
                </a:srgbClr>
              </a:solidFill>
              <a:effectLst/>
            </c:spPr>
            <c:extLst>
              <c:ext xmlns:c16="http://schemas.microsoft.com/office/drawing/2014/chart" uri="{C3380CC4-5D6E-409C-BE32-E72D297353CC}">
                <c16:uniqueId val="{00000003-BE03-4835-9FFB-66AD452FCA03}"/>
              </c:ext>
            </c:extLst>
          </c:dPt>
          <c:cat>
            <c:strRef>
              <c:f>Sheet1!$A$2:$A$3</c:f>
              <c:strCache>
                <c:ptCount val="2"/>
                <c:pt idx="0">
                  <c:v>1st Qtr</c:v>
                </c:pt>
                <c:pt idx="1">
                  <c:v>2nd Qtr</c:v>
                </c:pt>
              </c:strCache>
            </c:strRef>
          </c:cat>
          <c:val>
            <c:numRef>
              <c:f>Sheet1!$B$2:$B$3</c:f>
              <c:numCache>
                <c:formatCode>General</c:formatCode>
                <c:ptCount val="2"/>
                <c:pt idx="0">
                  <c:v>71</c:v>
                </c:pt>
                <c:pt idx="1">
                  <c:v>29</c:v>
                </c:pt>
              </c:numCache>
            </c:numRef>
          </c:val>
          <c:extLst>
            <c:ext xmlns:c16="http://schemas.microsoft.com/office/drawing/2014/chart" uri="{C3380CC4-5D6E-409C-BE32-E72D297353CC}">
              <c16:uniqueId val="{00000004-BE03-4835-9FFB-66AD452FCA03}"/>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lumMod val="60000"/>
                  <a:lumOff val="40000"/>
                </a:schemeClr>
              </a:solidFill>
            </c:spPr>
            <c:extLst>
              <c:ext xmlns:c16="http://schemas.microsoft.com/office/drawing/2014/chart" uri="{C3380CC4-5D6E-409C-BE32-E72D297353CC}">
                <c16:uniqueId val="{00000001-6566-4822-A662-70680A4B2FD3}"/>
              </c:ext>
            </c:extLst>
          </c:dPt>
          <c:dPt>
            <c:idx val="1"/>
            <c:bubble3D val="0"/>
            <c:spPr>
              <a:solidFill>
                <a:srgbClr val="7F7F7F">
                  <a:alpha val="30000"/>
                </a:srgbClr>
              </a:solidFill>
            </c:spPr>
            <c:extLst>
              <c:ext xmlns:c16="http://schemas.microsoft.com/office/drawing/2014/chart" uri="{C3380CC4-5D6E-409C-BE32-E72D297353CC}">
                <c16:uniqueId val="{00000003-6566-4822-A662-70680A4B2FD3}"/>
              </c:ext>
            </c:extLst>
          </c:dPt>
          <c:cat>
            <c:strRef>
              <c:f>Sheet1!$A$2:$A$3</c:f>
              <c:strCache>
                <c:ptCount val="2"/>
                <c:pt idx="0">
                  <c:v>1st Qtr</c:v>
                </c:pt>
                <c:pt idx="1">
                  <c:v>2nd Qtr</c:v>
                </c:pt>
              </c:strCache>
            </c:strRef>
          </c:cat>
          <c:val>
            <c:numRef>
              <c:f>Sheet1!$B$2:$B$3</c:f>
              <c:numCache>
                <c:formatCode>General</c:formatCode>
                <c:ptCount val="2"/>
                <c:pt idx="0">
                  <c:v>47</c:v>
                </c:pt>
                <c:pt idx="1">
                  <c:v>53</c:v>
                </c:pt>
              </c:numCache>
            </c:numRef>
          </c:val>
          <c:extLst>
            <c:ext xmlns:c16="http://schemas.microsoft.com/office/drawing/2014/chart" uri="{C3380CC4-5D6E-409C-BE32-E72D297353CC}">
              <c16:uniqueId val="{00000004-6566-4822-A662-70680A4B2FD3}"/>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olidFill>
            </c:spPr>
            <c:extLst>
              <c:ext xmlns:c16="http://schemas.microsoft.com/office/drawing/2014/chart" uri="{C3380CC4-5D6E-409C-BE32-E72D297353CC}">
                <c16:uniqueId val="{00000001-BC72-4142-94A4-61B5FA819E15}"/>
              </c:ext>
            </c:extLst>
          </c:dPt>
          <c:dPt>
            <c:idx val="1"/>
            <c:bubble3D val="0"/>
            <c:spPr>
              <a:solidFill>
                <a:srgbClr val="7F7F7F">
                  <a:alpha val="30000"/>
                </a:srgbClr>
              </a:solidFill>
            </c:spPr>
            <c:extLst>
              <c:ext xmlns:c16="http://schemas.microsoft.com/office/drawing/2014/chart" uri="{C3380CC4-5D6E-409C-BE32-E72D297353CC}">
                <c16:uniqueId val="{00000003-BC72-4142-94A4-61B5FA819E15}"/>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BC72-4142-94A4-61B5FA819E15}"/>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lumMod val="50000"/>
                </a:schemeClr>
              </a:solidFill>
            </c:spPr>
            <c:extLst>
              <c:ext xmlns:c16="http://schemas.microsoft.com/office/drawing/2014/chart" uri="{C3380CC4-5D6E-409C-BE32-E72D297353CC}">
                <c16:uniqueId val="{00000001-7531-4072-BCD4-9B8281FDD69A}"/>
              </c:ext>
            </c:extLst>
          </c:dPt>
          <c:dPt>
            <c:idx val="1"/>
            <c:bubble3D val="0"/>
            <c:spPr>
              <a:solidFill>
                <a:srgbClr val="7F7F7F">
                  <a:alpha val="30000"/>
                </a:srgbClr>
              </a:solidFill>
            </c:spPr>
            <c:extLst>
              <c:ext xmlns:c16="http://schemas.microsoft.com/office/drawing/2014/chart" uri="{C3380CC4-5D6E-409C-BE32-E72D297353CC}">
                <c16:uniqueId val="{00000003-7531-4072-BCD4-9B8281FDD69A}"/>
              </c:ext>
            </c:extLst>
          </c:dPt>
          <c:cat>
            <c:strRef>
              <c:f>Sheet1!$A$2:$A$3</c:f>
              <c:strCache>
                <c:ptCount val="2"/>
                <c:pt idx="0">
                  <c:v>1st Qtr</c:v>
                </c:pt>
                <c:pt idx="1">
                  <c:v>2nd Qtr</c:v>
                </c:pt>
              </c:strCache>
            </c:strRef>
          </c:cat>
          <c:val>
            <c:numRef>
              <c:f>Sheet1!$B$2:$B$3</c:f>
              <c:numCache>
                <c:formatCode>General</c:formatCode>
                <c:ptCount val="2"/>
                <c:pt idx="0">
                  <c:v>28</c:v>
                </c:pt>
                <c:pt idx="1">
                  <c:v>72</c:v>
                </c:pt>
              </c:numCache>
            </c:numRef>
          </c:val>
          <c:extLst>
            <c:ext xmlns:c16="http://schemas.microsoft.com/office/drawing/2014/chart" uri="{C3380CC4-5D6E-409C-BE32-E72D297353CC}">
              <c16:uniqueId val="{00000004-7531-4072-BCD4-9B8281FDD69A}"/>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a:noFill/>
              </a:ln>
              <a:effectLst/>
            </c:spPr>
            <c:extLst>
              <c:ext xmlns:c16="http://schemas.microsoft.com/office/drawing/2014/chart" uri="{C3380CC4-5D6E-409C-BE32-E72D297353CC}">
                <c16:uniqueId val="{00000001-0F5E-40C5-9A7B-F9EA779C9F0E}"/>
              </c:ext>
            </c:extLst>
          </c:dPt>
          <c:dPt>
            <c:idx val="1"/>
            <c:bubble3D val="0"/>
            <c:spPr>
              <a:solidFill>
                <a:schemeClr val="accent5"/>
              </a:solidFill>
              <a:ln>
                <a:noFill/>
              </a:ln>
              <a:effectLst/>
            </c:spPr>
            <c:extLst>
              <c:ext xmlns:c16="http://schemas.microsoft.com/office/drawing/2014/chart" uri="{C3380CC4-5D6E-409C-BE32-E72D297353CC}">
                <c16:uniqueId val="{00000003-0F5E-40C5-9A7B-F9EA779C9F0E}"/>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0F5E-40C5-9A7B-F9EA779C9F0E}"/>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63721283043864"/>
          <c:y val="0.12246286228231502"/>
          <c:w val="0.71299888533160494"/>
          <c:h val="0.87753713771768493"/>
        </c:manualLayout>
      </c:layout>
      <c:doughnutChart>
        <c:varyColors val="1"/>
        <c:ser>
          <c:idx val="0"/>
          <c:order val="0"/>
          <c:tx>
            <c:strRef>
              <c:f>Sheet1!$B$1</c:f>
              <c:strCache>
                <c:ptCount val="1"/>
                <c:pt idx="0">
                  <c:v>Sales</c:v>
                </c:pt>
              </c:strCache>
            </c:strRef>
          </c:tx>
          <c:spPr>
            <a:effectLst/>
          </c:spPr>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1-472E-4AB3-B5F1-A0C3EC0F7B0F}"/>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3-472E-4AB3-B5F1-A0C3EC0F7B0F}"/>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472E-4AB3-B5F1-A0C3EC0F7B0F}"/>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BB43-4663-A2F6-2938590DF264}"/>
              </c:ext>
            </c:extLst>
          </c:dPt>
          <c:dPt>
            <c:idx val="2"/>
            <c:invertIfNegative val="0"/>
            <c:bubble3D val="0"/>
            <c:spPr>
              <a:solidFill>
                <a:schemeClr val="accent3">
                  <a:lumMod val="75000"/>
                </a:schemeClr>
              </a:solidFill>
            </c:spPr>
            <c:extLst>
              <c:ext xmlns:c16="http://schemas.microsoft.com/office/drawing/2014/chart" uri="{C3380CC4-5D6E-409C-BE32-E72D297353CC}">
                <c16:uniqueId val="{00000003-BB43-4663-A2F6-2938590DF264}"/>
              </c:ext>
            </c:extLst>
          </c:dPt>
          <c:dPt>
            <c:idx val="3"/>
            <c:invertIfNegative val="0"/>
            <c:bubble3D val="0"/>
            <c:spPr>
              <a:solidFill>
                <a:schemeClr val="accent4"/>
              </a:solidFill>
            </c:spPr>
            <c:extLst>
              <c:ext xmlns:c16="http://schemas.microsoft.com/office/drawing/2014/chart" uri="{C3380CC4-5D6E-409C-BE32-E72D297353CC}">
                <c16:uniqueId val="{00000005-BB43-4663-A2F6-2938590DF264}"/>
              </c:ext>
            </c:extLst>
          </c:dPt>
          <c:dPt>
            <c:idx val="4"/>
            <c:invertIfNegative val="0"/>
            <c:bubble3D val="0"/>
            <c:spPr>
              <a:solidFill>
                <a:schemeClr val="accent5"/>
              </a:solidFill>
            </c:spPr>
            <c:extLst>
              <c:ext xmlns:c16="http://schemas.microsoft.com/office/drawing/2014/chart" uri="{C3380CC4-5D6E-409C-BE32-E72D297353CC}">
                <c16:uniqueId val="{00000007-BB43-4663-A2F6-2938590DF264}"/>
              </c:ext>
            </c:extLst>
          </c:dPt>
          <c:dLbls>
            <c:spPr>
              <a:noFill/>
              <a:ln>
                <a:noFill/>
              </a:ln>
              <a:effectLst/>
            </c:spPr>
            <c:txPr>
              <a:bodyPr/>
              <a:lstStyle/>
              <a:p>
                <a:pPr>
                  <a:defRPr sz="1500">
                    <a:solidFill>
                      <a:schemeClr val="bg1"/>
                    </a:solidFill>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0.43</c:v>
                </c:pt>
                <c:pt idx="1">
                  <c:v>0.25</c:v>
                </c:pt>
                <c:pt idx="2">
                  <c:v>0.35</c:v>
                </c:pt>
                <c:pt idx="3">
                  <c:v>0.45</c:v>
                </c:pt>
                <c:pt idx="4">
                  <c:v>0.88</c:v>
                </c:pt>
              </c:numCache>
            </c:numRef>
          </c:val>
          <c:extLst>
            <c:ext xmlns:c16="http://schemas.microsoft.com/office/drawing/2014/chart" uri="{C3380CC4-5D6E-409C-BE32-E72D297353CC}">
              <c16:uniqueId val="{00000008-BB43-4663-A2F6-2938590DF264}"/>
            </c:ext>
          </c:extLst>
        </c:ser>
        <c:ser>
          <c:idx val="1"/>
          <c:order val="1"/>
          <c:tx>
            <c:strRef>
              <c:f>Sheet1!$C$1</c:f>
              <c:strCache>
                <c:ptCount val="1"/>
                <c:pt idx="0">
                  <c:v>Series 2</c:v>
                </c:pt>
              </c:strCache>
            </c:strRef>
          </c:tx>
          <c:spPr>
            <a:solidFill>
              <a:schemeClr val="bg1">
                <a:lumMod val="50000"/>
                <a:alpha val="30000"/>
              </a:schemeClr>
            </a:solidFill>
          </c:spPr>
          <c:invertIfNegative val="0"/>
          <c:cat>
            <c:strRef>
              <c:f>Sheet1!$A$2:$A$6</c:f>
              <c:strCache>
                <c:ptCount val="5"/>
                <c:pt idx="0">
                  <c:v>Category 1</c:v>
                </c:pt>
                <c:pt idx="1">
                  <c:v>Category 2</c:v>
                </c:pt>
                <c:pt idx="2">
                  <c:v>Category 3</c:v>
                </c:pt>
                <c:pt idx="3">
                  <c:v>Category 4</c:v>
                </c:pt>
                <c:pt idx="4">
                  <c:v>Category 5</c:v>
                </c:pt>
              </c:strCache>
            </c:strRef>
          </c:cat>
          <c:val>
            <c:numRef>
              <c:f>Sheet1!$C$2:$C$6</c:f>
              <c:numCache>
                <c:formatCode>0%</c:formatCode>
                <c:ptCount val="5"/>
                <c:pt idx="0">
                  <c:v>0.56999999999999995</c:v>
                </c:pt>
                <c:pt idx="1">
                  <c:v>0.75</c:v>
                </c:pt>
                <c:pt idx="2">
                  <c:v>0.65</c:v>
                </c:pt>
                <c:pt idx="3">
                  <c:v>0.55000000000000004</c:v>
                </c:pt>
                <c:pt idx="4">
                  <c:v>0.12</c:v>
                </c:pt>
              </c:numCache>
            </c:numRef>
          </c:val>
          <c:extLst>
            <c:ext xmlns:c16="http://schemas.microsoft.com/office/drawing/2014/chart" uri="{C3380CC4-5D6E-409C-BE32-E72D297353CC}">
              <c16:uniqueId val="{00000009-BB43-4663-A2F6-2938590DF264}"/>
            </c:ext>
          </c:extLst>
        </c:ser>
        <c:dLbls>
          <c:showLegendKey val="0"/>
          <c:showVal val="0"/>
          <c:showCatName val="0"/>
          <c:showSerName val="0"/>
          <c:showPercent val="0"/>
          <c:showBubbleSize val="0"/>
        </c:dLbls>
        <c:gapWidth val="75"/>
        <c:overlap val="100"/>
        <c:axId val="475502160"/>
        <c:axId val="475502720"/>
      </c:barChart>
      <c:catAx>
        <c:axId val="475502160"/>
        <c:scaling>
          <c:orientation val="maxMin"/>
        </c:scaling>
        <c:delete val="0"/>
        <c:axPos val="l"/>
        <c:numFmt formatCode="General" sourceLinked="0"/>
        <c:majorTickMark val="none"/>
        <c:minorTickMark val="none"/>
        <c:tickLblPos val="none"/>
        <c:spPr>
          <a:ln>
            <a:noFill/>
          </a:ln>
        </c:spPr>
        <c:crossAx val="475502720"/>
        <c:crosses val="autoZero"/>
        <c:auto val="1"/>
        <c:lblAlgn val="ctr"/>
        <c:lblOffset val="100"/>
        <c:noMultiLvlLbl val="0"/>
      </c:catAx>
      <c:valAx>
        <c:axId val="475502720"/>
        <c:scaling>
          <c:orientation val="minMax"/>
          <c:max val="1"/>
        </c:scaling>
        <c:delete val="0"/>
        <c:axPos val="t"/>
        <c:numFmt formatCode="0%" sourceLinked="1"/>
        <c:majorTickMark val="none"/>
        <c:minorTickMark val="none"/>
        <c:tickLblPos val="none"/>
        <c:spPr>
          <a:ln>
            <a:noFill/>
          </a:ln>
        </c:spPr>
        <c:crossAx val="475502160"/>
        <c:crosses val="autoZero"/>
        <c:crossBetween val="between"/>
      </c:valAx>
    </c:plotArea>
    <c:plotVisOnly val="1"/>
    <c:dispBlanksAs val="gap"/>
    <c:showDLblsOverMax val="0"/>
  </c:chart>
  <c:txPr>
    <a:bodyPr/>
    <a:lstStyle/>
    <a:p>
      <a:pPr>
        <a:defRPr sz="1800"/>
      </a:pPr>
      <a:endParaRPr lang="lt-L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A2BC-43A6-9EED-7C8CEB7FA0F5}"/>
              </c:ext>
            </c:extLst>
          </c:dPt>
          <c:dPt>
            <c:idx val="2"/>
            <c:invertIfNegative val="0"/>
            <c:bubble3D val="0"/>
            <c:spPr>
              <a:solidFill>
                <a:schemeClr val="accent3">
                  <a:lumMod val="75000"/>
                </a:schemeClr>
              </a:solidFill>
            </c:spPr>
            <c:extLst>
              <c:ext xmlns:c16="http://schemas.microsoft.com/office/drawing/2014/chart" uri="{C3380CC4-5D6E-409C-BE32-E72D297353CC}">
                <c16:uniqueId val="{00000003-A2BC-43A6-9EED-7C8CEB7FA0F5}"/>
              </c:ext>
            </c:extLst>
          </c:dPt>
          <c:dPt>
            <c:idx val="3"/>
            <c:invertIfNegative val="0"/>
            <c:bubble3D val="0"/>
            <c:spPr>
              <a:solidFill>
                <a:schemeClr val="accent4"/>
              </a:solidFill>
            </c:spPr>
            <c:extLst>
              <c:ext xmlns:c16="http://schemas.microsoft.com/office/drawing/2014/chart" uri="{C3380CC4-5D6E-409C-BE32-E72D297353CC}">
                <c16:uniqueId val="{00000005-A2BC-43A6-9EED-7C8CEB7FA0F5}"/>
              </c:ext>
            </c:extLst>
          </c:dPt>
          <c:dPt>
            <c:idx val="4"/>
            <c:invertIfNegative val="0"/>
            <c:bubble3D val="0"/>
            <c:spPr>
              <a:solidFill>
                <a:schemeClr val="accent5"/>
              </a:solidFill>
            </c:spPr>
            <c:extLst>
              <c:ext xmlns:c16="http://schemas.microsoft.com/office/drawing/2014/chart" uri="{C3380CC4-5D6E-409C-BE32-E72D297353CC}">
                <c16:uniqueId val="{00000007-A2BC-43A6-9EED-7C8CEB7FA0F5}"/>
              </c:ext>
            </c:extLst>
          </c:dPt>
          <c:dLbls>
            <c:spPr>
              <a:noFill/>
              <a:ln>
                <a:noFill/>
              </a:ln>
              <a:effectLst/>
            </c:spPr>
            <c:txPr>
              <a:bodyPr/>
              <a:lstStyle/>
              <a:p>
                <a:pPr>
                  <a:defRPr sz="1500">
                    <a:solidFill>
                      <a:schemeClr val="bg1"/>
                    </a:solidFill>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0.7</c:v>
                </c:pt>
                <c:pt idx="1">
                  <c:v>0.56999999999999995</c:v>
                </c:pt>
                <c:pt idx="2">
                  <c:v>0.45</c:v>
                </c:pt>
                <c:pt idx="3">
                  <c:v>0.4</c:v>
                </c:pt>
                <c:pt idx="4">
                  <c:v>0.32</c:v>
                </c:pt>
              </c:numCache>
            </c:numRef>
          </c:val>
          <c:extLst>
            <c:ext xmlns:c16="http://schemas.microsoft.com/office/drawing/2014/chart" uri="{C3380CC4-5D6E-409C-BE32-E72D297353CC}">
              <c16:uniqueId val="{00000008-A2BC-43A6-9EED-7C8CEB7FA0F5}"/>
            </c:ext>
          </c:extLst>
        </c:ser>
        <c:ser>
          <c:idx val="1"/>
          <c:order val="1"/>
          <c:tx>
            <c:strRef>
              <c:f>Sheet1!$C$1</c:f>
              <c:strCache>
                <c:ptCount val="1"/>
                <c:pt idx="0">
                  <c:v>Series 2</c:v>
                </c:pt>
              </c:strCache>
            </c:strRef>
          </c:tx>
          <c:spPr>
            <a:solidFill>
              <a:schemeClr val="bg1">
                <a:lumMod val="50000"/>
                <a:alpha val="30000"/>
              </a:schemeClr>
            </a:solidFill>
          </c:spPr>
          <c:invertIfNegative val="0"/>
          <c:cat>
            <c:strRef>
              <c:f>Sheet1!$A$2:$A$6</c:f>
              <c:strCache>
                <c:ptCount val="5"/>
                <c:pt idx="0">
                  <c:v>Category 1</c:v>
                </c:pt>
                <c:pt idx="1">
                  <c:v>Category 2</c:v>
                </c:pt>
                <c:pt idx="2">
                  <c:v>Category 3</c:v>
                </c:pt>
                <c:pt idx="3">
                  <c:v>Category 4</c:v>
                </c:pt>
                <c:pt idx="4">
                  <c:v>Category 5</c:v>
                </c:pt>
              </c:strCache>
            </c:strRef>
          </c:cat>
          <c:val>
            <c:numRef>
              <c:f>Sheet1!$C$2:$C$6</c:f>
              <c:numCache>
                <c:formatCode>0%</c:formatCode>
                <c:ptCount val="5"/>
                <c:pt idx="0">
                  <c:v>0.3</c:v>
                </c:pt>
                <c:pt idx="1">
                  <c:v>0.43</c:v>
                </c:pt>
                <c:pt idx="2">
                  <c:v>0.55000000000000004</c:v>
                </c:pt>
                <c:pt idx="3">
                  <c:v>0.6</c:v>
                </c:pt>
                <c:pt idx="4">
                  <c:v>0.68</c:v>
                </c:pt>
              </c:numCache>
            </c:numRef>
          </c:val>
          <c:extLst>
            <c:ext xmlns:c16="http://schemas.microsoft.com/office/drawing/2014/chart" uri="{C3380CC4-5D6E-409C-BE32-E72D297353CC}">
              <c16:uniqueId val="{00000009-A2BC-43A6-9EED-7C8CEB7FA0F5}"/>
            </c:ext>
          </c:extLst>
        </c:ser>
        <c:dLbls>
          <c:showLegendKey val="0"/>
          <c:showVal val="0"/>
          <c:showCatName val="0"/>
          <c:showSerName val="0"/>
          <c:showPercent val="0"/>
          <c:showBubbleSize val="0"/>
        </c:dLbls>
        <c:gapWidth val="75"/>
        <c:overlap val="100"/>
        <c:axId val="475505520"/>
        <c:axId val="475506080"/>
      </c:barChart>
      <c:catAx>
        <c:axId val="475505520"/>
        <c:scaling>
          <c:orientation val="maxMin"/>
        </c:scaling>
        <c:delete val="0"/>
        <c:axPos val="l"/>
        <c:numFmt formatCode="General" sourceLinked="0"/>
        <c:majorTickMark val="none"/>
        <c:minorTickMark val="none"/>
        <c:tickLblPos val="none"/>
        <c:spPr>
          <a:ln>
            <a:noFill/>
          </a:ln>
        </c:spPr>
        <c:crossAx val="475506080"/>
        <c:crosses val="autoZero"/>
        <c:auto val="1"/>
        <c:lblAlgn val="ctr"/>
        <c:lblOffset val="100"/>
        <c:noMultiLvlLbl val="0"/>
      </c:catAx>
      <c:valAx>
        <c:axId val="475506080"/>
        <c:scaling>
          <c:orientation val="minMax"/>
          <c:max val="1"/>
        </c:scaling>
        <c:delete val="0"/>
        <c:axPos val="t"/>
        <c:numFmt formatCode="0%" sourceLinked="1"/>
        <c:majorTickMark val="none"/>
        <c:minorTickMark val="none"/>
        <c:tickLblPos val="none"/>
        <c:spPr>
          <a:ln>
            <a:noFill/>
          </a:ln>
        </c:spPr>
        <c:crossAx val="475505520"/>
        <c:crosses val="autoZero"/>
        <c:crossBetween val="between"/>
      </c:valAx>
    </c:plotArea>
    <c:plotVisOnly val="1"/>
    <c:dispBlanksAs val="gap"/>
    <c:showDLblsOverMax val="0"/>
  </c:chart>
  <c:txPr>
    <a:bodyPr/>
    <a:lstStyle/>
    <a:p>
      <a:pPr>
        <a:defRPr sz="1800"/>
      </a:pPr>
      <a:endParaRPr lang="lt-L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04716648857101E-2"/>
          <c:y val="0.1255622383145866"/>
          <c:w val="0.87929622767742266"/>
          <c:h val="0.71783663265190634"/>
        </c:manualLayout>
      </c:layout>
      <c:areaChart>
        <c:grouping val="stacked"/>
        <c:varyColors val="0"/>
        <c:ser>
          <c:idx val="0"/>
          <c:order val="0"/>
          <c:tx>
            <c:strRef>
              <c:f>Sheet1!$B$1</c:f>
              <c:strCache>
                <c:ptCount val="1"/>
                <c:pt idx="0">
                  <c:v>Series 1</c:v>
                </c:pt>
              </c:strCache>
            </c:strRef>
          </c:tx>
          <c:spPr>
            <a:solidFill>
              <a:schemeClr val="accent1"/>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0-869F-463A-AF94-7B8276DA4C59}"/>
            </c:ext>
          </c:extLst>
        </c:ser>
        <c:ser>
          <c:idx val="1"/>
          <c:order val="1"/>
          <c:tx>
            <c:strRef>
              <c:f>Sheet1!$C$1</c:f>
              <c:strCache>
                <c:ptCount val="1"/>
                <c:pt idx="0">
                  <c:v>Series 2</c:v>
                </c:pt>
              </c:strCache>
            </c:strRef>
          </c:tx>
          <c:spPr>
            <a:solidFill>
              <a:schemeClr val="accent2"/>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1-869F-463A-AF94-7B8276DA4C59}"/>
            </c:ext>
          </c:extLst>
        </c:ser>
        <c:ser>
          <c:idx val="2"/>
          <c:order val="2"/>
          <c:tx>
            <c:strRef>
              <c:f>Sheet1!$D$1</c:f>
              <c:strCache>
                <c:ptCount val="1"/>
                <c:pt idx="0">
                  <c:v>Series 3</c:v>
                </c:pt>
              </c:strCache>
            </c:strRef>
          </c:tx>
          <c:spPr>
            <a:solidFill>
              <a:schemeClr val="accent3"/>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3</c:v>
                </c:pt>
                <c:pt idx="1">
                  <c:v>5</c:v>
                </c:pt>
                <c:pt idx="2">
                  <c:v>6</c:v>
                </c:pt>
                <c:pt idx="3">
                  <c:v>8</c:v>
                </c:pt>
                <c:pt idx="4">
                  <c:v>10</c:v>
                </c:pt>
                <c:pt idx="5">
                  <c:v>8</c:v>
                </c:pt>
                <c:pt idx="6">
                  <c:v>15</c:v>
                </c:pt>
                <c:pt idx="7">
                  <c:v>60.714285714285701</c:v>
                </c:pt>
                <c:pt idx="8">
                  <c:v>80</c:v>
                </c:pt>
                <c:pt idx="9">
                  <c:v>80</c:v>
                </c:pt>
                <c:pt idx="10">
                  <c:v>85.999999999999901</c:v>
                </c:pt>
                <c:pt idx="11">
                  <c:v>94.428571428571402</c:v>
                </c:pt>
              </c:numCache>
            </c:numRef>
          </c:val>
          <c:extLst>
            <c:ext xmlns:c16="http://schemas.microsoft.com/office/drawing/2014/chart" uri="{C3380CC4-5D6E-409C-BE32-E72D297353CC}">
              <c16:uniqueId val="{00000002-869F-463A-AF94-7B8276DA4C59}"/>
            </c:ext>
          </c:extLst>
        </c:ser>
        <c:ser>
          <c:idx val="3"/>
          <c:order val="3"/>
          <c:tx>
            <c:strRef>
              <c:f>Sheet1!$E$1</c:f>
              <c:strCache>
                <c:ptCount val="1"/>
                <c:pt idx="0">
                  <c:v>Series 4</c:v>
                </c:pt>
              </c:strCache>
            </c:strRef>
          </c:tx>
          <c:spPr>
            <a:solidFill>
              <a:schemeClr val="accent4"/>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3-869F-463A-AF94-7B8276DA4C59}"/>
            </c:ext>
          </c:extLst>
        </c:ser>
        <c:ser>
          <c:idx val="4"/>
          <c:order val="4"/>
          <c:tx>
            <c:strRef>
              <c:f>Sheet1!$F$1</c:f>
              <c:strCache>
                <c:ptCount val="1"/>
                <c:pt idx="0">
                  <c:v>Series 5</c:v>
                </c:pt>
              </c:strCache>
            </c:strRef>
          </c:tx>
          <c:spPr>
            <a:solidFill>
              <a:schemeClr val="accent5"/>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Sheet1!$F$2:$F$13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4-869F-463A-AF94-7B8276DA4C59}"/>
            </c:ext>
          </c:extLst>
        </c:ser>
        <c:dLbls>
          <c:showLegendKey val="0"/>
          <c:showVal val="0"/>
          <c:showCatName val="0"/>
          <c:showSerName val="0"/>
          <c:showPercent val="0"/>
          <c:showBubbleSize val="0"/>
        </c:dLbls>
        <c:axId val="502526400"/>
        <c:axId val="502526960"/>
      </c:areaChart>
      <c:catAx>
        <c:axId val="502526400"/>
        <c:scaling>
          <c:orientation val="minMax"/>
        </c:scaling>
        <c:delete val="0"/>
        <c:axPos val="b"/>
        <c:majorGridlines>
          <c:spPr>
            <a:ln w="3175" cap="flat" cmpd="sng" algn="ctr">
              <a:solidFill>
                <a:schemeClr val="tx1">
                  <a:lumMod val="60000"/>
                  <a:lumOff val="40000"/>
                  <a:alpha val="50000"/>
                </a:schemeClr>
              </a:solidFill>
              <a:round/>
            </a:ln>
            <a:effectLst/>
          </c:spPr>
        </c:majorGridlines>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lt-LT"/>
          </a:p>
        </c:txPr>
        <c:crossAx val="502526960"/>
        <c:crosses val="autoZero"/>
        <c:auto val="1"/>
        <c:lblAlgn val="ctr"/>
        <c:lblOffset val="100"/>
        <c:noMultiLvlLbl val="0"/>
      </c:catAx>
      <c:valAx>
        <c:axId val="502526960"/>
        <c:scaling>
          <c:orientation val="minMax"/>
        </c:scaling>
        <c:delete val="0"/>
        <c:axPos val="l"/>
        <c:majorGridlines>
          <c:spPr>
            <a:ln w="3175" cap="flat" cmpd="sng" algn="ctr">
              <a:solidFill>
                <a:schemeClr val="tx1">
                  <a:lumMod val="60000"/>
                  <a:lumOff val="40000"/>
                  <a:alpha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lt-LT"/>
          </a:p>
        </c:txPr>
        <c:crossAx val="502526400"/>
        <c:crosses val="autoZero"/>
        <c:crossBetween val="midCat"/>
      </c:valAx>
      <c:spPr>
        <a:noFill/>
        <a:ln w="6350">
          <a:noFill/>
        </a:ln>
        <a:effectLst/>
      </c:spPr>
    </c:plotArea>
    <c:plotVisOnly val="1"/>
    <c:dispBlanksAs val="zero"/>
    <c:showDLblsOverMax val="0"/>
  </c:chart>
  <c:spPr>
    <a:noFill/>
    <a:ln>
      <a:noFill/>
    </a:ln>
    <a:effectLst/>
  </c:spPr>
  <c:txPr>
    <a:bodyPr/>
    <a:lstStyle/>
    <a:p>
      <a:pPr>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04716648857101E-2"/>
          <c:y val="0.1255622383145866"/>
          <c:w val="0.87929622767742266"/>
          <c:h val="0.71783663265190634"/>
        </c:manualLayout>
      </c:layout>
      <c:areaChart>
        <c:grouping val="stacked"/>
        <c:varyColors val="0"/>
        <c:ser>
          <c:idx val="0"/>
          <c:order val="0"/>
          <c:tx>
            <c:strRef>
              <c:f>Sheet1!$B$1</c:f>
              <c:strCache>
                <c:ptCount val="1"/>
                <c:pt idx="0">
                  <c:v>Series 1</c:v>
                </c:pt>
              </c:strCache>
            </c:strRef>
          </c:tx>
          <c:spPr>
            <a:solidFill>
              <a:schemeClr val="accent1"/>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0-869F-463A-AF94-7B8276DA4C59}"/>
            </c:ext>
          </c:extLst>
        </c:ser>
        <c:ser>
          <c:idx val="1"/>
          <c:order val="1"/>
          <c:tx>
            <c:strRef>
              <c:f>Sheet1!$C$1</c:f>
              <c:strCache>
                <c:ptCount val="1"/>
                <c:pt idx="0">
                  <c:v>Series 2</c:v>
                </c:pt>
              </c:strCache>
            </c:strRef>
          </c:tx>
          <c:spPr>
            <a:solidFill>
              <a:schemeClr val="accent2"/>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1-869F-463A-AF94-7B8276DA4C59}"/>
            </c:ext>
          </c:extLst>
        </c:ser>
        <c:ser>
          <c:idx val="2"/>
          <c:order val="2"/>
          <c:tx>
            <c:strRef>
              <c:f>Sheet1!$D$1</c:f>
              <c:strCache>
                <c:ptCount val="1"/>
                <c:pt idx="0">
                  <c:v>Series 3</c:v>
                </c:pt>
              </c:strCache>
            </c:strRef>
          </c:tx>
          <c:spPr>
            <a:solidFill>
              <a:schemeClr val="accent3"/>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3</c:v>
                </c:pt>
                <c:pt idx="1">
                  <c:v>5</c:v>
                </c:pt>
                <c:pt idx="2">
                  <c:v>6</c:v>
                </c:pt>
                <c:pt idx="3">
                  <c:v>8</c:v>
                </c:pt>
                <c:pt idx="4">
                  <c:v>10</c:v>
                </c:pt>
                <c:pt idx="5">
                  <c:v>8</c:v>
                </c:pt>
                <c:pt idx="6">
                  <c:v>15</c:v>
                </c:pt>
                <c:pt idx="7">
                  <c:v>60.714285714285701</c:v>
                </c:pt>
                <c:pt idx="8">
                  <c:v>80</c:v>
                </c:pt>
                <c:pt idx="9">
                  <c:v>80</c:v>
                </c:pt>
                <c:pt idx="10">
                  <c:v>85.999999999999901</c:v>
                </c:pt>
                <c:pt idx="11">
                  <c:v>94.428571428571402</c:v>
                </c:pt>
              </c:numCache>
            </c:numRef>
          </c:val>
          <c:extLst>
            <c:ext xmlns:c16="http://schemas.microsoft.com/office/drawing/2014/chart" uri="{C3380CC4-5D6E-409C-BE32-E72D297353CC}">
              <c16:uniqueId val="{00000002-869F-463A-AF94-7B8276DA4C59}"/>
            </c:ext>
          </c:extLst>
        </c:ser>
        <c:ser>
          <c:idx val="3"/>
          <c:order val="3"/>
          <c:tx>
            <c:strRef>
              <c:f>Sheet1!$E$1</c:f>
              <c:strCache>
                <c:ptCount val="1"/>
                <c:pt idx="0">
                  <c:v>Series 4</c:v>
                </c:pt>
              </c:strCache>
            </c:strRef>
          </c:tx>
          <c:spPr>
            <a:solidFill>
              <a:schemeClr val="accent4"/>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3-869F-463A-AF94-7B8276DA4C59}"/>
            </c:ext>
          </c:extLst>
        </c:ser>
        <c:ser>
          <c:idx val="4"/>
          <c:order val="4"/>
          <c:tx>
            <c:strRef>
              <c:f>Sheet1!$F$1</c:f>
              <c:strCache>
                <c:ptCount val="1"/>
                <c:pt idx="0">
                  <c:v>Series 5</c:v>
                </c:pt>
              </c:strCache>
            </c:strRef>
          </c:tx>
          <c:spPr>
            <a:solidFill>
              <a:schemeClr val="accent5"/>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Sheet1!$F$2:$F$13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4-869F-463A-AF94-7B8276DA4C59}"/>
            </c:ext>
          </c:extLst>
        </c:ser>
        <c:dLbls>
          <c:showLegendKey val="0"/>
          <c:showVal val="0"/>
          <c:showCatName val="0"/>
          <c:showSerName val="0"/>
          <c:showPercent val="0"/>
          <c:showBubbleSize val="0"/>
        </c:dLbls>
        <c:axId val="502526400"/>
        <c:axId val="502526960"/>
      </c:areaChart>
      <c:catAx>
        <c:axId val="502526400"/>
        <c:scaling>
          <c:orientation val="minMax"/>
        </c:scaling>
        <c:delete val="0"/>
        <c:axPos val="b"/>
        <c:majorGridlines>
          <c:spPr>
            <a:ln w="3175" cap="flat" cmpd="sng" algn="ctr">
              <a:solidFill>
                <a:schemeClr val="bg1">
                  <a:alpha val="50000"/>
                </a:schemeClr>
              </a:solidFill>
              <a:round/>
            </a:ln>
            <a:effectLst/>
          </c:spPr>
        </c:majorGridlines>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t-LT"/>
          </a:p>
        </c:txPr>
        <c:crossAx val="502526960"/>
        <c:crosses val="autoZero"/>
        <c:auto val="1"/>
        <c:lblAlgn val="ctr"/>
        <c:lblOffset val="100"/>
        <c:noMultiLvlLbl val="0"/>
      </c:catAx>
      <c:valAx>
        <c:axId val="502526960"/>
        <c:scaling>
          <c:orientation val="minMax"/>
        </c:scaling>
        <c:delete val="0"/>
        <c:axPos val="l"/>
        <c:majorGridlines>
          <c:spPr>
            <a:ln w="3175" cap="flat" cmpd="sng" algn="ctr">
              <a:solidFill>
                <a:schemeClr val="bg1">
                  <a:alpha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t-LT"/>
          </a:p>
        </c:txPr>
        <c:crossAx val="502526400"/>
        <c:crosses val="autoZero"/>
        <c:crossBetween val="midCat"/>
      </c:valAx>
      <c:spPr>
        <a:noFill/>
        <a:ln w="6350">
          <a:noFill/>
        </a:ln>
        <a:effectLst/>
      </c:spPr>
    </c:plotArea>
    <c:plotVisOnly val="1"/>
    <c:dispBlanksAs val="zero"/>
    <c:showDLblsOverMax val="0"/>
  </c:chart>
  <c:spPr>
    <a:noFill/>
    <a:ln>
      <a:noFill/>
    </a:ln>
    <a:effectLst/>
  </c:spPr>
  <c:txPr>
    <a:bodyPr/>
    <a:lstStyle/>
    <a:p>
      <a:pPr>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98431651679961"/>
          <c:y val="0.17700153315895992"/>
          <c:w val="0.50603161428533983"/>
          <c:h val="0.6152086722855434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a:effectLst/>
            </c:spPr>
            <c:extLst>
              <c:ext xmlns:c16="http://schemas.microsoft.com/office/drawing/2014/chart" uri="{C3380CC4-5D6E-409C-BE32-E72D297353CC}">
                <c16:uniqueId val="{00000001-EDE8-4EC3-A5B3-76AB952C7DA6}"/>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EDE8-4EC3-A5B3-76AB952C7DA6}"/>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05-EDE8-4EC3-A5B3-76AB952C7DA6}"/>
              </c:ext>
            </c:extLst>
          </c:dPt>
          <c:dPt>
            <c:idx val="3"/>
            <c:bubble3D val="0"/>
            <c:spPr>
              <a:solidFill>
                <a:schemeClr val="accent4"/>
              </a:solidFill>
              <a:ln>
                <a:solidFill>
                  <a:schemeClr val="bg1"/>
                </a:solidFill>
              </a:ln>
              <a:effectLst/>
            </c:spPr>
            <c:extLst>
              <c:ext xmlns:c16="http://schemas.microsoft.com/office/drawing/2014/chart" uri="{C3380CC4-5D6E-409C-BE32-E72D297353CC}">
                <c16:uniqueId val="{00000007-EDE8-4EC3-A5B3-76AB952C7DA6}"/>
              </c:ext>
            </c:extLst>
          </c:dPt>
          <c:dPt>
            <c:idx val="4"/>
            <c:bubble3D val="0"/>
            <c:spPr>
              <a:solidFill>
                <a:schemeClr val="accent5"/>
              </a:solidFill>
              <a:ln>
                <a:solidFill>
                  <a:schemeClr val="bg1"/>
                </a:solidFill>
              </a:ln>
              <a:effectLst/>
            </c:spPr>
            <c:extLst>
              <c:ext xmlns:c16="http://schemas.microsoft.com/office/drawing/2014/chart" uri="{C3380CC4-5D6E-409C-BE32-E72D297353CC}">
                <c16:uniqueId val="{00000009-EDE8-4EC3-A5B3-76AB952C7DA6}"/>
              </c:ext>
            </c:extLst>
          </c:dPt>
          <c:dPt>
            <c:idx val="5"/>
            <c:bubble3D val="0"/>
            <c:spPr>
              <a:solidFill>
                <a:schemeClr val="accent6"/>
              </a:solidFill>
              <a:ln>
                <a:solidFill>
                  <a:schemeClr val="bg1"/>
                </a:solidFill>
              </a:ln>
              <a:effectLst/>
            </c:spPr>
            <c:extLst>
              <c:ext xmlns:c16="http://schemas.microsoft.com/office/drawing/2014/chart" uri="{C3380CC4-5D6E-409C-BE32-E72D297353CC}">
                <c16:uniqueId val="{0000000B-EDE8-4EC3-A5B3-76AB952C7DA6}"/>
              </c:ext>
            </c:extLst>
          </c:dPt>
          <c:dLbls>
            <c:delete val="1"/>
          </c:dLbls>
          <c:cat>
            <c:strRef>
              <c:f>Sheet1!$A$2:$A$6</c:f>
              <c:strCache>
                <c:ptCount val="4"/>
                <c:pt idx="0">
                  <c:v>1st Qtr</c:v>
                </c:pt>
                <c:pt idx="1">
                  <c:v>2nd Qtr</c:v>
                </c:pt>
                <c:pt idx="2">
                  <c:v>3rd Qtr</c:v>
                </c:pt>
                <c:pt idx="3">
                  <c:v>4th Qtr</c:v>
                </c:pt>
              </c:strCache>
            </c:strRef>
          </c:cat>
          <c:val>
            <c:numRef>
              <c:f>Sheet1!$B$2:$B$6</c:f>
              <c:numCache>
                <c:formatCode>0%</c:formatCode>
                <c:ptCount val="5"/>
                <c:pt idx="0">
                  <c:v>0.35</c:v>
                </c:pt>
                <c:pt idx="1">
                  <c:v>0.16</c:v>
                </c:pt>
                <c:pt idx="2">
                  <c:v>0.21</c:v>
                </c:pt>
                <c:pt idx="3">
                  <c:v>0.19</c:v>
                </c:pt>
                <c:pt idx="4">
                  <c:v>0.23</c:v>
                </c:pt>
              </c:numCache>
            </c:numRef>
          </c:val>
          <c:extLst>
            <c:ext xmlns:c16="http://schemas.microsoft.com/office/drawing/2014/chart" uri="{C3380CC4-5D6E-409C-BE32-E72D297353CC}">
              <c16:uniqueId val="{0000000C-EDE8-4EC3-A5B3-76AB952C7DA6}"/>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98431651679961"/>
          <c:y val="0.17700153315895992"/>
          <c:w val="0.50603161428533983"/>
          <c:h val="0.6152086722855434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a:effectLst/>
            </c:spPr>
            <c:extLst>
              <c:ext xmlns:c16="http://schemas.microsoft.com/office/drawing/2014/chart" uri="{C3380CC4-5D6E-409C-BE32-E72D297353CC}">
                <c16:uniqueId val="{00000001-3164-47C5-B80D-6E35C3154E12}"/>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3164-47C5-B80D-6E35C3154E12}"/>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05-3164-47C5-B80D-6E35C3154E12}"/>
              </c:ext>
            </c:extLst>
          </c:dPt>
          <c:dPt>
            <c:idx val="3"/>
            <c:bubble3D val="0"/>
            <c:spPr>
              <a:solidFill>
                <a:schemeClr val="accent4"/>
              </a:solidFill>
              <a:ln>
                <a:solidFill>
                  <a:schemeClr val="bg1"/>
                </a:solidFill>
              </a:ln>
              <a:effectLst/>
            </c:spPr>
            <c:extLst>
              <c:ext xmlns:c16="http://schemas.microsoft.com/office/drawing/2014/chart" uri="{C3380CC4-5D6E-409C-BE32-E72D297353CC}">
                <c16:uniqueId val="{00000007-3164-47C5-B80D-6E35C3154E12}"/>
              </c:ext>
            </c:extLst>
          </c:dPt>
          <c:dPt>
            <c:idx val="4"/>
            <c:bubble3D val="0"/>
            <c:spPr>
              <a:solidFill>
                <a:schemeClr val="accent5"/>
              </a:solidFill>
              <a:ln>
                <a:solidFill>
                  <a:schemeClr val="bg1"/>
                </a:solidFill>
              </a:ln>
              <a:effectLst/>
            </c:spPr>
            <c:extLst>
              <c:ext xmlns:c16="http://schemas.microsoft.com/office/drawing/2014/chart" uri="{C3380CC4-5D6E-409C-BE32-E72D297353CC}">
                <c16:uniqueId val="{00000009-3164-47C5-B80D-6E35C3154E12}"/>
              </c:ext>
            </c:extLst>
          </c:dPt>
          <c:dPt>
            <c:idx val="5"/>
            <c:bubble3D val="0"/>
            <c:spPr>
              <a:solidFill>
                <a:schemeClr val="accent5">
                  <a:lumMod val="40000"/>
                  <a:lumOff val="60000"/>
                </a:schemeClr>
              </a:solidFill>
              <a:ln>
                <a:solidFill>
                  <a:schemeClr val="bg1"/>
                </a:solidFill>
              </a:ln>
              <a:effectLst/>
            </c:spPr>
            <c:extLst>
              <c:ext xmlns:c16="http://schemas.microsoft.com/office/drawing/2014/chart" uri="{C3380CC4-5D6E-409C-BE32-E72D297353CC}">
                <c16:uniqueId val="{0000000B-3164-47C5-B80D-6E35C3154E12}"/>
              </c:ext>
            </c:extLst>
          </c:dPt>
          <c:dLbls>
            <c:delete val="1"/>
          </c:dLbls>
          <c:cat>
            <c:strRef>
              <c:f>Sheet1!$A$2:$A$7</c:f>
              <c:strCache>
                <c:ptCount val="6"/>
                <c:pt idx="0">
                  <c:v>1st Qtr</c:v>
                </c:pt>
                <c:pt idx="1">
                  <c:v>2nd Qtr</c:v>
                </c:pt>
                <c:pt idx="2">
                  <c:v>3rd Qtr</c:v>
                </c:pt>
                <c:pt idx="3">
                  <c:v>4th Qtr</c:v>
                </c:pt>
                <c:pt idx="4">
                  <c:v>1st Qtr</c:v>
                </c:pt>
                <c:pt idx="5">
                  <c:v>2nd Qtr</c:v>
                </c:pt>
              </c:strCache>
            </c:strRef>
          </c:cat>
          <c:val>
            <c:numRef>
              <c:f>Sheet1!$B$2:$B$7</c:f>
              <c:numCache>
                <c:formatCode>General</c:formatCode>
                <c:ptCount val="6"/>
                <c:pt idx="0">
                  <c:v>8.1999999999999993</c:v>
                </c:pt>
                <c:pt idx="1">
                  <c:v>3.2</c:v>
                </c:pt>
                <c:pt idx="2">
                  <c:v>1.4</c:v>
                </c:pt>
                <c:pt idx="3">
                  <c:v>1.2</c:v>
                </c:pt>
                <c:pt idx="4">
                  <c:v>3</c:v>
                </c:pt>
                <c:pt idx="5">
                  <c:v>2</c:v>
                </c:pt>
              </c:numCache>
            </c:numRef>
          </c:val>
          <c:extLst>
            <c:ext xmlns:c16="http://schemas.microsoft.com/office/drawing/2014/chart" uri="{C3380CC4-5D6E-409C-BE32-E72D297353CC}">
              <c16:uniqueId val="{0000000C-3164-47C5-B80D-6E35C3154E12}"/>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tx2"/>
        </a:solidFill>
        <a:ln w="12700">
          <a:solidFill>
            <a:schemeClr val="bg1"/>
          </a:solidFill>
        </a:ln>
      </dgm:spPr>
      <dgm:t>
        <a:bodyPr tIns="457200" bIns="91440" anchor="b" anchorCtr="0"/>
        <a:lstStyle/>
        <a:p>
          <a:r>
            <a:rPr lang="en-US" sz="1200">
              <a:solidFill>
                <a:srgbClr val="FFFFFF"/>
              </a:solidFill>
            </a:rPr>
            <a:t>Top thing</a:t>
          </a: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4"/>
        </a:solidFill>
        <a:ln w="12700">
          <a:solidFill>
            <a:schemeClr val="bg1"/>
          </a:solidFill>
        </a:ln>
      </dgm:spPr>
      <dgm:t>
        <a:bodyPr bIns="91440" anchor="b" anchorCtr="0"/>
        <a:lstStyle/>
        <a:p>
          <a:r>
            <a:rPr lang="en-US" sz="1200">
              <a:solidFill>
                <a:srgbClr val="FFFFFF"/>
              </a:solidFill>
            </a:rPr>
            <a:t>Middle thing</a:t>
          </a: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solidFill>
        <a:ln w="12700">
          <a:solidFill>
            <a:schemeClr val="bg1"/>
          </a:solidFill>
        </a:ln>
      </dgm:spPr>
      <dgm:t>
        <a:bodyPr bIns="91440" anchor="b" anchorCtr="0"/>
        <a:lstStyle/>
        <a:p>
          <a:r>
            <a:rPr lang="en-US" sz="1200">
              <a:solidFill>
                <a:srgbClr val="FFFFFF"/>
              </a:solidFill>
            </a:rPr>
            <a:t>Bottom thing</a:t>
          </a:r>
        </a:p>
      </dgm:t>
    </dgm:pt>
    <dgm:pt modelId="{6AD28A7E-6C93-4913-814B-476920260918}" type="parTrans" cxnId="{FE65646B-64ED-45EC-A2C6-B4136DD21955}">
      <dgm:prSet/>
      <dgm:spPr/>
      <dgm:t>
        <a:bodyPr/>
        <a:lstStyle/>
        <a:p>
          <a:endParaRPr lang="en-US" sz="1200"/>
        </a:p>
      </dgm:t>
    </dgm:pt>
    <dgm:pt modelId="{42608AFF-4881-4973-9004-680AD29B6B49}" type="sibTrans" cxnId="{FE65646B-64ED-45EC-A2C6-B4136DD21955}">
      <dgm:prSet/>
      <dgm:spPr/>
      <dgm:t>
        <a:bodyPr/>
        <a:lstStyle/>
        <a:p>
          <a:endParaRPr lang="en-US" sz="1200"/>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3" custScaleY="157956">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3">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3">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Lst>
  <dgm:cxnLst>
    <dgm:cxn modelId="{141C5F1B-6CB9-4E19-923A-65F634E0FB83}" type="presOf" srcId="{F5CF22CA-AA05-417F-8D89-5DC209A171EB}" destId="{ECF623A0-DEA5-4327-AAA2-FE30DA796F53}" srcOrd="0" destOrd="0" presId="urn:microsoft.com/office/officeart/2005/8/layout/pyramid1"/>
    <dgm:cxn modelId="{FE710C47-6D6D-4790-87D0-B72EEB4D58B0}" type="presOf" srcId="{FE5AEA80-EEA4-425C-A2BF-C2EC3DE82944}" destId="{A71E63FD-05AD-4CE9-8DA0-97D40EB93279}"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887B7770-2479-42AB-9236-8549561B2680}" type="presOf" srcId="{6ECAB874-4AEC-4976-BFEF-D2DDCFFB48DB}" destId="{A7EB5071-B632-476B-8029-40FE41DF5B7B}" srcOrd="1" destOrd="0" presId="urn:microsoft.com/office/officeart/2005/8/layout/pyramid1"/>
    <dgm:cxn modelId="{CDAF1BB5-5971-4149-9387-29FA98E64DF5}" srcId="{9AB0AA77-1898-4FE9-8798-1C77B813386C}" destId="{F5CF22CA-AA05-417F-8D89-5DC209A171EB}" srcOrd="0" destOrd="0" parTransId="{B24D76BC-091D-46E3-95A6-27CDFDB64474}" sibTransId="{B7816E19-641B-4521-9D4A-DD34E6715A9C}"/>
    <dgm:cxn modelId="{8AD53EB7-6170-4859-8124-37EF25F3B078}" type="presOf" srcId="{F5CF22CA-AA05-417F-8D89-5DC209A171EB}" destId="{05F7C707-B930-4D0F-AD40-422CC764CDB1}" srcOrd="1" destOrd="0" presId="urn:microsoft.com/office/officeart/2005/8/layout/pyramid1"/>
    <dgm:cxn modelId="{1FFF55F5-2E46-4CD6-B2E1-0E453A29FD13}" type="presOf" srcId="{6ECAB874-4AEC-4976-BFEF-D2DDCFFB48DB}" destId="{3B4D60DC-3880-4788-95C0-C5331C7B8E49}" srcOrd="0" destOrd="0" presId="urn:microsoft.com/office/officeart/2005/8/layout/pyramid1"/>
    <dgm:cxn modelId="{97651AF8-C49A-4336-BEC5-47B585826EA6}" type="presOf" srcId="{9AB0AA77-1898-4FE9-8798-1C77B813386C}" destId="{B17C045F-CEDC-45E8-AF47-23396402DAE4}" srcOrd="0" destOrd="0" presId="urn:microsoft.com/office/officeart/2005/8/layout/pyramid1"/>
    <dgm:cxn modelId="{CC874AFA-C80E-4C0F-9C3E-167FF8419348}" type="presOf" srcId="{FE5AEA80-EEA4-425C-A2BF-C2EC3DE82944}" destId="{58F179C7-16A8-432B-BA8B-1B820D98D9A2}"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400A9B2B-32EF-4D9D-AEFF-37B4BE91CE73}" type="presParOf" srcId="{B17C045F-CEDC-45E8-AF47-23396402DAE4}" destId="{B0677A24-2EDC-436B-9948-D349CFF942E2}" srcOrd="0" destOrd="0" presId="urn:microsoft.com/office/officeart/2005/8/layout/pyramid1"/>
    <dgm:cxn modelId="{C24A3B03-A2E7-479A-862C-2B2AB1910780}" type="presParOf" srcId="{B0677A24-2EDC-436B-9948-D349CFF942E2}" destId="{ECF623A0-DEA5-4327-AAA2-FE30DA796F53}" srcOrd="0" destOrd="0" presId="urn:microsoft.com/office/officeart/2005/8/layout/pyramid1"/>
    <dgm:cxn modelId="{5E705C83-A649-400D-80C2-E5069069158E}" type="presParOf" srcId="{B0677A24-2EDC-436B-9948-D349CFF942E2}" destId="{05F7C707-B930-4D0F-AD40-422CC764CDB1}" srcOrd="1" destOrd="0" presId="urn:microsoft.com/office/officeart/2005/8/layout/pyramid1"/>
    <dgm:cxn modelId="{85ECF11B-5975-4451-AAC9-F33F98A2B2E1}" type="presParOf" srcId="{B17C045F-CEDC-45E8-AF47-23396402DAE4}" destId="{C4AC7E4F-46D4-4EF1-AFBB-CA8402D668D6}" srcOrd="1" destOrd="0" presId="urn:microsoft.com/office/officeart/2005/8/layout/pyramid1"/>
    <dgm:cxn modelId="{0772DA85-CB73-4B3D-971C-D1C403BB1A16}" type="presParOf" srcId="{C4AC7E4F-46D4-4EF1-AFBB-CA8402D668D6}" destId="{3B4D60DC-3880-4788-95C0-C5331C7B8E49}" srcOrd="0" destOrd="0" presId="urn:microsoft.com/office/officeart/2005/8/layout/pyramid1"/>
    <dgm:cxn modelId="{7F133A4A-2CFC-4967-AAF8-575E053401EE}" type="presParOf" srcId="{C4AC7E4F-46D4-4EF1-AFBB-CA8402D668D6}" destId="{A7EB5071-B632-476B-8029-40FE41DF5B7B}" srcOrd="1" destOrd="0" presId="urn:microsoft.com/office/officeart/2005/8/layout/pyramid1"/>
    <dgm:cxn modelId="{014C4129-6896-43B0-B20F-7F020CB4C1AD}" type="presParOf" srcId="{B17C045F-CEDC-45E8-AF47-23396402DAE4}" destId="{9F6D63C1-9902-48DD-98BB-AC7100A56A48}" srcOrd="2" destOrd="0" presId="urn:microsoft.com/office/officeart/2005/8/layout/pyramid1"/>
    <dgm:cxn modelId="{EED2432C-75A9-42E6-B3D8-FE16E0A47112}" type="presParOf" srcId="{9F6D63C1-9902-48DD-98BB-AC7100A56A48}" destId="{58F179C7-16A8-432B-BA8B-1B820D98D9A2}" srcOrd="0" destOrd="0" presId="urn:microsoft.com/office/officeart/2005/8/layout/pyramid1"/>
    <dgm:cxn modelId="{AC9AA67F-C4FE-4AB2-95E4-C6EB081BF375}" type="presParOf" srcId="{9F6D63C1-9902-48DD-98BB-AC7100A56A48}" destId="{A71E63FD-05AD-4CE9-8DA0-97D40EB9327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tx2"/>
        </a:solidFill>
        <a:ln w="6350">
          <a:solidFill>
            <a:schemeClr val="bg1"/>
          </a:solidFill>
        </a:ln>
      </dgm:spPr>
      <dgm:t>
        <a:bodyPr tIns="457200" bIns="91440" anchor="b" anchorCtr="0"/>
        <a:lstStyle/>
        <a:p>
          <a:r>
            <a:rPr lang="en-US" sz="1200" err="1">
              <a:solidFill>
                <a:srgbClr val="FFFFFF"/>
              </a:solidFill>
            </a:rPr>
            <a:t>Lorem</a:t>
          </a:r>
          <a:r>
            <a:rPr lang="en-US" sz="1200">
              <a:solidFill>
                <a:srgbClr val="FFFFFF"/>
              </a:solidFill>
            </a:rPr>
            <a:t> </a:t>
          </a:r>
          <a:r>
            <a:rPr lang="en-US" sz="1200" err="1">
              <a:solidFill>
                <a:srgbClr val="FFFFFF"/>
              </a:solidFill>
            </a:rPr>
            <a:t>Ipsum</a:t>
          </a:r>
          <a:endParaRPr lang="en-US" sz="1200">
            <a:solidFill>
              <a:srgbClr val="FFFFFF"/>
            </a:solidFill>
          </a:endParaRP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5"/>
        </a:solidFill>
        <a:ln w="6350">
          <a:solidFill>
            <a:schemeClr val="bg1"/>
          </a:solidFill>
        </a:ln>
      </dgm:spPr>
      <dgm:t>
        <a:bodyPr bIns="91440" anchor="b" anchorCtr="0"/>
        <a:lstStyle/>
        <a:p>
          <a:r>
            <a:rPr lang="en-US" sz="1200">
              <a:solidFill>
                <a:srgbClr val="FFFFFF"/>
              </a:solidFill>
            </a:rPr>
            <a:t>Dolor sit </a:t>
          </a:r>
          <a:r>
            <a:rPr lang="en-US" sz="1200" err="1">
              <a:solidFill>
                <a:srgbClr val="FFFFFF"/>
              </a:solidFill>
            </a:rPr>
            <a:t>amet</a:t>
          </a:r>
          <a:endParaRPr lang="en-US" sz="1200">
            <a:solidFill>
              <a:srgbClr val="FFFFFF"/>
            </a:solidFill>
          </a:endParaRP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lumMod val="60000"/>
            <a:lumOff val="40000"/>
          </a:schemeClr>
        </a:solidFill>
        <a:ln w="6350">
          <a:solidFill>
            <a:schemeClr val="bg1"/>
          </a:solidFill>
        </a:ln>
      </dgm:spPr>
      <dgm:t>
        <a:bodyPr bIns="91440" anchor="b" anchorCtr="0"/>
        <a:lstStyle/>
        <a:p>
          <a:r>
            <a:rPr lang="en-US" sz="1200" err="1">
              <a:solidFill>
                <a:srgbClr val="FFFFFF"/>
              </a:solidFill>
            </a:rPr>
            <a:t>Lorem</a:t>
          </a:r>
          <a:r>
            <a:rPr lang="en-US" sz="1200">
              <a:solidFill>
                <a:srgbClr val="FFFFFF"/>
              </a:solidFill>
            </a:rPr>
            <a:t> </a:t>
          </a:r>
          <a:r>
            <a:rPr lang="en-US" sz="1200" err="1">
              <a:solidFill>
                <a:srgbClr val="FFFFFF"/>
              </a:solidFill>
            </a:rPr>
            <a:t>ipsum</a:t>
          </a:r>
          <a:r>
            <a:rPr lang="en-US" sz="1200">
              <a:solidFill>
                <a:srgbClr val="FFFFFF"/>
              </a:solidFill>
            </a:rPr>
            <a:t> dolor sit </a:t>
          </a:r>
          <a:r>
            <a:rPr lang="en-US" sz="1200" err="1">
              <a:solidFill>
                <a:srgbClr val="FFFFFF"/>
              </a:solidFill>
            </a:rPr>
            <a:t>amet</a:t>
          </a:r>
          <a:endParaRPr lang="en-US" sz="1200">
            <a:solidFill>
              <a:srgbClr val="FFFFFF"/>
            </a:solidFill>
          </a:endParaRPr>
        </a:p>
      </dgm:t>
    </dgm:pt>
    <dgm:pt modelId="{42608AFF-4881-4973-9004-680AD29B6B49}" type="sibTrans" cxnId="{FE65646B-64ED-45EC-A2C6-B4136DD21955}">
      <dgm:prSet/>
      <dgm:spPr/>
      <dgm:t>
        <a:bodyPr/>
        <a:lstStyle/>
        <a:p>
          <a:endParaRPr lang="en-US" sz="1200"/>
        </a:p>
      </dgm:t>
    </dgm:pt>
    <dgm:pt modelId="{6AD28A7E-6C93-4913-814B-476920260918}" type="parTrans" cxnId="{FE65646B-64ED-45EC-A2C6-B4136DD21955}">
      <dgm:prSet/>
      <dgm:spPr/>
      <dgm:t>
        <a:bodyPr/>
        <a:lstStyle/>
        <a:p>
          <a:endParaRPr lang="en-US" sz="1200"/>
        </a:p>
      </dgm:t>
    </dgm:pt>
    <dgm:pt modelId="{D4A936FC-2570-496B-AA38-40C3605001CC}">
      <dgm:prSet phldrT="[Text]" custT="1"/>
      <dgm:spPr>
        <a:solidFill>
          <a:schemeClr val="accent1"/>
        </a:solidFill>
        <a:ln w="6350">
          <a:solidFill>
            <a:schemeClr val="bg1"/>
          </a:solidFill>
        </a:ln>
      </dgm:spPr>
      <dgm:t>
        <a:bodyPr bIns="91440" anchor="b" anchorCtr="0"/>
        <a:lstStyle/>
        <a:p>
          <a:r>
            <a:rPr lang="en-US" sz="1200">
              <a:solidFill>
                <a:srgbClr val="FFFFFF"/>
              </a:solidFill>
            </a:rPr>
            <a:t>Coffee and bagels is a nice way to start your day</a:t>
          </a:r>
        </a:p>
      </dgm:t>
    </dgm:pt>
    <dgm:pt modelId="{D6CA8AD3-0894-4415-8ED3-9D332A1C3D92}" type="parTrans" cxnId="{CB4F2AAF-189D-4F68-AE26-45FA4483C9D3}">
      <dgm:prSet/>
      <dgm:spPr/>
      <dgm:t>
        <a:bodyPr/>
        <a:lstStyle/>
        <a:p>
          <a:endParaRPr lang="en-US"/>
        </a:p>
      </dgm:t>
    </dgm:pt>
    <dgm:pt modelId="{325EEFCF-A725-4020-88B3-C6B03DE1471B}" type="sibTrans" cxnId="{CB4F2AAF-189D-4F68-AE26-45FA4483C9D3}">
      <dgm:prSet/>
      <dgm:spPr/>
      <dgm:t>
        <a:bodyPr/>
        <a:lstStyle/>
        <a:p>
          <a:endParaRPr lang="en-US"/>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4" custScaleY="157956">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4">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4">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 modelId="{C8705749-BCA6-4C77-83F2-F7A74A93FFC6}" type="pres">
      <dgm:prSet presAssocID="{D4A936FC-2570-496B-AA38-40C3605001CC}" presName="Name8" presStyleCnt="0"/>
      <dgm:spPr/>
    </dgm:pt>
    <dgm:pt modelId="{4C93577F-86B3-4437-AC53-27DFCA2D946A}" type="pres">
      <dgm:prSet presAssocID="{D4A936FC-2570-496B-AA38-40C3605001CC}" presName="level" presStyleLbl="node1" presStyleIdx="3" presStyleCnt="4">
        <dgm:presLayoutVars>
          <dgm:chMax val="1"/>
          <dgm:bulletEnabled val="1"/>
        </dgm:presLayoutVars>
      </dgm:prSet>
      <dgm:spPr/>
    </dgm:pt>
    <dgm:pt modelId="{2BB7DDF4-8BB1-4DDF-90F3-9410843E50B9}" type="pres">
      <dgm:prSet presAssocID="{D4A936FC-2570-496B-AA38-40C3605001CC}" presName="levelTx" presStyleLbl="revTx" presStyleIdx="0" presStyleCnt="0">
        <dgm:presLayoutVars>
          <dgm:chMax val="1"/>
          <dgm:bulletEnabled val="1"/>
        </dgm:presLayoutVars>
      </dgm:prSet>
      <dgm:spPr/>
    </dgm:pt>
  </dgm:ptLst>
  <dgm:cxnLst>
    <dgm:cxn modelId="{EDF83232-070A-400A-B1BA-21CFBEE42034}" type="presOf" srcId="{D4A936FC-2570-496B-AA38-40C3605001CC}" destId="{2BB7DDF4-8BB1-4DDF-90F3-9410843E50B9}" srcOrd="1" destOrd="0" presId="urn:microsoft.com/office/officeart/2005/8/layout/pyramid1"/>
    <dgm:cxn modelId="{CBE54634-BB8B-41C6-B79B-D32986CB21B5}" type="presOf" srcId="{D4A936FC-2570-496B-AA38-40C3605001CC}" destId="{4C93577F-86B3-4437-AC53-27DFCA2D946A}" srcOrd="0" destOrd="0" presId="urn:microsoft.com/office/officeart/2005/8/layout/pyramid1"/>
    <dgm:cxn modelId="{518E8C3F-2893-46E4-B71E-F9EA8543F0A0}" type="presOf" srcId="{6ECAB874-4AEC-4976-BFEF-D2DDCFFB48DB}" destId="{3B4D60DC-3880-4788-95C0-C5331C7B8E49}" srcOrd="0" destOrd="0" presId="urn:microsoft.com/office/officeart/2005/8/layout/pyramid1"/>
    <dgm:cxn modelId="{4332105D-1574-4A11-A9F9-0E5811F94AEF}" type="presOf" srcId="{F5CF22CA-AA05-417F-8D89-5DC209A171EB}" destId="{ECF623A0-DEA5-4327-AAA2-FE30DA796F53}" srcOrd="0" destOrd="0" presId="urn:microsoft.com/office/officeart/2005/8/layout/pyramid1"/>
    <dgm:cxn modelId="{3B314D6A-72E2-49FC-B91F-4A20873D46FA}" type="presOf" srcId="{F5CF22CA-AA05-417F-8D89-5DC209A171EB}" destId="{05F7C707-B930-4D0F-AD40-422CC764CDB1}"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7F1AF58A-DEEE-4AF2-8282-FD61378F244A}" type="presOf" srcId="{FE5AEA80-EEA4-425C-A2BF-C2EC3DE82944}" destId="{58F179C7-16A8-432B-BA8B-1B820D98D9A2}" srcOrd="0" destOrd="0" presId="urn:microsoft.com/office/officeart/2005/8/layout/pyramid1"/>
    <dgm:cxn modelId="{C762449F-37F4-4841-85B2-B728EABBF790}" type="presOf" srcId="{6ECAB874-4AEC-4976-BFEF-D2DDCFFB48DB}" destId="{A7EB5071-B632-476B-8029-40FE41DF5B7B}" srcOrd="1" destOrd="0" presId="urn:microsoft.com/office/officeart/2005/8/layout/pyramid1"/>
    <dgm:cxn modelId="{CB4F2AAF-189D-4F68-AE26-45FA4483C9D3}" srcId="{9AB0AA77-1898-4FE9-8798-1C77B813386C}" destId="{D4A936FC-2570-496B-AA38-40C3605001CC}" srcOrd="3" destOrd="0" parTransId="{D6CA8AD3-0894-4415-8ED3-9D332A1C3D92}" sibTransId="{325EEFCF-A725-4020-88B3-C6B03DE1471B}"/>
    <dgm:cxn modelId="{CDAF1BB5-5971-4149-9387-29FA98E64DF5}" srcId="{9AB0AA77-1898-4FE9-8798-1C77B813386C}" destId="{F5CF22CA-AA05-417F-8D89-5DC209A171EB}" srcOrd="0" destOrd="0" parTransId="{B24D76BC-091D-46E3-95A6-27CDFDB64474}" sibTransId="{B7816E19-641B-4521-9D4A-DD34E6715A9C}"/>
    <dgm:cxn modelId="{DF2B3CD3-1ED5-45C7-9312-1B93B0097836}" type="presOf" srcId="{FE5AEA80-EEA4-425C-A2BF-C2EC3DE82944}" destId="{A71E63FD-05AD-4CE9-8DA0-97D40EB93279}" srcOrd="1" destOrd="0" presId="urn:microsoft.com/office/officeart/2005/8/layout/pyramid1"/>
    <dgm:cxn modelId="{E1314EF2-5DA8-45BF-A821-DE0ABD589116}" type="presOf" srcId="{9AB0AA77-1898-4FE9-8798-1C77B813386C}" destId="{B17C045F-CEDC-45E8-AF47-23396402DAE4}"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D25C64DF-29B5-4894-A988-1A26F37E76A6}" type="presParOf" srcId="{B17C045F-CEDC-45E8-AF47-23396402DAE4}" destId="{B0677A24-2EDC-436B-9948-D349CFF942E2}" srcOrd="0" destOrd="0" presId="urn:microsoft.com/office/officeart/2005/8/layout/pyramid1"/>
    <dgm:cxn modelId="{B49C1BC5-1AAC-4376-B79D-94E6C6C431C6}" type="presParOf" srcId="{B0677A24-2EDC-436B-9948-D349CFF942E2}" destId="{ECF623A0-DEA5-4327-AAA2-FE30DA796F53}" srcOrd="0" destOrd="0" presId="urn:microsoft.com/office/officeart/2005/8/layout/pyramid1"/>
    <dgm:cxn modelId="{B67EC853-41CC-4CA8-9159-5D1AB0FBD807}" type="presParOf" srcId="{B0677A24-2EDC-436B-9948-D349CFF942E2}" destId="{05F7C707-B930-4D0F-AD40-422CC764CDB1}" srcOrd="1" destOrd="0" presId="urn:microsoft.com/office/officeart/2005/8/layout/pyramid1"/>
    <dgm:cxn modelId="{8F2D7D99-7EE5-4CBE-9F65-F1A894C6C873}" type="presParOf" srcId="{B17C045F-CEDC-45E8-AF47-23396402DAE4}" destId="{C4AC7E4F-46D4-4EF1-AFBB-CA8402D668D6}" srcOrd="1" destOrd="0" presId="urn:microsoft.com/office/officeart/2005/8/layout/pyramid1"/>
    <dgm:cxn modelId="{99F08A3E-1217-4EEA-8936-D68FADB0F489}" type="presParOf" srcId="{C4AC7E4F-46D4-4EF1-AFBB-CA8402D668D6}" destId="{3B4D60DC-3880-4788-95C0-C5331C7B8E49}" srcOrd="0" destOrd="0" presId="urn:microsoft.com/office/officeart/2005/8/layout/pyramid1"/>
    <dgm:cxn modelId="{C6A189E2-89CC-4FD6-A19C-A5847DAEEB20}" type="presParOf" srcId="{C4AC7E4F-46D4-4EF1-AFBB-CA8402D668D6}" destId="{A7EB5071-B632-476B-8029-40FE41DF5B7B}" srcOrd="1" destOrd="0" presId="urn:microsoft.com/office/officeart/2005/8/layout/pyramid1"/>
    <dgm:cxn modelId="{C1F063B0-88A6-4FAE-A791-29D33776EFD9}" type="presParOf" srcId="{B17C045F-CEDC-45E8-AF47-23396402DAE4}" destId="{9F6D63C1-9902-48DD-98BB-AC7100A56A48}" srcOrd="2" destOrd="0" presId="urn:microsoft.com/office/officeart/2005/8/layout/pyramid1"/>
    <dgm:cxn modelId="{D7480C69-7FE4-476C-B51F-3ADB3AF1B6DA}" type="presParOf" srcId="{9F6D63C1-9902-48DD-98BB-AC7100A56A48}" destId="{58F179C7-16A8-432B-BA8B-1B820D98D9A2}" srcOrd="0" destOrd="0" presId="urn:microsoft.com/office/officeart/2005/8/layout/pyramid1"/>
    <dgm:cxn modelId="{42D4E1BE-481C-41F3-BC63-B2DCEE98C3A5}" type="presParOf" srcId="{9F6D63C1-9902-48DD-98BB-AC7100A56A48}" destId="{A71E63FD-05AD-4CE9-8DA0-97D40EB93279}" srcOrd="1" destOrd="0" presId="urn:microsoft.com/office/officeart/2005/8/layout/pyramid1"/>
    <dgm:cxn modelId="{04000FC1-743B-4699-BB03-6933E3FDEFE0}" type="presParOf" srcId="{B17C045F-CEDC-45E8-AF47-23396402DAE4}" destId="{C8705749-BCA6-4C77-83F2-F7A74A93FFC6}" srcOrd="3" destOrd="0" presId="urn:microsoft.com/office/officeart/2005/8/layout/pyramid1"/>
    <dgm:cxn modelId="{07815D78-7A3F-496A-8C5D-E312CDF20722}" type="presParOf" srcId="{C8705749-BCA6-4C77-83F2-F7A74A93FFC6}" destId="{4C93577F-86B3-4437-AC53-27DFCA2D946A}" srcOrd="0" destOrd="0" presId="urn:microsoft.com/office/officeart/2005/8/layout/pyramid1"/>
    <dgm:cxn modelId="{81B06E96-BC69-4109-B3D8-687EAADD6976}" type="presParOf" srcId="{C8705749-BCA6-4C77-83F2-F7A74A93FFC6}" destId="{2BB7DDF4-8BB1-4DDF-90F3-9410843E50B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528267" y="0"/>
          <a:ext cx="2413990" cy="1739390"/>
        </a:xfrm>
        <a:prstGeom prst="trapezoid">
          <a:avLst>
            <a:gd name="adj" fmla="val 69392"/>
          </a:avLst>
        </a:prstGeom>
        <a:solidFill>
          <a:schemeClr val="tx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457200" rIns="15240" bIns="91440" numCol="1" spcCol="1270" anchor="b" anchorCtr="0">
          <a:noAutofit/>
        </a:bodyPr>
        <a:lstStyle/>
        <a:p>
          <a:pPr marL="0" lvl="0" indent="0" algn="ctr" defTabSz="533400">
            <a:lnSpc>
              <a:spcPct val="90000"/>
            </a:lnSpc>
            <a:spcBef>
              <a:spcPct val="0"/>
            </a:spcBef>
            <a:spcAft>
              <a:spcPct val="35000"/>
            </a:spcAft>
            <a:buNone/>
          </a:pPr>
          <a:r>
            <a:rPr lang="en-US" sz="1200" kern="1200">
              <a:solidFill>
                <a:srgbClr val="FFFFFF"/>
              </a:solidFill>
            </a:rPr>
            <a:t>Top thing</a:t>
          </a:r>
        </a:p>
      </dsp:txBody>
      <dsp:txXfrm>
        <a:off x="1528267" y="0"/>
        <a:ext cx="2413990" cy="1739390"/>
      </dsp:txXfrm>
    </dsp:sp>
    <dsp:sp modelId="{3B4D60DC-3880-4788-95C0-C5331C7B8E49}">
      <dsp:nvSpPr>
        <dsp:cNvPr id="0" name=""/>
        <dsp:cNvSpPr/>
      </dsp:nvSpPr>
      <dsp:spPr>
        <a:xfrm>
          <a:off x="764133" y="1739390"/>
          <a:ext cx="3942257" cy="1101186"/>
        </a:xfrm>
        <a:prstGeom prst="trapezoid">
          <a:avLst>
            <a:gd name="adj" fmla="val 69392"/>
          </a:avLst>
        </a:prstGeom>
        <a:solidFill>
          <a:schemeClr val="accent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a:solidFill>
                <a:srgbClr val="FFFFFF"/>
              </a:solidFill>
            </a:rPr>
            <a:t>Middle thing</a:t>
          </a:r>
        </a:p>
      </dsp:txBody>
      <dsp:txXfrm>
        <a:off x="1454028" y="1739390"/>
        <a:ext cx="2562467" cy="1101186"/>
      </dsp:txXfrm>
    </dsp:sp>
    <dsp:sp modelId="{58F179C7-16A8-432B-BA8B-1B820D98D9A2}">
      <dsp:nvSpPr>
        <dsp:cNvPr id="0" name=""/>
        <dsp:cNvSpPr/>
      </dsp:nvSpPr>
      <dsp:spPr>
        <a:xfrm>
          <a:off x="0" y="2840576"/>
          <a:ext cx="5470525" cy="1101186"/>
        </a:xfrm>
        <a:prstGeom prst="trapezoid">
          <a:avLst>
            <a:gd name="adj" fmla="val 69392"/>
          </a:avLst>
        </a:prstGeom>
        <a:solidFill>
          <a:schemeClr val="accent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a:solidFill>
                <a:srgbClr val="FFFFFF"/>
              </a:solidFill>
            </a:rPr>
            <a:t>Bottom thing</a:t>
          </a:r>
        </a:p>
      </dsp:txBody>
      <dsp:txXfrm>
        <a:off x="957341" y="2840576"/>
        <a:ext cx="3555841" cy="1101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792511" y="0"/>
          <a:ext cx="1887585" cy="1359556"/>
        </a:xfrm>
        <a:prstGeom prst="trapezoid">
          <a:avLst>
            <a:gd name="adj" fmla="val 69419"/>
          </a:avLst>
        </a:prstGeom>
        <a:solidFill>
          <a:schemeClr val="tx2"/>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457200" rIns="15240" bIns="91440" numCol="1" spcCol="1270" anchor="b" anchorCtr="0">
          <a:noAutofit/>
        </a:bodyPr>
        <a:lstStyle/>
        <a:p>
          <a:pPr marL="0" lvl="0" indent="0" algn="ctr" defTabSz="533400">
            <a:lnSpc>
              <a:spcPct val="90000"/>
            </a:lnSpc>
            <a:spcBef>
              <a:spcPct val="0"/>
            </a:spcBef>
            <a:spcAft>
              <a:spcPct val="35000"/>
            </a:spcAft>
            <a:buNone/>
          </a:pPr>
          <a:r>
            <a:rPr lang="en-US" sz="1200" kern="1200" err="1">
              <a:solidFill>
                <a:srgbClr val="FFFFFF"/>
              </a:solidFill>
            </a:rPr>
            <a:t>Lorem</a:t>
          </a:r>
          <a:r>
            <a:rPr lang="en-US" sz="1200" kern="1200">
              <a:solidFill>
                <a:srgbClr val="FFFFFF"/>
              </a:solidFill>
            </a:rPr>
            <a:t> </a:t>
          </a:r>
          <a:r>
            <a:rPr lang="en-US" sz="1200" kern="1200" err="1">
              <a:solidFill>
                <a:srgbClr val="FFFFFF"/>
              </a:solidFill>
            </a:rPr>
            <a:t>Ipsum</a:t>
          </a:r>
          <a:endParaRPr lang="en-US" sz="1200" kern="1200">
            <a:solidFill>
              <a:srgbClr val="FFFFFF"/>
            </a:solidFill>
          </a:endParaRPr>
        </a:p>
      </dsp:txBody>
      <dsp:txXfrm>
        <a:off x="1792511" y="0"/>
        <a:ext cx="1887585" cy="1359556"/>
      </dsp:txXfrm>
    </dsp:sp>
    <dsp:sp modelId="{3B4D60DC-3880-4788-95C0-C5331C7B8E49}">
      <dsp:nvSpPr>
        <dsp:cNvPr id="0" name=""/>
        <dsp:cNvSpPr/>
      </dsp:nvSpPr>
      <dsp:spPr>
        <a:xfrm>
          <a:off x="1195007" y="1359556"/>
          <a:ext cx="3082593" cy="860718"/>
        </a:xfrm>
        <a:prstGeom prst="trapezoid">
          <a:avLst>
            <a:gd name="adj" fmla="val 69419"/>
          </a:avLst>
        </a:prstGeom>
        <a:solidFill>
          <a:schemeClr val="accent5"/>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a:solidFill>
                <a:srgbClr val="FFFFFF"/>
              </a:solidFill>
            </a:rPr>
            <a:t>Dolor sit </a:t>
          </a:r>
          <a:r>
            <a:rPr lang="en-US" sz="1200" kern="1200" err="1">
              <a:solidFill>
                <a:srgbClr val="FFFFFF"/>
              </a:solidFill>
            </a:rPr>
            <a:t>amet</a:t>
          </a:r>
          <a:endParaRPr lang="en-US" sz="1200" kern="1200">
            <a:solidFill>
              <a:srgbClr val="FFFFFF"/>
            </a:solidFill>
          </a:endParaRPr>
        </a:p>
      </dsp:txBody>
      <dsp:txXfrm>
        <a:off x="1734461" y="1359556"/>
        <a:ext cx="2003685" cy="860718"/>
      </dsp:txXfrm>
    </dsp:sp>
    <dsp:sp modelId="{58F179C7-16A8-432B-BA8B-1B820D98D9A2}">
      <dsp:nvSpPr>
        <dsp:cNvPr id="0" name=""/>
        <dsp:cNvSpPr/>
      </dsp:nvSpPr>
      <dsp:spPr>
        <a:xfrm>
          <a:off x="597503" y="2220275"/>
          <a:ext cx="4277600" cy="860718"/>
        </a:xfrm>
        <a:prstGeom prst="trapezoid">
          <a:avLst>
            <a:gd name="adj" fmla="val 69419"/>
          </a:avLst>
        </a:prstGeom>
        <a:solidFill>
          <a:schemeClr val="accent1">
            <a:lumMod val="60000"/>
            <a:lumOff val="4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err="1">
              <a:solidFill>
                <a:srgbClr val="FFFFFF"/>
              </a:solidFill>
            </a:rPr>
            <a:t>Lorem</a:t>
          </a:r>
          <a:r>
            <a:rPr lang="en-US" sz="1200" kern="1200">
              <a:solidFill>
                <a:srgbClr val="FFFFFF"/>
              </a:solidFill>
            </a:rPr>
            <a:t> </a:t>
          </a:r>
          <a:r>
            <a:rPr lang="en-US" sz="1200" kern="1200" err="1">
              <a:solidFill>
                <a:srgbClr val="FFFFFF"/>
              </a:solidFill>
            </a:rPr>
            <a:t>ipsum</a:t>
          </a:r>
          <a:r>
            <a:rPr lang="en-US" sz="1200" kern="1200">
              <a:solidFill>
                <a:srgbClr val="FFFFFF"/>
              </a:solidFill>
            </a:rPr>
            <a:t> dolor sit </a:t>
          </a:r>
          <a:r>
            <a:rPr lang="en-US" sz="1200" kern="1200" err="1">
              <a:solidFill>
                <a:srgbClr val="FFFFFF"/>
              </a:solidFill>
            </a:rPr>
            <a:t>amet</a:t>
          </a:r>
          <a:endParaRPr lang="en-US" sz="1200" kern="1200">
            <a:solidFill>
              <a:srgbClr val="FFFFFF"/>
            </a:solidFill>
          </a:endParaRPr>
        </a:p>
      </dsp:txBody>
      <dsp:txXfrm>
        <a:off x="1346083" y="2220275"/>
        <a:ext cx="2780440" cy="860718"/>
      </dsp:txXfrm>
    </dsp:sp>
    <dsp:sp modelId="{4C93577F-86B3-4437-AC53-27DFCA2D946A}">
      <dsp:nvSpPr>
        <dsp:cNvPr id="0" name=""/>
        <dsp:cNvSpPr/>
      </dsp:nvSpPr>
      <dsp:spPr>
        <a:xfrm>
          <a:off x="0" y="3080993"/>
          <a:ext cx="5472608" cy="860718"/>
        </a:xfrm>
        <a:prstGeom prst="trapezoid">
          <a:avLst>
            <a:gd name="adj" fmla="val 69419"/>
          </a:avLst>
        </a:prstGeom>
        <a:solidFill>
          <a:schemeClr val="accent1"/>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a:solidFill>
                <a:srgbClr val="FFFFFF"/>
              </a:solidFill>
            </a:rPr>
            <a:t>Coffee and bagels is a nice way to start your day</a:t>
          </a:r>
        </a:p>
      </dsp:txBody>
      <dsp:txXfrm>
        <a:off x="957706" y="3080993"/>
        <a:ext cx="3557195" cy="8607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14650" cy="490538"/>
          </a:xfrm>
          <a:prstGeom prst="rect">
            <a:avLst/>
          </a:prstGeom>
        </p:spPr>
        <p:txBody>
          <a:bodyPr vert="horz" lIns="91371" tIns="45684" rIns="91371" bIns="45684" rtlCol="0"/>
          <a:lstStyle>
            <a:lvl1pPr algn="l">
              <a:defRPr sz="1200"/>
            </a:lvl1pPr>
          </a:lstStyle>
          <a:p>
            <a:endParaRPr lang="lt-LT"/>
          </a:p>
        </p:txBody>
      </p:sp>
      <p:sp>
        <p:nvSpPr>
          <p:cNvPr id="3" name="Datos vietos rezervavimo ženklas 2"/>
          <p:cNvSpPr>
            <a:spLocks noGrp="1"/>
          </p:cNvSpPr>
          <p:nvPr>
            <p:ph type="dt" idx="1"/>
          </p:nvPr>
        </p:nvSpPr>
        <p:spPr>
          <a:xfrm>
            <a:off x="3808413" y="0"/>
            <a:ext cx="2914650" cy="490538"/>
          </a:xfrm>
          <a:prstGeom prst="rect">
            <a:avLst/>
          </a:prstGeom>
        </p:spPr>
        <p:txBody>
          <a:bodyPr vert="horz" lIns="91371" tIns="45684" rIns="91371" bIns="45684" rtlCol="0"/>
          <a:lstStyle>
            <a:lvl1pPr algn="r">
              <a:defRPr sz="1200"/>
            </a:lvl1pPr>
          </a:lstStyle>
          <a:p>
            <a:fld id="{533A0ED1-1409-4B43-9794-69F57FE4F4BF}" type="datetimeFigureOut">
              <a:rPr lang="lt-LT" smtClean="0"/>
              <a:t>2021-07-20</a:t>
            </a:fld>
            <a:endParaRPr lang="lt-LT"/>
          </a:p>
        </p:txBody>
      </p:sp>
      <p:sp>
        <p:nvSpPr>
          <p:cNvPr id="4" name="Skaidrės vaizdo vietos rezervavimo ženklas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371" tIns="45684" rIns="91371" bIns="45684" rtlCol="0" anchor="ctr"/>
          <a:lstStyle/>
          <a:p>
            <a:endParaRPr lang="lt-LT"/>
          </a:p>
        </p:txBody>
      </p:sp>
      <p:sp>
        <p:nvSpPr>
          <p:cNvPr id="5" name="Pastabų vietos rezervavimo ženklas 4"/>
          <p:cNvSpPr>
            <a:spLocks noGrp="1"/>
          </p:cNvSpPr>
          <p:nvPr>
            <p:ph type="body" sz="quarter" idx="3"/>
          </p:nvPr>
        </p:nvSpPr>
        <p:spPr>
          <a:xfrm>
            <a:off x="673101" y="4703763"/>
            <a:ext cx="5378450" cy="3848100"/>
          </a:xfrm>
          <a:prstGeom prst="rect">
            <a:avLst/>
          </a:prstGeom>
        </p:spPr>
        <p:txBody>
          <a:bodyPr vert="horz" lIns="91371" tIns="45684" rIns="91371" bIns="45684"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283700"/>
            <a:ext cx="2914650" cy="490538"/>
          </a:xfrm>
          <a:prstGeom prst="rect">
            <a:avLst/>
          </a:prstGeom>
        </p:spPr>
        <p:txBody>
          <a:bodyPr vert="horz" lIns="91371" tIns="45684" rIns="91371" bIns="45684"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08413" y="9283700"/>
            <a:ext cx="2914650" cy="490538"/>
          </a:xfrm>
          <a:prstGeom prst="rect">
            <a:avLst/>
          </a:prstGeom>
        </p:spPr>
        <p:txBody>
          <a:bodyPr vert="horz" lIns="91371" tIns="45684" rIns="91371" bIns="45684" rtlCol="0" anchor="b"/>
          <a:lstStyle>
            <a:lvl1pPr algn="r">
              <a:defRPr sz="1200"/>
            </a:lvl1pPr>
          </a:lstStyle>
          <a:p>
            <a:fld id="{BBEB5608-733A-4305-AE1D-73DF69AE52C7}" type="slidenum">
              <a:rPr lang="lt-LT" smtClean="0"/>
              <a:t>‹#›</a:t>
            </a:fld>
            <a:endParaRPr lang="lt-LT"/>
          </a:p>
        </p:txBody>
      </p:sp>
    </p:spTree>
    <p:extLst>
      <p:ext uri="{BB962C8B-B14F-4D97-AF65-F5344CB8AC3E}">
        <p14:creationId xmlns:p14="http://schemas.microsoft.com/office/powerpoint/2010/main" val="879577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BBEB5608-733A-4305-AE1D-73DF69AE52C7}" type="slidenum">
              <a:rPr lang="lt-LT" smtClean="0"/>
              <a:t>2</a:t>
            </a:fld>
            <a:endParaRPr lang="lt-LT"/>
          </a:p>
        </p:txBody>
      </p:sp>
    </p:spTree>
    <p:extLst>
      <p:ext uri="{BB962C8B-B14F-4D97-AF65-F5344CB8AC3E}">
        <p14:creationId xmlns:p14="http://schemas.microsoft.com/office/powerpoint/2010/main" val="3859429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BBEB5608-733A-4305-AE1D-73DF69AE52C7}" type="slidenum">
              <a:rPr lang="lt-LT" smtClean="0"/>
              <a:t>11</a:t>
            </a:fld>
            <a:endParaRPr lang="lt-LT"/>
          </a:p>
        </p:txBody>
      </p:sp>
    </p:spTree>
    <p:extLst>
      <p:ext uri="{BB962C8B-B14F-4D97-AF65-F5344CB8AC3E}">
        <p14:creationId xmlns:p14="http://schemas.microsoft.com/office/powerpoint/2010/main" val="3183714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pPr defTabSz="914288">
              <a:defRPr/>
            </a:pPr>
            <a:fld id="{BBEB5608-733A-4305-AE1D-73DF69AE52C7}" type="slidenum">
              <a:rPr lang="lt-LT">
                <a:solidFill>
                  <a:prstClr val="black"/>
                </a:solidFill>
                <a:latin typeface="Calibri" panose="020F0502020204030204"/>
              </a:rPr>
              <a:pPr defTabSz="914288">
                <a:defRPr/>
              </a:pPr>
              <a:t>12</a:t>
            </a:fld>
            <a:endParaRPr lang="lt-LT">
              <a:solidFill>
                <a:prstClr val="black"/>
              </a:solidFill>
              <a:latin typeface="Calibri" panose="020F0502020204030204"/>
            </a:endParaRPr>
          </a:p>
        </p:txBody>
      </p:sp>
    </p:spTree>
    <p:extLst>
      <p:ext uri="{BB962C8B-B14F-4D97-AF65-F5344CB8AC3E}">
        <p14:creationId xmlns:p14="http://schemas.microsoft.com/office/powerpoint/2010/main" val="298641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BBEB5608-733A-4305-AE1D-73DF69AE52C7}" type="slidenum">
              <a:rPr lang="lt-LT" smtClean="0"/>
              <a:t>3</a:t>
            </a:fld>
            <a:endParaRPr lang="lt-LT"/>
          </a:p>
        </p:txBody>
      </p:sp>
    </p:spTree>
    <p:extLst>
      <p:ext uri="{BB962C8B-B14F-4D97-AF65-F5344CB8AC3E}">
        <p14:creationId xmlns:p14="http://schemas.microsoft.com/office/powerpoint/2010/main" val="6071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BBEB5608-733A-4305-AE1D-73DF69AE52C7}" type="slidenum">
              <a:rPr lang="lt-LT" smtClean="0"/>
              <a:t>4</a:t>
            </a:fld>
            <a:endParaRPr lang="lt-LT"/>
          </a:p>
        </p:txBody>
      </p:sp>
    </p:spTree>
    <p:extLst>
      <p:ext uri="{BB962C8B-B14F-4D97-AF65-F5344CB8AC3E}">
        <p14:creationId xmlns:p14="http://schemas.microsoft.com/office/powerpoint/2010/main" val="874872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BBEB5608-733A-4305-AE1D-73DF69AE52C7}" type="slidenum">
              <a:rPr lang="lt-LT" smtClean="0"/>
              <a:t>5</a:t>
            </a:fld>
            <a:endParaRPr lang="lt-LT"/>
          </a:p>
        </p:txBody>
      </p:sp>
    </p:spTree>
    <p:extLst>
      <p:ext uri="{BB962C8B-B14F-4D97-AF65-F5344CB8AC3E}">
        <p14:creationId xmlns:p14="http://schemas.microsoft.com/office/powerpoint/2010/main" val="303687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a:p>
            <a:endParaRPr lang="lt-LT" dirty="0"/>
          </a:p>
        </p:txBody>
      </p:sp>
      <p:sp>
        <p:nvSpPr>
          <p:cNvPr id="4" name="Slide Number Placeholder 3"/>
          <p:cNvSpPr>
            <a:spLocks noGrp="1"/>
          </p:cNvSpPr>
          <p:nvPr>
            <p:ph type="sldNum" sz="quarter" idx="5"/>
          </p:nvPr>
        </p:nvSpPr>
        <p:spPr/>
        <p:txBody>
          <a:bodyPr/>
          <a:lstStyle/>
          <a:p>
            <a:fld id="{BBEB5608-733A-4305-AE1D-73DF69AE52C7}" type="slidenum">
              <a:rPr lang="lt-LT" smtClean="0"/>
              <a:t>6</a:t>
            </a:fld>
            <a:endParaRPr lang="lt-LT"/>
          </a:p>
        </p:txBody>
      </p:sp>
    </p:spTree>
    <p:extLst>
      <p:ext uri="{BB962C8B-B14F-4D97-AF65-F5344CB8AC3E}">
        <p14:creationId xmlns:p14="http://schemas.microsoft.com/office/powerpoint/2010/main" val="3836589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BBEB5608-733A-4305-AE1D-73DF69AE52C7}" type="slidenum">
              <a:rPr lang="lt-LT" smtClean="0"/>
              <a:t>7</a:t>
            </a:fld>
            <a:endParaRPr lang="lt-LT"/>
          </a:p>
        </p:txBody>
      </p:sp>
    </p:spTree>
    <p:extLst>
      <p:ext uri="{BB962C8B-B14F-4D97-AF65-F5344CB8AC3E}">
        <p14:creationId xmlns:p14="http://schemas.microsoft.com/office/powerpoint/2010/main" val="396679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BBEB5608-733A-4305-AE1D-73DF69AE52C7}" type="slidenum">
              <a:rPr lang="lt-LT" smtClean="0"/>
              <a:t>8</a:t>
            </a:fld>
            <a:endParaRPr lang="lt-LT"/>
          </a:p>
        </p:txBody>
      </p:sp>
    </p:spTree>
    <p:extLst>
      <p:ext uri="{BB962C8B-B14F-4D97-AF65-F5344CB8AC3E}">
        <p14:creationId xmlns:p14="http://schemas.microsoft.com/office/powerpoint/2010/main" val="269990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BBEB5608-733A-4305-AE1D-73DF69AE52C7}" type="slidenum">
              <a:rPr lang="lt-LT" smtClean="0"/>
              <a:t>9</a:t>
            </a:fld>
            <a:endParaRPr lang="lt-LT"/>
          </a:p>
        </p:txBody>
      </p:sp>
    </p:spTree>
    <p:extLst>
      <p:ext uri="{BB962C8B-B14F-4D97-AF65-F5344CB8AC3E}">
        <p14:creationId xmlns:p14="http://schemas.microsoft.com/office/powerpoint/2010/main" val="324981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BBEB5608-733A-4305-AE1D-73DF69AE52C7}" type="slidenum">
              <a:rPr lang="lt-LT" smtClean="0"/>
              <a:t>10</a:t>
            </a:fld>
            <a:endParaRPr lang="lt-LT"/>
          </a:p>
        </p:txBody>
      </p:sp>
    </p:spTree>
    <p:extLst>
      <p:ext uri="{BB962C8B-B14F-4D97-AF65-F5344CB8AC3E}">
        <p14:creationId xmlns:p14="http://schemas.microsoft.com/office/powerpoint/2010/main" val="31449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9.emf"/><Relationship Id="rId4" Type="http://schemas.openxmlformats.org/officeDocument/2006/relationships/image" Target="../media/image43.emf"/></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9.emf"/><Relationship Id="rId4" Type="http://schemas.openxmlformats.org/officeDocument/2006/relationships/image" Target="../media/image4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QuickStyle" Target="../diagrams/quickStyle1.xml"/><Relationship Id="rId11" Type="http://schemas.openxmlformats.org/officeDocument/2006/relationships/image" Target="../media/image13.emf"/><Relationship Id="rId5" Type="http://schemas.openxmlformats.org/officeDocument/2006/relationships/diagramLayout" Target="../diagrams/layout1.xml"/><Relationship Id="rId10" Type="http://schemas.openxmlformats.org/officeDocument/2006/relationships/image" Target="../media/image12.emf"/><Relationship Id="rId4" Type="http://schemas.openxmlformats.org/officeDocument/2006/relationships/diagramData" Target="../diagrams/data1.xml"/><Relationship Id="rId9" Type="http://schemas.openxmlformats.org/officeDocument/2006/relationships/image" Target="../media/image11.emf"/></Relationships>
</file>

<file path=ppt/slideLayouts/_rels/slideLayout5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2.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9.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21.emf"/><Relationship Id="rId4" Type="http://schemas.openxmlformats.org/officeDocument/2006/relationships/image" Target="../media/image20.emf"/></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8.png"/><Relationship Id="rId7" Type="http://schemas.openxmlformats.org/officeDocument/2006/relationships/image" Target="../media/image18.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5.emf"/><Relationship Id="rId7" Type="http://schemas.openxmlformats.org/officeDocument/2006/relationships/image" Target="../media/image12.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25.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30.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 Id="rId9" Type="http://schemas.openxmlformats.org/officeDocument/2006/relationships/image" Target="../media/image31.emf"/></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30.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 Id="rId9" Type="http://schemas.openxmlformats.org/officeDocument/2006/relationships/image" Target="../media/image31.emf"/></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8.png"/><Relationship Id="rId7" Type="http://schemas.openxmlformats.org/officeDocument/2006/relationships/image" Target="../media/image35.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 Id="rId9" Type="http://schemas.openxmlformats.org/officeDocument/2006/relationships/image" Target="../media/image23.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Layouts/_rels/slideLayout7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4.emf"/><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45.emf"/><Relationship Id="rId7" Type="http://schemas.openxmlformats.org/officeDocument/2006/relationships/image" Target="../media/image46.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image" Target="../media/image16.emf"/></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chart" Target="../charts/chart4.xml"/><Relationship Id="rId7" Type="http://schemas.openxmlformats.org/officeDocument/2006/relationships/image" Target="../media/image25.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45.emf"/><Relationship Id="rId10" Type="http://schemas.openxmlformats.org/officeDocument/2006/relationships/image" Target="../media/image26.emf"/><Relationship Id="rId4" Type="http://schemas.openxmlformats.org/officeDocument/2006/relationships/chart" Target="../charts/chart5.xml"/><Relationship Id="rId9" Type="http://schemas.openxmlformats.org/officeDocument/2006/relationships/image" Target="../media/image46.emf"/></Relationships>
</file>

<file path=ppt/slideLayouts/_rels/slideLayout8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chart" Target="../charts/chart9.xml"/></Relationships>
</file>

<file path=ppt/slideLayouts/_rels/slideLayout8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chart" Target="../charts/chart12.xml"/><Relationship Id="rId4" Type="http://schemas.openxmlformats.org/officeDocument/2006/relationships/chart" Target="../charts/chart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19.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657987" y="1835646"/>
            <a:ext cx="4990826" cy="1773261"/>
          </a:xfrm>
        </p:spPr>
        <p:txBody>
          <a:bodyPr anchor="b">
            <a:noAutofit/>
          </a:bodyPr>
          <a:lstStyle>
            <a:lvl1pPr algn="ctr">
              <a:defRPr sz="5000">
                <a:solidFill>
                  <a:schemeClr val="bg1"/>
                </a:solidFill>
              </a:defRPr>
            </a:lvl1pPr>
          </a:lstStyle>
          <a:p>
            <a:r>
              <a:rPr lang="en-US"/>
              <a:t>Click to edit </a:t>
            </a:r>
            <a:br>
              <a:rPr lang="en-US"/>
            </a:br>
            <a:r>
              <a:rPr lang="en-US"/>
              <a:t>Master title style</a:t>
            </a:r>
            <a:endParaRPr lang="lt-LT"/>
          </a:p>
        </p:txBody>
      </p:sp>
      <p:sp>
        <p:nvSpPr>
          <p:cNvPr id="3" name="Subtitle 2"/>
          <p:cNvSpPr>
            <a:spLocks noGrp="1"/>
          </p:cNvSpPr>
          <p:nvPr>
            <p:ph type="subTitle" idx="1"/>
          </p:nvPr>
        </p:nvSpPr>
        <p:spPr>
          <a:xfrm>
            <a:off x="5677174" y="4229608"/>
            <a:ext cx="4990826" cy="52659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2021-07-20</a:t>
            </a:fld>
            <a:endParaRPr lang="lt-LT"/>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0" name="Picture 9"/>
          <p:cNvPicPr>
            <a:picLocks noChangeAspect="1"/>
          </p:cNvPicPr>
          <p:nvPr userDrawn="1"/>
        </p:nvPicPr>
        <p:blipFill>
          <a:blip r:embed="rId3"/>
          <a:stretch>
            <a:fillRect/>
          </a:stretch>
        </p:blipFill>
        <p:spPr>
          <a:xfrm>
            <a:off x="1675575" y="1599545"/>
            <a:ext cx="2580661" cy="2959300"/>
          </a:xfrm>
          <a:prstGeom prst="rect">
            <a:avLst/>
          </a:prstGeom>
        </p:spPr>
      </p:pic>
      <p:pic>
        <p:nvPicPr>
          <p:cNvPr id="11" name="Picture 10"/>
          <p:cNvPicPr>
            <a:picLocks noChangeAspect="1"/>
          </p:cNvPicPr>
          <p:nvPr userDrawn="1"/>
        </p:nvPicPr>
        <p:blipFill rotWithShape="1">
          <a:blip r:embed="rId4"/>
          <a:srcRect b="2595"/>
          <a:stretch/>
        </p:blipFill>
        <p:spPr>
          <a:xfrm>
            <a:off x="4493059" y="5271511"/>
            <a:ext cx="3279341" cy="1586489"/>
          </a:xfrm>
          <a:prstGeom prst="rect">
            <a:avLst/>
          </a:prstGeom>
        </p:spPr>
      </p:pic>
    </p:spTree>
    <p:extLst>
      <p:ext uri="{BB962C8B-B14F-4D97-AF65-F5344CB8AC3E}">
        <p14:creationId xmlns:p14="http://schemas.microsoft.com/office/powerpoint/2010/main" val="3490820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rotWithShape="1">
          <a:blip r:embed="rId3"/>
          <a:srcRect b="3202"/>
          <a:stretch/>
        </p:blipFill>
        <p:spPr>
          <a:xfrm>
            <a:off x="4835448" y="5761990"/>
            <a:ext cx="2279727" cy="1096010"/>
          </a:xfrm>
          <a:prstGeom prst="rect">
            <a:avLst/>
          </a:prstGeom>
        </p:spPr>
      </p:pic>
      <p:sp>
        <p:nvSpPr>
          <p:cNvPr id="6" name="Title 8"/>
          <p:cNvSpPr>
            <a:spLocks noGrp="1"/>
          </p:cNvSpPr>
          <p:nvPr>
            <p:ph type="title"/>
          </p:nvPr>
        </p:nvSpPr>
        <p:spPr>
          <a:xfrm>
            <a:off x="914400" y="279961"/>
            <a:ext cx="10363200" cy="817561"/>
          </a:xfrm>
        </p:spPr>
        <p:txBody>
          <a:bodyPr/>
          <a:lstStyle>
            <a:lvl1pPr>
              <a:defRPr>
                <a:solidFill>
                  <a:schemeClr val="bg1"/>
                </a:solidFill>
              </a:defRPr>
            </a:lvl1pPr>
          </a:lstStyle>
          <a:p>
            <a:r>
              <a:rPr lang="en-US"/>
              <a:t>More subtle table style</a:t>
            </a:r>
          </a:p>
        </p:txBody>
      </p:sp>
      <p:sp>
        <p:nvSpPr>
          <p:cNvPr id="8" name="Text Placeholder 9"/>
          <p:cNvSpPr>
            <a:spLocks noGrp="1"/>
          </p:cNvSpPr>
          <p:nvPr>
            <p:ph type="body" sz="quarter" idx="10"/>
          </p:nvPr>
        </p:nvSpPr>
        <p:spPr>
          <a:xfrm>
            <a:off x="914400" y="933450"/>
            <a:ext cx="10363200" cy="406400"/>
          </a:xfrm>
        </p:spPr>
        <p:txBody>
          <a:bodyPr/>
          <a:lstStyle>
            <a:lvl1pPr marL="228600" indent="-228600">
              <a:buClr>
                <a:schemeClr val="bg1"/>
              </a:buClr>
              <a:buFont typeface="Wingdings" panose="05000000000000000000" pitchFamily="2" charset="2"/>
              <a:buChar char="§"/>
              <a:defRPr>
                <a:solidFill>
                  <a:schemeClr val="bg1"/>
                </a:solidFill>
              </a:defRPr>
            </a:lvl1pPr>
          </a:lstStyle>
          <a:p>
            <a:r>
              <a:rPr lang="en-US"/>
              <a:t>With modern style sure to make your brand look its best</a:t>
            </a:r>
          </a:p>
        </p:txBody>
      </p:sp>
    </p:spTree>
    <p:extLst>
      <p:ext uri="{BB962C8B-B14F-4D97-AF65-F5344CB8AC3E}">
        <p14:creationId xmlns:p14="http://schemas.microsoft.com/office/powerpoint/2010/main" val="3348290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txBox="1">
            <a:spLocks/>
          </p:cNvSpPr>
          <p:nvPr userDrawn="1"/>
        </p:nvSpPr>
        <p:spPr>
          <a:xfrm>
            <a:off x="914400" y="279961"/>
            <a:ext cx="10363200" cy="817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tx2"/>
                </a:solidFill>
              </a:rPr>
              <a:t>Options are always a good thing</a:t>
            </a:r>
          </a:p>
        </p:txBody>
      </p:sp>
      <p:sp>
        <p:nvSpPr>
          <p:cNvPr id="7" name="Text Placeholder 2"/>
          <p:cNvSpPr>
            <a:spLocks noGrp="1"/>
          </p:cNvSpPr>
          <p:nvPr>
            <p:ph type="body" sz="quarter" idx="13" hasCustomPrompt="1"/>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Other good things include coffee, puppies and doughnut</a:t>
            </a:r>
          </a:p>
        </p:txBody>
      </p:sp>
      <p:sp>
        <p:nvSpPr>
          <p:cNvPr id="8" name="Rectangle 7"/>
          <p:cNvSpPr/>
          <p:nvPr userDrawn="1"/>
        </p:nvSpPr>
        <p:spPr>
          <a:xfrm>
            <a:off x="914401"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tx2"/>
                </a:solidFill>
              </a:rPr>
              <a:t>Option one</a:t>
            </a:r>
          </a:p>
          <a:p>
            <a:pPr defTabSz="888978">
              <a:lnSpc>
                <a:spcPct val="90000"/>
              </a:lnSpc>
              <a:spcBef>
                <a:spcPct val="0"/>
              </a:spcBef>
              <a:spcAft>
                <a:spcPts val="267"/>
              </a:spcAft>
            </a:pPr>
            <a:r>
              <a:rPr lang="en-US" sz="1600">
                <a:solidFill>
                  <a:schemeClr val="tx2"/>
                </a:solidFill>
              </a:rPr>
              <a:t>This option has a triangle on the upper left. Throughout the design, we use subtle color shifts to add visual interest and convey forward momentum</a:t>
            </a:r>
            <a:r>
              <a:rPr lang="en-US" sz="1600">
                <a:solidFill>
                  <a:schemeClr val="tx1"/>
                </a:solidFill>
              </a:rPr>
              <a:t>.</a:t>
            </a:r>
            <a:endParaRPr lang="en-US" sz="1467">
              <a:solidFill>
                <a:schemeClr val="tx1"/>
              </a:solidFill>
            </a:endParaRPr>
          </a:p>
        </p:txBody>
      </p:sp>
      <p:sp>
        <p:nvSpPr>
          <p:cNvPr id="9" name="Diagonal Stripe 8"/>
          <p:cNvSpPr/>
          <p:nvPr userDrawn="1"/>
        </p:nvSpPr>
        <p:spPr>
          <a:xfrm>
            <a:off x="914400" y="1905000"/>
            <a:ext cx="914400" cy="914400"/>
          </a:xfrm>
          <a:prstGeom prst="diagStrip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01</a:t>
            </a:r>
          </a:p>
        </p:txBody>
      </p:sp>
      <p:sp>
        <p:nvSpPr>
          <p:cNvPr id="10" name="Rectangle 9"/>
          <p:cNvSpPr/>
          <p:nvPr userDrawn="1"/>
        </p:nvSpPr>
        <p:spPr>
          <a:xfrm>
            <a:off x="3585835"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tx2"/>
                </a:solidFill>
              </a:rPr>
              <a:t>Option two</a:t>
            </a:r>
          </a:p>
          <a:p>
            <a:pPr defTabSz="888978">
              <a:lnSpc>
                <a:spcPct val="90000"/>
              </a:lnSpc>
              <a:spcBef>
                <a:spcPct val="0"/>
              </a:spcBef>
              <a:spcAft>
                <a:spcPts val="267"/>
              </a:spcAft>
            </a:pPr>
            <a:r>
              <a:rPr lang="en-US" sz="1600">
                <a:solidFill>
                  <a:schemeClr val="tx2"/>
                </a:solidFill>
              </a:rPr>
              <a:t>This option has a triangle on the upper left. Throughout the design, we use subtle color shifts to add visual interest and convey forward momentum</a:t>
            </a:r>
            <a:r>
              <a:rPr lang="en-US" sz="1600">
                <a:solidFill>
                  <a:schemeClr val="tx1"/>
                </a:solidFill>
              </a:rPr>
              <a:t>.</a:t>
            </a:r>
            <a:endParaRPr lang="en-US" sz="1467">
              <a:solidFill>
                <a:schemeClr val="tx1"/>
              </a:solidFill>
            </a:endParaRPr>
          </a:p>
        </p:txBody>
      </p:sp>
      <p:sp>
        <p:nvSpPr>
          <p:cNvPr id="11" name="Diagonal Stripe 10"/>
          <p:cNvSpPr/>
          <p:nvPr userDrawn="1"/>
        </p:nvSpPr>
        <p:spPr>
          <a:xfrm>
            <a:off x="3585835" y="1905000"/>
            <a:ext cx="914400" cy="914400"/>
          </a:xfrm>
          <a:prstGeom prst="diagStripe">
            <a:avLst>
              <a:gd name="adj" fmla="val 0"/>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02</a:t>
            </a:r>
          </a:p>
        </p:txBody>
      </p:sp>
      <p:sp>
        <p:nvSpPr>
          <p:cNvPr id="12" name="Rectangle 11"/>
          <p:cNvSpPr/>
          <p:nvPr userDrawn="1"/>
        </p:nvSpPr>
        <p:spPr>
          <a:xfrm>
            <a:off x="6257270"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tx2"/>
                </a:solidFill>
              </a:rPr>
              <a:t>Option two</a:t>
            </a:r>
          </a:p>
          <a:p>
            <a:pPr defTabSz="888978">
              <a:lnSpc>
                <a:spcPct val="90000"/>
              </a:lnSpc>
              <a:spcBef>
                <a:spcPct val="0"/>
              </a:spcBef>
              <a:spcAft>
                <a:spcPts val="267"/>
              </a:spcAft>
            </a:pPr>
            <a:r>
              <a:rPr lang="en-US" sz="1600">
                <a:solidFill>
                  <a:schemeClr val="tx2"/>
                </a:solidFill>
              </a:rPr>
              <a:t>This option has a triangle on the upper left. Throughout the design, we use subtle color shifts to add visual interest and convey forward momentum.</a:t>
            </a:r>
            <a:endParaRPr lang="en-US" sz="1467">
              <a:solidFill>
                <a:schemeClr val="tx2"/>
              </a:solidFill>
            </a:endParaRPr>
          </a:p>
        </p:txBody>
      </p:sp>
      <p:sp>
        <p:nvSpPr>
          <p:cNvPr id="13" name="Diagonal Stripe 12"/>
          <p:cNvSpPr/>
          <p:nvPr userDrawn="1"/>
        </p:nvSpPr>
        <p:spPr>
          <a:xfrm>
            <a:off x="6257269" y="1905000"/>
            <a:ext cx="914400" cy="914400"/>
          </a:xfrm>
          <a:prstGeom prst="diagStripe">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03</a:t>
            </a:r>
          </a:p>
        </p:txBody>
      </p:sp>
      <p:sp>
        <p:nvSpPr>
          <p:cNvPr id="14" name="Rectangle 13"/>
          <p:cNvSpPr/>
          <p:nvPr userDrawn="1"/>
        </p:nvSpPr>
        <p:spPr>
          <a:xfrm>
            <a:off x="8928706"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tx2"/>
                </a:solidFill>
              </a:rPr>
              <a:t>Option two</a:t>
            </a:r>
          </a:p>
          <a:p>
            <a:pPr defTabSz="888978">
              <a:lnSpc>
                <a:spcPct val="90000"/>
              </a:lnSpc>
              <a:spcBef>
                <a:spcPct val="0"/>
              </a:spcBef>
              <a:spcAft>
                <a:spcPts val="267"/>
              </a:spcAft>
            </a:pPr>
            <a:r>
              <a:rPr lang="en-US" sz="1600">
                <a:solidFill>
                  <a:schemeClr val="tx2"/>
                </a:solidFill>
              </a:rPr>
              <a:t>This option has a triangle on the upper left. Throughout the design, we use subtle color shifts to add visual interest and convey forward momentum.</a:t>
            </a:r>
            <a:endParaRPr lang="en-US" sz="1467">
              <a:solidFill>
                <a:schemeClr val="tx2"/>
              </a:solidFill>
            </a:endParaRPr>
          </a:p>
        </p:txBody>
      </p:sp>
      <p:sp>
        <p:nvSpPr>
          <p:cNvPr id="15" name="Diagonal Stripe 14"/>
          <p:cNvSpPr/>
          <p:nvPr userDrawn="1"/>
        </p:nvSpPr>
        <p:spPr>
          <a:xfrm>
            <a:off x="8928705" y="1905000"/>
            <a:ext cx="914400" cy="914400"/>
          </a:xfrm>
          <a:prstGeom prst="diagStripe">
            <a:avLst>
              <a:gd name="adj" fmla="val 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04</a:t>
            </a:r>
          </a:p>
        </p:txBody>
      </p:sp>
      <p:sp>
        <p:nvSpPr>
          <p:cNvPr id="16" name="Isosceles Triangle 15"/>
          <p:cNvSpPr/>
          <p:nvPr userDrawn="1"/>
        </p:nvSpPr>
        <p:spPr>
          <a:xfrm>
            <a:off x="2911396"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7" name="Isosceles Triangle 16"/>
          <p:cNvSpPr/>
          <p:nvPr userDrawn="1"/>
        </p:nvSpPr>
        <p:spPr>
          <a:xfrm>
            <a:off x="558283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8" name="Isosceles Triangle 17"/>
          <p:cNvSpPr/>
          <p:nvPr userDrawn="1"/>
        </p:nvSpPr>
        <p:spPr>
          <a:xfrm>
            <a:off x="8254265"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9" name="Isosceles Triangle 18"/>
          <p:cNvSpPr/>
          <p:nvPr userDrawn="1"/>
        </p:nvSpPr>
        <p:spPr>
          <a:xfrm>
            <a:off x="1092570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Tree>
    <p:extLst>
      <p:ext uri="{BB962C8B-B14F-4D97-AF65-F5344CB8AC3E}">
        <p14:creationId xmlns:p14="http://schemas.microsoft.com/office/powerpoint/2010/main" val="30369936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txBox="1">
            <a:spLocks/>
          </p:cNvSpPr>
          <p:nvPr userDrawn="1"/>
        </p:nvSpPr>
        <p:spPr>
          <a:xfrm>
            <a:off x="914400" y="279961"/>
            <a:ext cx="10363200" cy="817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rPr>
              <a:t>Options are always a good thing</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a:t>Other good things include coffee, puppies and doughnuts</a:t>
            </a:r>
          </a:p>
        </p:txBody>
      </p:sp>
      <p:sp>
        <p:nvSpPr>
          <p:cNvPr id="8" name="Rectangle 7"/>
          <p:cNvSpPr/>
          <p:nvPr userDrawn="1"/>
        </p:nvSpPr>
        <p:spPr>
          <a:xfrm>
            <a:off x="914401" y="1905000"/>
            <a:ext cx="2348895" cy="3454400"/>
          </a:xfrm>
          <a:prstGeom prst="rect">
            <a:avLst/>
          </a:prstGeom>
          <a:solidFill>
            <a:schemeClr val="bg1">
              <a:lumMod val="95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bg1"/>
                </a:solidFill>
              </a:rPr>
              <a:t>Option one</a:t>
            </a:r>
          </a:p>
          <a:p>
            <a:pPr defTabSz="888978">
              <a:lnSpc>
                <a:spcPct val="90000"/>
              </a:lnSpc>
              <a:spcBef>
                <a:spcPct val="0"/>
              </a:spcBef>
              <a:spcAft>
                <a:spcPts val="267"/>
              </a:spcAft>
            </a:pPr>
            <a:r>
              <a:rPr lang="en-US" sz="1600">
                <a:solidFill>
                  <a:schemeClr val="bg1"/>
                </a:solidFill>
              </a:rPr>
              <a:t>This option has a triangle on the upper left. Throughout the design, we use subtle color shifts to add visual interest and convey forward momentum.</a:t>
            </a:r>
            <a:endParaRPr lang="en-US" sz="1467">
              <a:solidFill>
                <a:schemeClr val="bg1"/>
              </a:solidFill>
            </a:endParaRPr>
          </a:p>
        </p:txBody>
      </p:sp>
      <p:sp>
        <p:nvSpPr>
          <p:cNvPr id="9" name="Diagonal Stripe 8"/>
          <p:cNvSpPr/>
          <p:nvPr userDrawn="1"/>
        </p:nvSpPr>
        <p:spPr>
          <a:xfrm>
            <a:off x="914400" y="1905000"/>
            <a:ext cx="914400" cy="914400"/>
          </a:xfrm>
          <a:prstGeom prst="diagStrip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01</a:t>
            </a:r>
          </a:p>
        </p:txBody>
      </p:sp>
      <p:sp>
        <p:nvSpPr>
          <p:cNvPr id="10" name="Rectangle 9"/>
          <p:cNvSpPr/>
          <p:nvPr userDrawn="1"/>
        </p:nvSpPr>
        <p:spPr>
          <a:xfrm>
            <a:off x="3585835" y="1905000"/>
            <a:ext cx="2348895" cy="3454400"/>
          </a:xfrm>
          <a:prstGeom prst="rect">
            <a:avLst/>
          </a:prstGeom>
          <a:solidFill>
            <a:schemeClr val="bg1">
              <a:lumMod val="95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bg1"/>
                </a:solidFill>
              </a:rPr>
              <a:t>Option two</a:t>
            </a:r>
          </a:p>
          <a:p>
            <a:pPr defTabSz="888978">
              <a:lnSpc>
                <a:spcPct val="90000"/>
              </a:lnSpc>
              <a:spcBef>
                <a:spcPct val="0"/>
              </a:spcBef>
              <a:spcAft>
                <a:spcPts val="267"/>
              </a:spcAft>
            </a:pPr>
            <a:r>
              <a:rPr lang="en-US" sz="1600">
                <a:solidFill>
                  <a:schemeClr val="bg1"/>
                </a:solidFill>
              </a:rPr>
              <a:t>This option has a triangle on the upper left. Throughout the design, we use subtle color shifts to add visual interest and convey forward momentum.</a:t>
            </a:r>
            <a:endParaRPr lang="en-US" sz="1467">
              <a:solidFill>
                <a:schemeClr val="bg1"/>
              </a:solidFill>
            </a:endParaRPr>
          </a:p>
        </p:txBody>
      </p:sp>
      <p:sp>
        <p:nvSpPr>
          <p:cNvPr id="11" name="Diagonal Stripe 10"/>
          <p:cNvSpPr/>
          <p:nvPr userDrawn="1"/>
        </p:nvSpPr>
        <p:spPr>
          <a:xfrm>
            <a:off x="3585835" y="1905000"/>
            <a:ext cx="914400" cy="914400"/>
          </a:xfrm>
          <a:prstGeom prst="diagStripe">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02</a:t>
            </a:r>
          </a:p>
        </p:txBody>
      </p:sp>
      <p:sp>
        <p:nvSpPr>
          <p:cNvPr id="12" name="Rectangle 11"/>
          <p:cNvSpPr/>
          <p:nvPr userDrawn="1"/>
        </p:nvSpPr>
        <p:spPr>
          <a:xfrm>
            <a:off x="6257270" y="1905000"/>
            <a:ext cx="2348895" cy="3454400"/>
          </a:xfrm>
          <a:prstGeom prst="rect">
            <a:avLst/>
          </a:prstGeom>
          <a:solidFill>
            <a:schemeClr val="bg1">
              <a:lumMod val="95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bg1"/>
                </a:solidFill>
              </a:rPr>
              <a:t>Option two</a:t>
            </a:r>
          </a:p>
          <a:p>
            <a:pPr defTabSz="888978">
              <a:lnSpc>
                <a:spcPct val="90000"/>
              </a:lnSpc>
              <a:spcBef>
                <a:spcPct val="0"/>
              </a:spcBef>
              <a:spcAft>
                <a:spcPts val="267"/>
              </a:spcAft>
            </a:pPr>
            <a:r>
              <a:rPr lang="en-US" sz="1600">
                <a:solidFill>
                  <a:schemeClr val="bg1"/>
                </a:solidFill>
              </a:rPr>
              <a:t>This option has a triangle on the upper left. Throughout the design, we use subtle color shifts to add visual interest and convey forward momentum.</a:t>
            </a:r>
            <a:endParaRPr lang="en-US" sz="1467">
              <a:solidFill>
                <a:schemeClr val="bg1"/>
              </a:solidFill>
            </a:endParaRPr>
          </a:p>
        </p:txBody>
      </p:sp>
      <p:sp>
        <p:nvSpPr>
          <p:cNvPr id="13" name="Diagonal Stripe 12"/>
          <p:cNvSpPr/>
          <p:nvPr userDrawn="1"/>
        </p:nvSpPr>
        <p:spPr>
          <a:xfrm>
            <a:off x="6257269" y="1905000"/>
            <a:ext cx="914400" cy="914400"/>
          </a:xfrm>
          <a:prstGeom prst="diagStripe">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03</a:t>
            </a:r>
          </a:p>
        </p:txBody>
      </p:sp>
      <p:sp>
        <p:nvSpPr>
          <p:cNvPr id="14" name="Rectangle 13"/>
          <p:cNvSpPr/>
          <p:nvPr userDrawn="1"/>
        </p:nvSpPr>
        <p:spPr>
          <a:xfrm>
            <a:off x="8928706" y="1905000"/>
            <a:ext cx="2348895" cy="3454400"/>
          </a:xfrm>
          <a:prstGeom prst="rect">
            <a:avLst/>
          </a:prstGeom>
          <a:solidFill>
            <a:schemeClr val="bg1">
              <a:lumMod val="95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bg1"/>
                </a:solidFill>
              </a:rPr>
              <a:t>Option two</a:t>
            </a:r>
          </a:p>
          <a:p>
            <a:pPr defTabSz="888978">
              <a:lnSpc>
                <a:spcPct val="90000"/>
              </a:lnSpc>
              <a:spcBef>
                <a:spcPct val="0"/>
              </a:spcBef>
              <a:spcAft>
                <a:spcPts val="267"/>
              </a:spcAft>
            </a:pPr>
            <a:r>
              <a:rPr lang="en-US" sz="1600">
                <a:solidFill>
                  <a:schemeClr val="bg1"/>
                </a:solidFill>
              </a:rPr>
              <a:t>This option has a triangle on the upper left. Throughout the design, we use subtle color shifts to add visual interest and convey forward momentum.</a:t>
            </a:r>
            <a:endParaRPr lang="en-US" sz="1467">
              <a:solidFill>
                <a:schemeClr val="bg1"/>
              </a:solidFill>
            </a:endParaRPr>
          </a:p>
        </p:txBody>
      </p:sp>
      <p:sp>
        <p:nvSpPr>
          <p:cNvPr id="15" name="Diagonal Stripe 14"/>
          <p:cNvSpPr/>
          <p:nvPr userDrawn="1"/>
        </p:nvSpPr>
        <p:spPr>
          <a:xfrm>
            <a:off x="8928705" y="1905000"/>
            <a:ext cx="914400" cy="914400"/>
          </a:xfrm>
          <a:prstGeom prst="diagStripe">
            <a:avLst>
              <a:gd name="adj" fmla="val 0"/>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04</a:t>
            </a:r>
          </a:p>
        </p:txBody>
      </p:sp>
      <p:sp>
        <p:nvSpPr>
          <p:cNvPr id="16" name="Isosceles Triangle 15"/>
          <p:cNvSpPr/>
          <p:nvPr userDrawn="1"/>
        </p:nvSpPr>
        <p:spPr>
          <a:xfrm>
            <a:off x="2911396"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7" name="Isosceles Triangle 16"/>
          <p:cNvSpPr/>
          <p:nvPr userDrawn="1"/>
        </p:nvSpPr>
        <p:spPr>
          <a:xfrm>
            <a:off x="558283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8" name="Isosceles Triangle 17"/>
          <p:cNvSpPr/>
          <p:nvPr userDrawn="1"/>
        </p:nvSpPr>
        <p:spPr>
          <a:xfrm>
            <a:off x="8254265"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9" name="Isosceles Triangle 18"/>
          <p:cNvSpPr/>
          <p:nvPr userDrawn="1"/>
        </p:nvSpPr>
        <p:spPr>
          <a:xfrm>
            <a:off x="1092570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Tree>
    <p:extLst>
      <p:ext uri="{BB962C8B-B14F-4D97-AF65-F5344CB8AC3E}">
        <p14:creationId xmlns:p14="http://schemas.microsoft.com/office/powerpoint/2010/main" val="191355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First quarter project milestones</a:t>
            </a:r>
          </a:p>
        </p:txBody>
      </p:sp>
      <p:sp>
        <p:nvSpPr>
          <p:cNvPr id="8" name="Rectangle 7"/>
          <p:cNvSpPr/>
          <p:nvPr userDrawn="1"/>
        </p:nvSpPr>
        <p:spPr>
          <a:xfrm>
            <a:off x="1739017" y="1543050"/>
            <a:ext cx="2736803" cy="251894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err="1">
                <a:solidFill>
                  <a:schemeClr val="accent1"/>
                </a:solidFill>
              </a:rPr>
              <a:t>Lorem</a:t>
            </a:r>
            <a:r>
              <a:rPr lang="en-US" sz="2133">
                <a:solidFill>
                  <a:schemeClr val="accent1"/>
                </a:solidFill>
              </a:rPr>
              <a:t> </a:t>
            </a:r>
            <a:r>
              <a:rPr lang="en-US" sz="2133" err="1">
                <a:solidFill>
                  <a:schemeClr val="accent1"/>
                </a:solidFill>
              </a:rPr>
              <a:t>Ipsum</a:t>
            </a:r>
            <a:endParaRPr lang="en-US" sz="2133">
              <a:solidFill>
                <a:schemeClr val="accent1"/>
              </a:solidFill>
            </a:endParaRPr>
          </a:p>
          <a:p>
            <a:pPr algn="ctr" defTabSz="888978">
              <a:lnSpc>
                <a:spcPct val="90000"/>
              </a:lnSpc>
              <a:spcBef>
                <a:spcPct val="0"/>
              </a:spcBef>
              <a:spcAft>
                <a:spcPts val="267"/>
              </a:spcAft>
            </a:pPr>
            <a:r>
              <a:rPr lang="en-US" sz="1467" err="1">
                <a:solidFill>
                  <a:schemeClr val="tx2"/>
                </a:solidFill>
              </a:rPr>
              <a:t>Cillendande</a:t>
            </a:r>
            <a:r>
              <a:rPr lang="en-US" sz="1467">
                <a:solidFill>
                  <a:schemeClr val="tx2"/>
                </a:solidFill>
              </a:rPr>
              <a:t> </a:t>
            </a:r>
            <a:r>
              <a:rPr lang="en-US" sz="1467" err="1">
                <a:solidFill>
                  <a:schemeClr val="tx2"/>
                </a:solidFill>
              </a:rPr>
              <a:t>cupti</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porupta</a:t>
            </a:r>
            <a:r>
              <a:rPr lang="en-US" sz="1467">
                <a:solidFill>
                  <a:schemeClr val="tx2"/>
                </a:solidFill>
              </a:rPr>
              <a:t> </a:t>
            </a:r>
            <a:r>
              <a:rPr lang="en-US" sz="1467" err="1">
                <a:solidFill>
                  <a:schemeClr val="tx2"/>
                </a:solidFill>
              </a:rPr>
              <a:t>tquibea</a:t>
            </a:r>
            <a:r>
              <a:rPr lang="en-US" sz="1467">
                <a:solidFill>
                  <a:schemeClr val="tx2"/>
                </a:solidFill>
              </a:rPr>
              <a:t> qui con</a:t>
            </a:r>
          </a:p>
        </p:txBody>
      </p:sp>
      <p:sp>
        <p:nvSpPr>
          <p:cNvPr id="10" name="Rectangle 9"/>
          <p:cNvSpPr/>
          <p:nvPr userDrawn="1"/>
        </p:nvSpPr>
        <p:spPr>
          <a:xfrm>
            <a:off x="7716180" y="1543050"/>
            <a:ext cx="2736803" cy="2518940"/>
          </a:xfrm>
          <a:prstGeom prst="rect">
            <a:avLst/>
          </a:prstGeom>
          <a:solidFill>
            <a:schemeClr val="accent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err="1">
                <a:solidFill>
                  <a:schemeClr val="accent1">
                    <a:lumMod val="60000"/>
                    <a:lumOff val="40000"/>
                  </a:schemeClr>
                </a:solidFill>
              </a:rPr>
              <a:t>Lorem</a:t>
            </a:r>
            <a:r>
              <a:rPr lang="en-US" sz="2133">
                <a:solidFill>
                  <a:schemeClr val="accent1">
                    <a:lumMod val="60000"/>
                    <a:lumOff val="40000"/>
                  </a:schemeClr>
                </a:solidFill>
              </a:rPr>
              <a:t> </a:t>
            </a:r>
            <a:r>
              <a:rPr lang="en-US" sz="2133" err="1">
                <a:solidFill>
                  <a:schemeClr val="accent1">
                    <a:lumMod val="60000"/>
                    <a:lumOff val="40000"/>
                  </a:schemeClr>
                </a:solidFill>
              </a:rPr>
              <a:t>Ipsum</a:t>
            </a:r>
            <a:endParaRPr lang="en-US" sz="2133">
              <a:solidFill>
                <a:schemeClr val="accent1">
                  <a:lumMod val="60000"/>
                  <a:lumOff val="40000"/>
                </a:schemeClr>
              </a:solidFill>
            </a:endParaRPr>
          </a:p>
          <a:p>
            <a:pPr algn="ctr" defTabSz="888978">
              <a:lnSpc>
                <a:spcPct val="90000"/>
              </a:lnSpc>
              <a:spcBef>
                <a:spcPct val="0"/>
              </a:spcBef>
              <a:spcAft>
                <a:spcPts val="267"/>
              </a:spcAft>
            </a:pPr>
            <a:r>
              <a:rPr lang="en-US" sz="1467" err="1">
                <a:solidFill>
                  <a:schemeClr val="tx2"/>
                </a:solidFill>
              </a:rPr>
              <a:t>Cillendande</a:t>
            </a:r>
            <a:r>
              <a:rPr lang="en-US" sz="1467">
                <a:solidFill>
                  <a:schemeClr val="tx2"/>
                </a:solidFill>
              </a:rPr>
              <a:t> </a:t>
            </a:r>
            <a:r>
              <a:rPr lang="en-US" sz="1467" err="1">
                <a:solidFill>
                  <a:schemeClr val="tx2"/>
                </a:solidFill>
              </a:rPr>
              <a:t>cupti</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porupta</a:t>
            </a:r>
            <a:r>
              <a:rPr lang="en-US" sz="1467">
                <a:solidFill>
                  <a:schemeClr val="tx2"/>
                </a:solidFill>
              </a:rPr>
              <a:t> </a:t>
            </a:r>
            <a:r>
              <a:rPr lang="en-US" sz="1467" err="1">
                <a:solidFill>
                  <a:schemeClr val="tx2"/>
                </a:solidFill>
              </a:rPr>
              <a:t>tquibea</a:t>
            </a:r>
            <a:r>
              <a:rPr lang="en-US" sz="1467">
                <a:solidFill>
                  <a:schemeClr val="tx2"/>
                </a:solidFill>
              </a:rPr>
              <a:t> qui con</a:t>
            </a:r>
          </a:p>
        </p:txBody>
      </p:sp>
      <p:sp>
        <p:nvSpPr>
          <p:cNvPr id="9" name="Rectangle 8"/>
          <p:cNvSpPr/>
          <p:nvPr userDrawn="1"/>
        </p:nvSpPr>
        <p:spPr>
          <a:xfrm>
            <a:off x="4727598" y="1543050"/>
            <a:ext cx="2736803" cy="251894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err="1">
                <a:solidFill>
                  <a:schemeClr val="accent4"/>
                </a:solidFill>
              </a:rPr>
              <a:t>Lorem</a:t>
            </a:r>
            <a:r>
              <a:rPr lang="en-US" sz="2133">
                <a:solidFill>
                  <a:schemeClr val="accent4"/>
                </a:solidFill>
              </a:rPr>
              <a:t> </a:t>
            </a:r>
            <a:r>
              <a:rPr lang="en-US" sz="2133" err="1">
                <a:solidFill>
                  <a:schemeClr val="accent4"/>
                </a:solidFill>
              </a:rPr>
              <a:t>Ipsum</a:t>
            </a:r>
            <a:endParaRPr lang="en-US" sz="2133">
              <a:solidFill>
                <a:schemeClr val="accent4"/>
              </a:solidFill>
            </a:endParaRPr>
          </a:p>
          <a:p>
            <a:pPr algn="ctr" defTabSz="888978">
              <a:lnSpc>
                <a:spcPct val="90000"/>
              </a:lnSpc>
              <a:spcBef>
                <a:spcPct val="0"/>
              </a:spcBef>
              <a:spcAft>
                <a:spcPts val="267"/>
              </a:spcAft>
            </a:pPr>
            <a:r>
              <a:rPr lang="en-US" sz="1467" err="1">
                <a:solidFill>
                  <a:schemeClr val="tx2"/>
                </a:solidFill>
              </a:rPr>
              <a:t>Cillendande</a:t>
            </a:r>
            <a:r>
              <a:rPr lang="en-US" sz="1467">
                <a:solidFill>
                  <a:schemeClr val="tx2"/>
                </a:solidFill>
              </a:rPr>
              <a:t> </a:t>
            </a:r>
            <a:r>
              <a:rPr lang="en-US" sz="1467" err="1">
                <a:solidFill>
                  <a:schemeClr val="tx2"/>
                </a:solidFill>
              </a:rPr>
              <a:t>cupti</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porupta</a:t>
            </a:r>
            <a:r>
              <a:rPr lang="en-US" sz="1467">
                <a:solidFill>
                  <a:schemeClr val="tx2"/>
                </a:solidFill>
              </a:rPr>
              <a:t> </a:t>
            </a:r>
            <a:r>
              <a:rPr lang="en-US" sz="1467" err="1">
                <a:solidFill>
                  <a:schemeClr val="tx2"/>
                </a:solidFill>
              </a:rPr>
              <a:t>tquibea</a:t>
            </a:r>
            <a:r>
              <a:rPr lang="en-US" sz="1467">
                <a:solidFill>
                  <a:schemeClr val="tx2"/>
                </a:solidFill>
              </a:rPr>
              <a:t> qui con</a:t>
            </a:r>
          </a:p>
        </p:txBody>
      </p:sp>
      <p:sp>
        <p:nvSpPr>
          <p:cNvPr id="14" name="Rectangle 13"/>
          <p:cNvSpPr/>
          <p:nvPr userDrawn="1"/>
        </p:nvSpPr>
        <p:spPr>
          <a:xfrm>
            <a:off x="961117" y="5489963"/>
            <a:ext cx="625492" cy="267766"/>
          </a:xfrm>
          <a:prstGeom prst="rect">
            <a:avLst/>
          </a:prstGeom>
        </p:spPr>
        <p:txBody>
          <a:bodyPr wrap="none">
            <a:spAutoFit/>
          </a:bodyPr>
          <a:lstStyle/>
          <a:p>
            <a:pPr algn="r">
              <a:lnSpc>
                <a:spcPct val="95000"/>
              </a:lnSpc>
            </a:pPr>
            <a:r>
              <a:rPr lang="en-US" sz="1200">
                <a:solidFill>
                  <a:schemeClr val="tx2"/>
                </a:solidFill>
              </a:rPr>
              <a:t>MySQL</a:t>
            </a:r>
          </a:p>
        </p:txBody>
      </p:sp>
      <p:sp>
        <p:nvSpPr>
          <p:cNvPr id="15" name="Rectangle 14"/>
          <p:cNvSpPr/>
          <p:nvPr userDrawn="1"/>
        </p:nvSpPr>
        <p:spPr>
          <a:xfrm>
            <a:off x="1111799" y="4936191"/>
            <a:ext cx="474810" cy="267766"/>
          </a:xfrm>
          <a:prstGeom prst="rect">
            <a:avLst/>
          </a:prstGeom>
        </p:spPr>
        <p:txBody>
          <a:bodyPr wrap="none">
            <a:spAutoFit/>
          </a:bodyPr>
          <a:lstStyle/>
          <a:p>
            <a:pPr algn="r">
              <a:lnSpc>
                <a:spcPct val="95000"/>
              </a:lnSpc>
            </a:pPr>
            <a:r>
              <a:rPr lang="en-US" sz="1200">
                <a:solidFill>
                  <a:schemeClr val="tx2"/>
                </a:solidFill>
              </a:rPr>
              <a:t>PHP</a:t>
            </a:r>
          </a:p>
        </p:txBody>
      </p:sp>
      <p:sp>
        <p:nvSpPr>
          <p:cNvPr id="16" name="Rectangle 15"/>
          <p:cNvSpPr/>
          <p:nvPr userDrawn="1"/>
        </p:nvSpPr>
        <p:spPr>
          <a:xfrm>
            <a:off x="943484" y="4372894"/>
            <a:ext cx="643125" cy="267766"/>
          </a:xfrm>
          <a:prstGeom prst="rect">
            <a:avLst/>
          </a:prstGeom>
        </p:spPr>
        <p:txBody>
          <a:bodyPr wrap="none">
            <a:spAutoFit/>
          </a:bodyPr>
          <a:lstStyle/>
          <a:p>
            <a:pPr algn="r">
              <a:lnSpc>
                <a:spcPct val="95000"/>
              </a:lnSpc>
            </a:pPr>
            <a:r>
              <a:rPr lang="en-US" sz="1200">
                <a:solidFill>
                  <a:schemeClr val="tx2"/>
                </a:solidFill>
              </a:rPr>
              <a:t>HTML5</a:t>
            </a:r>
          </a:p>
        </p:txBody>
      </p:sp>
      <p:sp>
        <p:nvSpPr>
          <p:cNvPr id="17" name="Rounded Rectangle 42"/>
          <p:cNvSpPr/>
          <p:nvPr userDrawn="1"/>
        </p:nvSpPr>
        <p:spPr>
          <a:xfrm rot="5400000">
            <a:off x="2952670" y="3124602"/>
            <a:ext cx="281949" cy="2764350"/>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18" name="Rounded Rectangle 44"/>
          <p:cNvSpPr/>
          <p:nvPr userDrawn="1"/>
        </p:nvSpPr>
        <p:spPr>
          <a:xfrm>
            <a:off x="1711471" y="4365804"/>
            <a:ext cx="2305488"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80%</a:t>
            </a:r>
          </a:p>
        </p:txBody>
      </p:sp>
      <p:sp>
        <p:nvSpPr>
          <p:cNvPr id="19" name="Rounded Rectangle 47"/>
          <p:cNvSpPr/>
          <p:nvPr userDrawn="1"/>
        </p:nvSpPr>
        <p:spPr>
          <a:xfrm rot="5400000">
            <a:off x="2952670" y="3687899"/>
            <a:ext cx="281949" cy="2764350"/>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0" name="Rounded Rectangle 48"/>
          <p:cNvSpPr/>
          <p:nvPr userDrawn="1"/>
        </p:nvSpPr>
        <p:spPr>
          <a:xfrm>
            <a:off x="1711469" y="4929101"/>
            <a:ext cx="1665253"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65%</a:t>
            </a:r>
          </a:p>
        </p:txBody>
      </p:sp>
      <p:sp>
        <p:nvSpPr>
          <p:cNvPr id="21" name="Rounded Rectangle 49"/>
          <p:cNvSpPr/>
          <p:nvPr userDrawn="1"/>
        </p:nvSpPr>
        <p:spPr>
          <a:xfrm rot="5400000">
            <a:off x="2952670" y="4241671"/>
            <a:ext cx="281949" cy="2764350"/>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2" name="Rounded Rectangle 50"/>
          <p:cNvSpPr/>
          <p:nvPr userDrawn="1"/>
        </p:nvSpPr>
        <p:spPr>
          <a:xfrm>
            <a:off x="1711469" y="5482873"/>
            <a:ext cx="2116672"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sp>
        <p:nvSpPr>
          <p:cNvPr id="23" name="Rounded Rectangle 54"/>
          <p:cNvSpPr/>
          <p:nvPr userDrawn="1"/>
        </p:nvSpPr>
        <p:spPr>
          <a:xfrm rot="5400000">
            <a:off x="5955025" y="3138376"/>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4" name="Rounded Rectangle 55"/>
          <p:cNvSpPr/>
          <p:nvPr userDrawn="1"/>
        </p:nvSpPr>
        <p:spPr>
          <a:xfrm>
            <a:off x="4727600" y="4365804"/>
            <a:ext cx="741190"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20%</a:t>
            </a:r>
          </a:p>
        </p:txBody>
      </p:sp>
      <p:sp>
        <p:nvSpPr>
          <p:cNvPr id="25" name="Rounded Rectangle 56"/>
          <p:cNvSpPr/>
          <p:nvPr userDrawn="1"/>
        </p:nvSpPr>
        <p:spPr>
          <a:xfrm rot="5400000">
            <a:off x="5955025" y="3701673"/>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6" name="Rounded Rectangle 57"/>
          <p:cNvSpPr/>
          <p:nvPr userDrawn="1"/>
        </p:nvSpPr>
        <p:spPr>
          <a:xfrm>
            <a:off x="4727598" y="4929101"/>
            <a:ext cx="1485076"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55%</a:t>
            </a:r>
          </a:p>
        </p:txBody>
      </p:sp>
      <p:sp>
        <p:nvSpPr>
          <p:cNvPr id="27" name="Rounded Rectangle 58"/>
          <p:cNvSpPr/>
          <p:nvPr userDrawn="1"/>
        </p:nvSpPr>
        <p:spPr>
          <a:xfrm rot="5400000">
            <a:off x="5955025" y="4255445"/>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8" name="Rounded Rectangle 59"/>
          <p:cNvSpPr/>
          <p:nvPr userDrawn="1"/>
        </p:nvSpPr>
        <p:spPr>
          <a:xfrm>
            <a:off x="4727598" y="5482873"/>
            <a:ext cx="2425499"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90%</a:t>
            </a:r>
          </a:p>
        </p:txBody>
      </p:sp>
      <p:sp>
        <p:nvSpPr>
          <p:cNvPr id="29" name="Rounded Rectangle 63"/>
          <p:cNvSpPr/>
          <p:nvPr userDrawn="1"/>
        </p:nvSpPr>
        <p:spPr>
          <a:xfrm rot="5400000">
            <a:off x="8943607" y="3138376"/>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0" name="Rounded Rectangle 64"/>
          <p:cNvSpPr/>
          <p:nvPr userDrawn="1"/>
        </p:nvSpPr>
        <p:spPr>
          <a:xfrm>
            <a:off x="7716182" y="4365804"/>
            <a:ext cx="1122187" cy="281946"/>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40%</a:t>
            </a:r>
          </a:p>
        </p:txBody>
      </p:sp>
      <p:sp>
        <p:nvSpPr>
          <p:cNvPr id="31" name="Rounded Rectangle 65"/>
          <p:cNvSpPr/>
          <p:nvPr userDrawn="1"/>
        </p:nvSpPr>
        <p:spPr>
          <a:xfrm rot="5400000">
            <a:off x="8943607" y="3701673"/>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2" name="Rounded Rectangle 66"/>
          <p:cNvSpPr/>
          <p:nvPr userDrawn="1"/>
        </p:nvSpPr>
        <p:spPr>
          <a:xfrm>
            <a:off x="7716179" y="4929101"/>
            <a:ext cx="2455599" cy="281946"/>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90%</a:t>
            </a:r>
          </a:p>
        </p:txBody>
      </p:sp>
      <p:sp>
        <p:nvSpPr>
          <p:cNvPr id="33" name="Rounded Rectangle 67"/>
          <p:cNvSpPr/>
          <p:nvPr userDrawn="1"/>
        </p:nvSpPr>
        <p:spPr>
          <a:xfrm rot="5400000">
            <a:off x="8943607" y="4255445"/>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4" name="Rounded Rectangle 68"/>
          <p:cNvSpPr/>
          <p:nvPr userDrawn="1"/>
        </p:nvSpPr>
        <p:spPr>
          <a:xfrm>
            <a:off x="7716180" y="5482873"/>
            <a:ext cx="2095578" cy="281946"/>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pic>
        <p:nvPicPr>
          <p:cNvPr id="2" name="Picture 1"/>
          <p:cNvPicPr>
            <a:picLocks noChangeAspect="1"/>
          </p:cNvPicPr>
          <p:nvPr userDrawn="1"/>
        </p:nvPicPr>
        <p:blipFill>
          <a:blip r:embed="rId3">
            <a:duotone>
              <a:prstClr val="black"/>
              <a:schemeClr val="accent1">
                <a:tint val="45000"/>
                <a:satMod val="400000"/>
              </a:schemeClr>
            </a:duotone>
            <a:lum bright="-48000"/>
          </a:blip>
          <a:stretch>
            <a:fillRect/>
          </a:stretch>
        </p:blipFill>
        <p:spPr>
          <a:xfrm>
            <a:off x="2680950" y="1935387"/>
            <a:ext cx="900450" cy="986833"/>
          </a:xfrm>
          <a:prstGeom prst="rect">
            <a:avLst/>
          </a:prstGeom>
        </p:spPr>
      </p:pic>
      <p:pic>
        <p:nvPicPr>
          <p:cNvPr id="36" name="Picture 35"/>
          <p:cNvPicPr>
            <a:picLocks noChangeAspect="1"/>
          </p:cNvPicPr>
          <p:nvPr userDrawn="1"/>
        </p:nvPicPr>
        <p:blipFill>
          <a:blip r:embed="rId4">
            <a:duotone>
              <a:prstClr val="black"/>
              <a:schemeClr val="tx2">
                <a:tint val="45000"/>
                <a:satMod val="400000"/>
              </a:schemeClr>
            </a:duotone>
            <a:lum bright="-32000"/>
          </a:blip>
          <a:stretch>
            <a:fillRect/>
          </a:stretch>
        </p:blipFill>
        <p:spPr>
          <a:xfrm>
            <a:off x="5709411" y="1996485"/>
            <a:ext cx="815214" cy="925735"/>
          </a:xfrm>
          <a:prstGeom prst="rect">
            <a:avLst/>
          </a:prstGeom>
        </p:spPr>
      </p:pic>
      <p:pic>
        <p:nvPicPr>
          <p:cNvPr id="37" name="Picture 36"/>
          <p:cNvPicPr>
            <a:picLocks noChangeAspect="1"/>
          </p:cNvPicPr>
          <p:nvPr userDrawn="1"/>
        </p:nvPicPr>
        <p:blipFill>
          <a:blip r:embed="rId5">
            <a:duotone>
              <a:prstClr val="black"/>
              <a:schemeClr val="accent1">
                <a:tint val="45000"/>
                <a:satMod val="400000"/>
              </a:schemeClr>
            </a:duotone>
            <a:lum bright="-12000" contrast="-2000"/>
          </a:blip>
          <a:stretch>
            <a:fillRect/>
          </a:stretch>
        </p:blipFill>
        <p:spPr>
          <a:xfrm>
            <a:off x="8610600" y="2176446"/>
            <a:ext cx="776250" cy="742500"/>
          </a:xfrm>
          <a:prstGeom prst="rect">
            <a:avLst/>
          </a:prstGeom>
        </p:spPr>
      </p:pic>
    </p:spTree>
    <p:extLst>
      <p:ext uri="{BB962C8B-B14F-4D97-AF65-F5344CB8AC3E}">
        <p14:creationId xmlns:p14="http://schemas.microsoft.com/office/powerpoint/2010/main" val="15537099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First quarter project milestones</a:t>
            </a:r>
          </a:p>
        </p:txBody>
      </p:sp>
      <p:sp>
        <p:nvSpPr>
          <p:cNvPr id="8" name="Rectangle 7"/>
          <p:cNvSpPr/>
          <p:nvPr userDrawn="1"/>
        </p:nvSpPr>
        <p:spPr>
          <a:xfrm>
            <a:off x="1739017" y="1543050"/>
            <a:ext cx="2736803" cy="2518940"/>
          </a:xfrm>
          <a:prstGeom prst="rect">
            <a:avLst/>
          </a:prstGeom>
          <a:solidFill>
            <a:schemeClr val="accent3">
              <a:lumMod val="20000"/>
              <a:lumOff val="8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err="1">
                <a:solidFill>
                  <a:schemeClr val="accent1"/>
                </a:solidFill>
              </a:rPr>
              <a:t>Lorem</a:t>
            </a:r>
            <a:r>
              <a:rPr lang="en-US" sz="2133">
                <a:solidFill>
                  <a:schemeClr val="accent1"/>
                </a:solidFill>
              </a:rPr>
              <a:t> </a:t>
            </a:r>
            <a:r>
              <a:rPr lang="en-US" sz="2133" err="1">
                <a:solidFill>
                  <a:schemeClr val="accent1"/>
                </a:solidFill>
              </a:rPr>
              <a:t>Ipsum</a:t>
            </a:r>
            <a:endParaRPr lang="en-US" sz="2133">
              <a:solidFill>
                <a:schemeClr val="accent1"/>
              </a:solidFill>
            </a:endParaRPr>
          </a:p>
          <a:p>
            <a:pPr algn="ctr" defTabSz="888978">
              <a:lnSpc>
                <a:spcPct val="90000"/>
              </a:lnSpc>
              <a:spcBef>
                <a:spcPct val="0"/>
              </a:spcBef>
              <a:spcAft>
                <a:spcPts val="267"/>
              </a:spcAft>
            </a:pPr>
            <a:r>
              <a:rPr lang="en-US" sz="1467" err="1">
                <a:solidFill>
                  <a:schemeClr val="bg1"/>
                </a:solidFill>
              </a:rPr>
              <a:t>Cillendande</a:t>
            </a:r>
            <a:r>
              <a:rPr lang="en-US" sz="1467">
                <a:solidFill>
                  <a:schemeClr val="bg1"/>
                </a:solidFill>
              </a:rPr>
              <a:t> </a:t>
            </a:r>
            <a:r>
              <a:rPr lang="en-US" sz="1467" err="1">
                <a:solidFill>
                  <a:schemeClr val="bg1"/>
                </a:solidFill>
              </a:rPr>
              <a:t>cupti</a:t>
            </a:r>
            <a:r>
              <a:rPr lang="en-US" sz="1467">
                <a:solidFill>
                  <a:schemeClr val="bg1"/>
                </a:solidFill>
              </a:rPr>
              <a:t> </a:t>
            </a:r>
            <a:r>
              <a:rPr lang="en-US" sz="1467" err="1">
                <a:solidFill>
                  <a:schemeClr val="bg1"/>
                </a:solidFill>
              </a:rPr>
              <a:t>ut</a:t>
            </a:r>
            <a:r>
              <a:rPr lang="en-US" sz="1467">
                <a:solidFill>
                  <a:schemeClr val="bg1"/>
                </a:solidFill>
              </a:rPr>
              <a:t> </a:t>
            </a:r>
            <a:r>
              <a:rPr lang="en-US" sz="1467" err="1">
                <a:solidFill>
                  <a:schemeClr val="bg1"/>
                </a:solidFill>
              </a:rPr>
              <a:t>porupta</a:t>
            </a:r>
            <a:r>
              <a:rPr lang="en-US" sz="1467">
                <a:solidFill>
                  <a:schemeClr val="bg1"/>
                </a:solidFill>
              </a:rPr>
              <a:t> </a:t>
            </a:r>
            <a:r>
              <a:rPr lang="en-US" sz="1467" err="1">
                <a:solidFill>
                  <a:schemeClr val="bg1"/>
                </a:solidFill>
              </a:rPr>
              <a:t>tquibea</a:t>
            </a:r>
            <a:r>
              <a:rPr lang="en-US" sz="1467">
                <a:solidFill>
                  <a:schemeClr val="bg1"/>
                </a:solidFill>
              </a:rPr>
              <a:t> qui con</a:t>
            </a:r>
          </a:p>
        </p:txBody>
      </p:sp>
      <p:sp>
        <p:nvSpPr>
          <p:cNvPr id="10" name="Rectangle 9"/>
          <p:cNvSpPr/>
          <p:nvPr userDrawn="1"/>
        </p:nvSpPr>
        <p:spPr>
          <a:xfrm>
            <a:off x="7716180" y="1543050"/>
            <a:ext cx="2736803" cy="2518940"/>
          </a:xfrm>
          <a:prstGeom prst="rect">
            <a:avLst/>
          </a:prstGeom>
          <a:solidFill>
            <a:schemeClr val="accent3">
              <a:lumMod val="20000"/>
              <a:lumOff val="8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a:solidFill>
                  <a:schemeClr val="bg1"/>
                </a:solidFill>
              </a:rPr>
              <a:t>Lorem Ipsum</a:t>
            </a:r>
          </a:p>
          <a:p>
            <a:pPr algn="ctr" defTabSz="888978">
              <a:lnSpc>
                <a:spcPct val="90000"/>
              </a:lnSpc>
              <a:spcBef>
                <a:spcPct val="0"/>
              </a:spcBef>
              <a:spcAft>
                <a:spcPts val="267"/>
              </a:spcAft>
            </a:pPr>
            <a:r>
              <a:rPr lang="en-US" sz="1467" err="1">
                <a:solidFill>
                  <a:schemeClr val="bg1"/>
                </a:solidFill>
              </a:rPr>
              <a:t>Cillendande</a:t>
            </a:r>
            <a:r>
              <a:rPr lang="en-US" sz="1467">
                <a:solidFill>
                  <a:schemeClr val="bg1"/>
                </a:solidFill>
              </a:rPr>
              <a:t> </a:t>
            </a:r>
            <a:r>
              <a:rPr lang="en-US" sz="1467" err="1">
                <a:solidFill>
                  <a:schemeClr val="bg1"/>
                </a:solidFill>
              </a:rPr>
              <a:t>cupti</a:t>
            </a:r>
            <a:r>
              <a:rPr lang="en-US" sz="1467">
                <a:solidFill>
                  <a:schemeClr val="bg1"/>
                </a:solidFill>
              </a:rPr>
              <a:t> </a:t>
            </a:r>
            <a:r>
              <a:rPr lang="en-US" sz="1467" err="1">
                <a:solidFill>
                  <a:schemeClr val="bg1"/>
                </a:solidFill>
              </a:rPr>
              <a:t>ut</a:t>
            </a:r>
            <a:r>
              <a:rPr lang="en-US" sz="1467">
                <a:solidFill>
                  <a:schemeClr val="bg1"/>
                </a:solidFill>
              </a:rPr>
              <a:t> </a:t>
            </a:r>
            <a:r>
              <a:rPr lang="en-US" sz="1467" err="1">
                <a:solidFill>
                  <a:schemeClr val="bg1"/>
                </a:solidFill>
              </a:rPr>
              <a:t>porupta</a:t>
            </a:r>
            <a:r>
              <a:rPr lang="en-US" sz="1467">
                <a:solidFill>
                  <a:schemeClr val="bg1"/>
                </a:solidFill>
              </a:rPr>
              <a:t> </a:t>
            </a:r>
            <a:r>
              <a:rPr lang="en-US" sz="1467" err="1">
                <a:solidFill>
                  <a:schemeClr val="bg1"/>
                </a:solidFill>
              </a:rPr>
              <a:t>tquibea</a:t>
            </a:r>
            <a:r>
              <a:rPr lang="en-US" sz="1467">
                <a:solidFill>
                  <a:schemeClr val="bg1"/>
                </a:solidFill>
              </a:rPr>
              <a:t> qui con</a:t>
            </a:r>
          </a:p>
        </p:txBody>
      </p:sp>
      <p:sp>
        <p:nvSpPr>
          <p:cNvPr id="9" name="Rectangle 8"/>
          <p:cNvSpPr/>
          <p:nvPr userDrawn="1"/>
        </p:nvSpPr>
        <p:spPr>
          <a:xfrm>
            <a:off x="4727598" y="1543050"/>
            <a:ext cx="2736803" cy="2518940"/>
          </a:xfrm>
          <a:prstGeom prst="rect">
            <a:avLst/>
          </a:prstGeom>
          <a:solidFill>
            <a:schemeClr val="accent3">
              <a:lumMod val="20000"/>
              <a:lumOff val="8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a:solidFill>
                  <a:schemeClr val="accent4">
                    <a:lumMod val="50000"/>
                  </a:schemeClr>
                </a:solidFill>
              </a:rPr>
              <a:t>Lorem Ipsum</a:t>
            </a:r>
          </a:p>
          <a:p>
            <a:pPr algn="ctr" defTabSz="888978">
              <a:lnSpc>
                <a:spcPct val="90000"/>
              </a:lnSpc>
              <a:spcBef>
                <a:spcPct val="0"/>
              </a:spcBef>
              <a:spcAft>
                <a:spcPts val="267"/>
              </a:spcAft>
            </a:pPr>
            <a:r>
              <a:rPr lang="en-US" sz="1467" err="1">
                <a:solidFill>
                  <a:schemeClr val="bg1"/>
                </a:solidFill>
              </a:rPr>
              <a:t>Cillendande</a:t>
            </a:r>
            <a:r>
              <a:rPr lang="en-US" sz="1467">
                <a:solidFill>
                  <a:schemeClr val="bg1"/>
                </a:solidFill>
              </a:rPr>
              <a:t> </a:t>
            </a:r>
            <a:r>
              <a:rPr lang="en-US" sz="1467" err="1">
                <a:solidFill>
                  <a:schemeClr val="bg1"/>
                </a:solidFill>
              </a:rPr>
              <a:t>cupti</a:t>
            </a:r>
            <a:r>
              <a:rPr lang="en-US" sz="1467">
                <a:solidFill>
                  <a:schemeClr val="bg1"/>
                </a:solidFill>
              </a:rPr>
              <a:t> </a:t>
            </a:r>
            <a:r>
              <a:rPr lang="en-US" sz="1467" err="1">
                <a:solidFill>
                  <a:schemeClr val="bg1"/>
                </a:solidFill>
              </a:rPr>
              <a:t>ut</a:t>
            </a:r>
            <a:r>
              <a:rPr lang="en-US" sz="1467">
                <a:solidFill>
                  <a:schemeClr val="bg1"/>
                </a:solidFill>
              </a:rPr>
              <a:t> </a:t>
            </a:r>
            <a:r>
              <a:rPr lang="en-US" sz="1467" err="1">
                <a:solidFill>
                  <a:schemeClr val="bg1"/>
                </a:solidFill>
              </a:rPr>
              <a:t>porupta</a:t>
            </a:r>
            <a:r>
              <a:rPr lang="en-US" sz="1467">
                <a:solidFill>
                  <a:schemeClr val="bg1"/>
                </a:solidFill>
              </a:rPr>
              <a:t> </a:t>
            </a:r>
            <a:r>
              <a:rPr lang="en-US" sz="1467" err="1">
                <a:solidFill>
                  <a:schemeClr val="bg1"/>
                </a:solidFill>
              </a:rPr>
              <a:t>tquibea</a:t>
            </a:r>
            <a:r>
              <a:rPr lang="en-US" sz="1467">
                <a:solidFill>
                  <a:schemeClr val="bg1"/>
                </a:solidFill>
              </a:rPr>
              <a:t> qui con</a:t>
            </a:r>
          </a:p>
        </p:txBody>
      </p:sp>
      <p:sp>
        <p:nvSpPr>
          <p:cNvPr id="14" name="Rectangle 13"/>
          <p:cNvSpPr/>
          <p:nvPr userDrawn="1"/>
        </p:nvSpPr>
        <p:spPr>
          <a:xfrm>
            <a:off x="961117" y="5489963"/>
            <a:ext cx="625492" cy="267766"/>
          </a:xfrm>
          <a:prstGeom prst="rect">
            <a:avLst/>
          </a:prstGeom>
        </p:spPr>
        <p:txBody>
          <a:bodyPr wrap="none">
            <a:spAutoFit/>
          </a:bodyPr>
          <a:lstStyle/>
          <a:p>
            <a:pPr algn="r">
              <a:lnSpc>
                <a:spcPct val="95000"/>
              </a:lnSpc>
            </a:pPr>
            <a:r>
              <a:rPr lang="en-US" sz="1200">
                <a:solidFill>
                  <a:schemeClr val="bg1"/>
                </a:solidFill>
              </a:rPr>
              <a:t>MySQL</a:t>
            </a:r>
          </a:p>
        </p:txBody>
      </p:sp>
      <p:sp>
        <p:nvSpPr>
          <p:cNvPr id="15" name="Rectangle 14"/>
          <p:cNvSpPr/>
          <p:nvPr userDrawn="1"/>
        </p:nvSpPr>
        <p:spPr>
          <a:xfrm>
            <a:off x="1111799" y="4936191"/>
            <a:ext cx="474810" cy="267766"/>
          </a:xfrm>
          <a:prstGeom prst="rect">
            <a:avLst/>
          </a:prstGeom>
        </p:spPr>
        <p:txBody>
          <a:bodyPr wrap="none">
            <a:spAutoFit/>
          </a:bodyPr>
          <a:lstStyle/>
          <a:p>
            <a:pPr algn="r">
              <a:lnSpc>
                <a:spcPct val="95000"/>
              </a:lnSpc>
            </a:pPr>
            <a:r>
              <a:rPr lang="en-US" sz="1200">
                <a:solidFill>
                  <a:schemeClr val="bg1"/>
                </a:solidFill>
              </a:rPr>
              <a:t>PHP</a:t>
            </a:r>
          </a:p>
        </p:txBody>
      </p:sp>
      <p:sp>
        <p:nvSpPr>
          <p:cNvPr id="16" name="Rectangle 15"/>
          <p:cNvSpPr/>
          <p:nvPr userDrawn="1"/>
        </p:nvSpPr>
        <p:spPr>
          <a:xfrm>
            <a:off x="943484" y="4372894"/>
            <a:ext cx="643125" cy="267766"/>
          </a:xfrm>
          <a:prstGeom prst="rect">
            <a:avLst/>
          </a:prstGeom>
        </p:spPr>
        <p:txBody>
          <a:bodyPr wrap="none">
            <a:spAutoFit/>
          </a:bodyPr>
          <a:lstStyle/>
          <a:p>
            <a:pPr algn="r">
              <a:lnSpc>
                <a:spcPct val="95000"/>
              </a:lnSpc>
            </a:pPr>
            <a:r>
              <a:rPr lang="en-US" sz="1200">
                <a:solidFill>
                  <a:schemeClr val="bg1"/>
                </a:solidFill>
              </a:rPr>
              <a:t>HTML5</a:t>
            </a:r>
          </a:p>
        </p:txBody>
      </p:sp>
      <p:sp>
        <p:nvSpPr>
          <p:cNvPr id="17" name="Rounded Rectangle 42"/>
          <p:cNvSpPr/>
          <p:nvPr userDrawn="1"/>
        </p:nvSpPr>
        <p:spPr>
          <a:xfrm rot="5400000">
            <a:off x="2952670" y="3124602"/>
            <a:ext cx="281949" cy="2764350"/>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18" name="Rounded Rectangle 44"/>
          <p:cNvSpPr/>
          <p:nvPr userDrawn="1"/>
        </p:nvSpPr>
        <p:spPr>
          <a:xfrm>
            <a:off x="1711471" y="4365804"/>
            <a:ext cx="2305488"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80%</a:t>
            </a:r>
          </a:p>
        </p:txBody>
      </p:sp>
      <p:sp>
        <p:nvSpPr>
          <p:cNvPr id="19" name="Rounded Rectangle 47"/>
          <p:cNvSpPr/>
          <p:nvPr userDrawn="1"/>
        </p:nvSpPr>
        <p:spPr>
          <a:xfrm rot="5400000">
            <a:off x="2952670" y="3687899"/>
            <a:ext cx="281949" cy="2764350"/>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0" name="Rounded Rectangle 48"/>
          <p:cNvSpPr/>
          <p:nvPr userDrawn="1"/>
        </p:nvSpPr>
        <p:spPr>
          <a:xfrm>
            <a:off x="1711469" y="4929101"/>
            <a:ext cx="1665253"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65%</a:t>
            </a:r>
          </a:p>
        </p:txBody>
      </p:sp>
      <p:sp>
        <p:nvSpPr>
          <p:cNvPr id="21" name="Rounded Rectangle 49"/>
          <p:cNvSpPr/>
          <p:nvPr userDrawn="1"/>
        </p:nvSpPr>
        <p:spPr>
          <a:xfrm rot="5400000">
            <a:off x="2952670" y="4241671"/>
            <a:ext cx="281949" cy="2764350"/>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2" name="Rounded Rectangle 50"/>
          <p:cNvSpPr/>
          <p:nvPr userDrawn="1"/>
        </p:nvSpPr>
        <p:spPr>
          <a:xfrm>
            <a:off x="1711469" y="5482873"/>
            <a:ext cx="2116672"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sp>
        <p:nvSpPr>
          <p:cNvPr id="23" name="Rounded Rectangle 54"/>
          <p:cNvSpPr/>
          <p:nvPr userDrawn="1"/>
        </p:nvSpPr>
        <p:spPr>
          <a:xfrm rot="5400000">
            <a:off x="5955025" y="3138376"/>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4" name="Rounded Rectangle 55"/>
          <p:cNvSpPr/>
          <p:nvPr userDrawn="1"/>
        </p:nvSpPr>
        <p:spPr>
          <a:xfrm>
            <a:off x="4727600" y="4365804"/>
            <a:ext cx="741190"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20%</a:t>
            </a:r>
          </a:p>
        </p:txBody>
      </p:sp>
      <p:sp>
        <p:nvSpPr>
          <p:cNvPr id="25" name="Rounded Rectangle 56"/>
          <p:cNvSpPr/>
          <p:nvPr userDrawn="1"/>
        </p:nvSpPr>
        <p:spPr>
          <a:xfrm rot="5400000">
            <a:off x="5955025" y="3701673"/>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6" name="Rounded Rectangle 57"/>
          <p:cNvSpPr/>
          <p:nvPr userDrawn="1"/>
        </p:nvSpPr>
        <p:spPr>
          <a:xfrm>
            <a:off x="4727598" y="4929101"/>
            <a:ext cx="1485076"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55%</a:t>
            </a:r>
          </a:p>
        </p:txBody>
      </p:sp>
      <p:sp>
        <p:nvSpPr>
          <p:cNvPr id="27" name="Rounded Rectangle 58"/>
          <p:cNvSpPr/>
          <p:nvPr userDrawn="1"/>
        </p:nvSpPr>
        <p:spPr>
          <a:xfrm rot="5400000">
            <a:off x="5955025" y="4255445"/>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8" name="Rounded Rectangle 59"/>
          <p:cNvSpPr/>
          <p:nvPr userDrawn="1"/>
        </p:nvSpPr>
        <p:spPr>
          <a:xfrm>
            <a:off x="4727598" y="5482873"/>
            <a:ext cx="2425499"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90%</a:t>
            </a:r>
          </a:p>
        </p:txBody>
      </p:sp>
      <p:sp>
        <p:nvSpPr>
          <p:cNvPr id="29" name="Rounded Rectangle 63"/>
          <p:cNvSpPr/>
          <p:nvPr userDrawn="1"/>
        </p:nvSpPr>
        <p:spPr>
          <a:xfrm rot="5400000">
            <a:off x="8943607" y="3138376"/>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0" name="Rounded Rectangle 64"/>
          <p:cNvSpPr/>
          <p:nvPr userDrawn="1"/>
        </p:nvSpPr>
        <p:spPr>
          <a:xfrm>
            <a:off x="7716182" y="4365804"/>
            <a:ext cx="1122187" cy="28194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40%</a:t>
            </a:r>
          </a:p>
        </p:txBody>
      </p:sp>
      <p:sp>
        <p:nvSpPr>
          <p:cNvPr id="31" name="Rounded Rectangle 65"/>
          <p:cNvSpPr/>
          <p:nvPr userDrawn="1"/>
        </p:nvSpPr>
        <p:spPr>
          <a:xfrm rot="5400000">
            <a:off x="8943607" y="3701673"/>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2" name="Rounded Rectangle 66"/>
          <p:cNvSpPr/>
          <p:nvPr userDrawn="1"/>
        </p:nvSpPr>
        <p:spPr>
          <a:xfrm>
            <a:off x="7716179" y="4929101"/>
            <a:ext cx="2455599" cy="28194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90%</a:t>
            </a:r>
          </a:p>
        </p:txBody>
      </p:sp>
      <p:sp>
        <p:nvSpPr>
          <p:cNvPr id="33" name="Rounded Rectangle 67"/>
          <p:cNvSpPr/>
          <p:nvPr userDrawn="1"/>
        </p:nvSpPr>
        <p:spPr>
          <a:xfrm rot="5400000">
            <a:off x="8943607" y="4255445"/>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4" name="Rounded Rectangle 68"/>
          <p:cNvSpPr/>
          <p:nvPr userDrawn="1"/>
        </p:nvSpPr>
        <p:spPr>
          <a:xfrm>
            <a:off x="7716180" y="5482873"/>
            <a:ext cx="2095578" cy="28194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pic>
        <p:nvPicPr>
          <p:cNvPr id="2" name="Picture 1"/>
          <p:cNvPicPr>
            <a:picLocks noChangeAspect="1"/>
          </p:cNvPicPr>
          <p:nvPr userDrawn="1"/>
        </p:nvPicPr>
        <p:blipFill>
          <a:blip r:embed="rId3">
            <a:duotone>
              <a:prstClr val="black"/>
              <a:schemeClr val="accent1">
                <a:tint val="45000"/>
                <a:satMod val="400000"/>
              </a:schemeClr>
            </a:duotone>
            <a:lum bright="-48000"/>
          </a:blip>
          <a:stretch>
            <a:fillRect/>
          </a:stretch>
        </p:blipFill>
        <p:spPr>
          <a:xfrm>
            <a:off x="2680950" y="1935387"/>
            <a:ext cx="900450" cy="986833"/>
          </a:xfrm>
          <a:prstGeom prst="rect">
            <a:avLst/>
          </a:prstGeom>
        </p:spPr>
      </p:pic>
      <p:pic>
        <p:nvPicPr>
          <p:cNvPr id="36" name="Picture 35"/>
          <p:cNvPicPr>
            <a:picLocks noChangeAspect="1"/>
          </p:cNvPicPr>
          <p:nvPr userDrawn="1"/>
        </p:nvPicPr>
        <p:blipFill>
          <a:blip r:embed="rId4">
            <a:duotone>
              <a:prstClr val="black"/>
              <a:schemeClr val="tx2">
                <a:tint val="45000"/>
                <a:satMod val="400000"/>
              </a:schemeClr>
            </a:duotone>
            <a:lum bright="-48000"/>
          </a:blip>
          <a:stretch>
            <a:fillRect/>
          </a:stretch>
        </p:blipFill>
        <p:spPr>
          <a:xfrm>
            <a:off x="5709411" y="1996485"/>
            <a:ext cx="815214" cy="925735"/>
          </a:xfrm>
          <a:prstGeom prst="rect">
            <a:avLst/>
          </a:prstGeom>
        </p:spPr>
      </p:pic>
      <p:pic>
        <p:nvPicPr>
          <p:cNvPr id="37" name="Picture 36"/>
          <p:cNvPicPr>
            <a:picLocks noChangeAspect="1"/>
          </p:cNvPicPr>
          <p:nvPr userDrawn="1"/>
        </p:nvPicPr>
        <p:blipFill>
          <a:blip r:embed="rId5">
            <a:duotone>
              <a:prstClr val="black"/>
              <a:schemeClr val="accent1">
                <a:tint val="45000"/>
                <a:satMod val="400000"/>
              </a:schemeClr>
            </a:duotone>
            <a:lum bright="78000" contrast="-2000"/>
          </a:blip>
          <a:stretch>
            <a:fillRect/>
          </a:stretch>
        </p:blipFill>
        <p:spPr>
          <a:xfrm>
            <a:off x="8610600" y="2176446"/>
            <a:ext cx="776250" cy="742500"/>
          </a:xfrm>
          <a:prstGeom prst="rect">
            <a:avLst/>
          </a:prstGeom>
        </p:spPr>
      </p:pic>
    </p:spTree>
    <p:extLst>
      <p:ext uri="{BB962C8B-B14F-4D97-AF65-F5344CB8AC3E}">
        <p14:creationId xmlns:p14="http://schemas.microsoft.com/office/powerpoint/2010/main" val="239956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pic>
        <p:nvPicPr>
          <p:cNvPr id="7" name="Picture 6"/>
          <p:cNvPicPr>
            <a:picLocks noChangeAspect="1"/>
          </p:cNvPicPr>
          <p:nvPr userDrawn="1"/>
        </p:nvPicPr>
        <p:blipFill rotWithShape="1">
          <a:blip r:embed="rId3"/>
          <a:srcRect b="3202"/>
          <a:stretch/>
        </p:blipFill>
        <p:spPr>
          <a:xfrm>
            <a:off x="5029200" y="5919249"/>
            <a:ext cx="1952625" cy="938751"/>
          </a:xfrm>
          <a:prstGeom prst="rect">
            <a:avLst/>
          </a:prstGeom>
        </p:spPr>
      </p:pic>
      <p:sp>
        <p:nvSpPr>
          <p:cNvPr id="8" name="Title 8"/>
          <p:cNvSpPr>
            <a:spLocks noGrp="1"/>
          </p:cNvSpPr>
          <p:nvPr>
            <p:ph type="title"/>
          </p:nvPr>
        </p:nvSpPr>
        <p:spPr>
          <a:xfrm>
            <a:off x="914400" y="279961"/>
            <a:ext cx="10363200" cy="817561"/>
          </a:xfrm>
        </p:spPr>
        <p:txBody>
          <a:bodyPr/>
          <a:lstStyle>
            <a:lvl1pPr>
              <a:defRPr>
                <a:solidFill>
                  <a:schemeClr val="tx2"/>
                </a:solidFill>
              </a:defRPr>
            </a:lvl1pPr>
          </a:lstStyle>
          <a:p>
            <a:r>
              <a:rPr lang="en-US"/>
              <a:t>More subtle table style</a:t>
            </a:r>
          </a:p>
        </p:txBody>
      </p:sp>
      <p:graphicFrame>
        <p:nvGraphicFramePr>
          <p:cNvPr id="9" name="Content Placeholder 6"/>
          <p:cNvGraphicFramePr>
            <a:graphicFrameLocks/>
          </p:cNvGraphicFramePr>
          <p:nvPr userDrawn="1">
            <p:extLst>
              <p:ext uri="{D42A27DB-BD31-4B8C-83A1-F6EECF244321}">
                <p14:modId xmlns:p14="http://schemas.microsoft.com/office/powerpoint/2010/main" val="2156743651"/>
              </p:ext>
            </p:extLst>
          </p:nvPr>
        </p:nvGraphicFramePr>
        <p:xfrm>
          <a:off x="914400" y="1905000"/>
          <a:ext cx="10363200" cy="329184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gridCol w="1727200">
                  <a:extLst>
                    <a:ext uri="{9D8B030D-6E8A-4147-A177-3AD203B41FA5}">
                      <a16:colId xmlns:a16="http://schemas.microsoft.com/office/drawing/2014/main" val="20004"/>
                    </a:ext>
                  </a:extLst>
                </a:gridCol>
                <a:gridCol w="1727200">
                  <a:extLst>
                    <a:ext uri="{9D8B030D-6E8A-4147-A177-3AD203B41FA5}">
                      <a16:colId xmlns:a16="http://schemas.microsoft.com/office/drawing/2014/main" val="20005"/>
                    </a:ext>
                  </a:extLst>
                </a:gridCol>
              </a:tblGrid>
              <a:tr h="365760">
                <a:tc>
                  <a:txBody>
                    <a:bodyPr/>
                    <a:lstStyle/>
                    <a:p>
                      <a:endParaRPr lang="en-US" sz="1600" b="0">
                        <a:solidFill>
                          <a:schemeClr val="bg1"/>
                        </a:solidFill>
                      </a:endParaRPr>
                    </a:p>
                  </a:txBody>
                  <a:tcPr marL="121920" marR="121920" marT="60960" marB="60960">
                    <a:lnL w="635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b="0">
                          <a:solidFill>
                            <a:schemeClr val="bg1"/>
                          </a:solidFill>
                        </a:rPr>
                        <a:t>Column 1</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tc>
                  <a:txBody>
                    <a:bodyPr/>
                    <a:lstStyle/>
                    <a:p>
                      <a:pPr algn="r"/>
                      <a:r>
                        <a:rPr lang="en-US" sz="1600" b="0">
                          <a:solidFill>
                            <a:schemeClr val="bg1"/>
                          </a:solidFill>
                        </a:rPr>
                        <a:t>Column 2</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tc>
                  <a:txBody>
                    <a:bodyPr/>
                    <a:lstStyle/>
                    <a:p>
                      <a:pPr algn="r"/>
                      <a:r>
                        <a:rPr lang="en-US" sz="1600" b="0">
                          <a:solidFill>
                            <a:schemeClr val="bg1"/>
                          </a:solidFill>
                        </a:rPr>
                        <a:t>Column 3</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tc>
                  <a:txBody>
                    <a:bodyPr/>
                    <a:lstStyle/>
                    <a:p>
                      <a:pPr algn="r"/>
                      <a:r>
                        <a:rPr lang="en-US" sz="1600" b="0">
                          <a:solidFill>
                            <a:schemeClr val="bg1"/>
                          </a:solidFill>
                        </a:rPr>
                        <a:t>Column 4</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tc>
                  <a:txBody>
                    <a:bodyPr/>
                    <a:lstStyle/>
                    <a:p>
                      <a:pPr algn="r"/>
                      <a:r>
                        <a:rPr lang="en-US" sz="1600" b="0">
                          <a:solidFill>
                            <a:schemeClr val="bg1"/>
                          </a:solidFill>
                        </a:rPr>
                        <a:t>Column 5</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extLst>
                  <a:ext uri="{0D108BD9-81ED-4DB2-BD59-A6C34878D82A}">
                    <a16:rowId xmlns:a16="http://schemas.microsoft.com/office/drawing/2014/main" val="10000"/>
                  </a:ext>
                </a:extLst>
              </a:tr>
              <a:tr h="365760">
                <a:tc>
                  <a:txBody>
                    <a:bodyPr/>
                    <a:lstStyle/>
                    <a:p>
                      <a:r>
                        <a:rPr lang="en-US" sz="1600">
                          <a:solidFill>
                            <a:schemeClr val="tx2"/>
                          </a:solidFill>
                        </a:rPr>
                        <a:t>Row One</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65760">
                <a:tc>
                  <a:txBody>
                    <a:bodyPr/>
                    <a:lstStyle/>
                    <a:p>
                      <a:r>
                        <a:rPr lang="en-US" sz="1600">
                          <a:solidFill>
                            <a:schemeClr val="tx2"/>
                          </a:solidFill>
                        </a:rPr>
                        <a:t>Row Two</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65760">
                <a:tc>
                  <a:txBody>
                    <a:bodyPr/>
                    <a:lstStyle/>
                    <a:p>
                      <a:r>
                        <a:rPr lang="en-US" sz="1600">
                          <a:solidFill>
                            <a:schemeClr val="tx2"/>
                          </a:solidFill>
                        </a:rPr>
                        <a:t>Row Three</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65760">
                <a:tc>
                  <a:txBody>
                    <a:bodyPr/>
                    <a:lstStyle/>
                    <a:p>
                      <a:r>
                        <a:rPr lang="en-US" sz="1600">
                          <a:solidFill>
                            <a:schemeClr val="tx2"/>
                          </a:solidFill>
                        </a:rPr>
                        <a:t>Row Four</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65760">
                <a:tc>
                  <a:txBody>
                    <a:bodyPr/>
                    <a:lstStyle/>
                    <a:p>
                      <a:r>
                        <a:rPr lang="en-US" sz="1600">
                          <a:solidFill>
                            <a:schemeClr val="tx2"/>
                          </a:solidFill>
                        </a:rPr>
                        <a:t>Row</a:t>
                      </a:r>
                      <a:r>
                        <a:rPr lang="en-US" sz="1600" baseline="0">
                          <a:solidFill>
                            <a:schemeClr val="tx2"/>
                          </a:solidFill>
                        </a:rPr>
                        <a:t> Five</a:t>
                      </a:r>
                      <a:endParaRPr lang="en-US" sz="1600">
                        <a:solidFill>
                          <a:schemeClr val="tx2"/>
                        </a:solidFill>
                      </a:endParaRP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14500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5">
                        <a:alpha val="80000"/>
                      </a:schemeClr>
                    </a:solidFill>
                  </a:tcPr>
                </a:tc>
                <a:tc>
                  <a:txBody>
                    <a:bodyPr/>
                    <a:lstStyle/>
                    <a:p>
                      <a:pPr algn="r"/>
                      <a:r>
                        <a:rPr lang="en-US" sz="1600">
                          <a:solidFill>
                            <a:schemeClr val="tx2"/>
                          </a:solidFill>
                        </a:rPr>
                        <a:t>550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65760">
                <a:tc>
                  <a:txBody>
                    <a:bodyPr/>
                    <a:lstStyle/>
                    <a:p>
                      <a:r>
                        <a:rPr lang="en-US" sz="1600">
                          <a:solidFill>
                            <a:schemeClr val="tx2"/>
                          </a:solidFill>
                        </a:rPr>
                        <a:t>Row Six</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65760">
                <a:tc>
                  <a:txBody>
                    <a:bodyPr/>
                    <a:lstStyle/>
                    <a:p>
                      <a:r>
                        <a:rPr lang="en-US" sz="1600">
                          <a:solidFill>
                            <a:schemeClr val="tx2"/>
                          </a:solidFill>
                        </a:rPr>
                        <a:t>Row Seven</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65760">
                <a:tc>
                  <a:txBody>
                    <a:bodyPr/>
                    <a:lstStyle/>
                    <a:p>
                      <a:r>
                        <a:rPr lang="en-US" sz="1600">
                          <a:solidFill>
                            <a:schemeClr val="bg1"/>
                          </a:solidFill>
                        </a:rPr>
                        <a:t>Total</a:t>
                      </a:r>
                      <a:r>
                        <a:rPr lang="en-US" sz="1600" baseline="0">
                          <a:solidFill>
                            <a:schemeClr val="bg1"/>
                          </a:solidFill>
                        </a:rPr>
                        <a:t> Row</a:t>
                      </a:r>
                      <a:endParaRPr lang="en-US" sz="1600">
                        <a:solidFill>
                          <a:schemeClr val="bg1"/>
                        </a:solidFill>
                      </a:endParaRP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extLst>
                  <a:ext uri="{0D108BD9-81ED-4DB2-BD59-A6C34878D82A}">
                    <a16:rowId xmlns:a16="http://schemas.microsoft.com/office/drawing/2014/main" val="10008"/>
                  </a:ext>
                </a:extLst>
              </a:tr>
            </a:tbl>
          </a:graphicData>
        </a:graphic>
      </p:graphicFrame>
      <p:sp>
        <p:nvSpPr>
          <p:cNvPr id="10" name="Text Placeholder 9"/>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With modern style sure to make your brand look its best</a:t>
            </a:r>
          </a:p>
        </p:txBody>
      </p:sp>
    </p:spTree>
    <p:extLst>
      <p:ext uri="{BB962C8B-B14F-4D97-AF65-F5344CB8AC3E}">
        <p14:creationId xmlns:p14="http://schemas.microsoft.com/office/powerpoint/2010/main" val="2740184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Date Placeholder 6"/>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2021-07-20</a:t>
            </a:fld>
            <a:endParaRPr lang="lt-LT"/>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lt-LT"/>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1" name="Picture 10"/>
          <p:cNvPicPr>
            <a:picLocks noChangeAspect="1"/>
          </p:cNvPicPr>
          <p:nvPr userDrawn="1"/>
        </p:nvPicPr>
        <p:blipFill rotWithShape="1">
          <a:blip r:embed="rId3"/>
          <a:srcRect b="3202"/>
          <a:stretch/>
        </p:blipFill>
        <p:spPr>
          <a:xfrm rot="16200000">
            <a:off x="9869464" y="2754478"/>
            <a:ext cx="3136943" cy="1508129"/>
          </a:xfrm>
          <a:prstGeom prst="rect">
            <a:avLst/>
          </a:prstGeom>
        </p:spPr>
      </p:pic>
      <p:sp>
        <p:nvSpPr>
          <p:cNvPr id="10"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Title with bullets</a:t>
            </a:r>
          </a:p>
        </p:txBody>
      </p:sp>
      <p:sp>
        <p:nvSpPr>
          <p:cNvPr id="13" name="Content Placeholder 3"/>
          <p:cNvSpPr>
            <a:spLocks noGrp="1"/>
          </p:cNvSpPr>
          <p:nvPr>
            <p:ph idx="1" hasCustomPrompt="1"/>
          </p:nvPr>
        </p:nvSpPr>
        <p:spPr>
          <a:xfrm>
            <a:off x="914400" y="1219200"/>
            <a:ext cx="9448800" cy="4627563"/>
          </a:xfrm>
        </p:spPr>
        <p:txBody>
          <a:bodyPr>
            <a:normAutofit/>
          </a:bodyPr>
          <a:lstStyle>
            <a:lvl1pPr marL="228600" indent="-228600">
              <a:buFont typeface="Wingdings" panose="05000000000000000000" pitchFamily="2" charset="2"/>
              <a:buChar char="§"/>
              <a:defRPr sz="2000">
                <a:solidFill>
                  <a:schemeClr val="bg1"/>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lt-LT"/>
          </a:p>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Duis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a:p>
            <a:endParaRPr lang="en-US"/>
          </a:p>
        </p:txBody>
      </p:sp>
    </p:spTree>
    <p:extLst>
      <p:ext uri="{BB962C8B-B14F-4D97-AF65-F5344CB8AC3E}">
        <p14:creationId xmlns:p14="http://schemas.microsoft.com/office/powerpoint/2010/main" val="14320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pic>
        <p:nvPicPr>
          <p:cNvPr id="7" name="Picture 6"/>
          <p:cNvPicPr>
            <a:picLocks noChangeAspect="1"/>
          </p:cNvPicPr>
          <p:nvPr userDrawn="1"/>
        </p:nvPicPr>
        <p:blipFill rotWithShape="1">
          <a:blip r:embed="rId3"/>
          <a:srcRect b="3202"/>
          <a:stretch/>
        </p:blipFill>
        <p:spPr>
          <a:xfrm>
            <a:off x="4493059" y="5281411"/>
            <a:ext cx="3279341" cy="1576589"/>
          </a:xfrm>
          <a:prstGeom prst="rect">
            <a:avLst/>
          </a:prstGeom>
        </p:spPr>
      </p:pic>
      <p:sp>
        <p:nvSpPr>
          <p:cNvPr id="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Title with bullets</a:t>
            </a:r>
          </a:p>
        </p:txBody>
      </p:sp>
      <p:sp>
        <p:nvSpPr>
          <p:cNvPr id="9" name="Content Placeholder 3"/>
          <p:cNvSpPr>
            <a:spLocks noGrp="1"/>
          </p:cNvSpPr>
          <p:nvPr>
            <p:ph idx="1" hasCustomPrompt="1"/>
          </p:nvPr>
        </p:nvSpPr>
        <p:spPr>
          <a:xfrm>
            <a:off x="914400" y="1219200"/>
            <a:ext cx="4724400" cy="4627563"/>
          </a:xfrm>
        </p:spPr>
        <p:txBody>
          <a:bodyPr>
            <a:normAutofit/>
          </a:bodyPr>
          <a:lstStyle>
            <a:lvl1pPr marL="228600" indent="-228600">
              <a:buClr>
                <a:schemeClr val="accent1"/>
              </a:buClr>
              <a:buFont typeface="Wingdings" panose="05000000000000000000" pitchFamily="2" charset="2"/>
              <a:buChar char="§"/>
              <a:defRPr sz="2000">
                <a:solidFill>
                  <a:schemeClr val="tx2"/>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p:txBody>
      </p:sp>
      <p:sp>
        <p:nvSpPr>
          <p:cNvPr id="10" name="Content Placeholder 3"/>
          <p:cNvSpPr>
            <a:spLocks noGrp="1"/>
          </p:cNvSpPr>
          <p:nvPr>
            <p:ph idx="13" hasCustomPrompt="1"/>
          </p:nvPr>
        </p:nvSpPr>
        <p:spPr>
          <a:xfrm>
            <a:off x="5953125" y="1229518"/>
            <a:ext cx="4724400" cy="4627563"/>
          </a:xfrm>
        </p:spPr>
        <p:txBody>
          <a:bodyPr>
            <a:normAutofit/>
          </a:bodyPr>
          <a:lstStyle>
            <a:lvl1pPr marL="228600" indent="-228600">
              <a:buClr>
                <a:schemeClr val="accent1"/>
              </a:buClr>
              <a:buFont typeface="Wingdings" panose="05000000000000000000" pitchFamily="2" charset="2"/>
              <a:buChar char="§"/>
              <a:defRPr sz="2000">
                <a:solidFill>
                  <a:schemeClr val="tx2"/>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p:txBody>
      </p:sp>
    </p:spTree>
    <p:extLst>
      <p:ext uri="{BB962C8B-B14F-4D97-AF65-F5344CB8AC3E}">
        <p14:creationId xmlns:p14="http://schemas.microsoft.com/office/powerpoint/2010/main" val="2642098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7"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Title with bullets</a:t>
            </a:r>
          </a:p>
        </p:txBody>
      </p:sp>
      <p:sp>
        <p:nvSpPr>
          <p:cNvPr id="8" name="Content Placeholder 3"/>
          <p:cNvSpPr>
            <a:spLocks noGrp="1"/>
          </p:cNvSpPr>
          <p:nvPr>
            <p:ph idx="1" hasCustomPrompt="1"/>
          </p:nvPr>
        </p:nvSpPr>
        <p:spPr>
          <a:xfrm>
            <a:off x="914400" y="1219200"/>
            <a:ext cx="9448800" cy="4627563"/>
          </a:xfrm>
        </p:spPr>
        <p:txBody>
          <a:bodyPr>
            <a:normAutofit/>
          </a:bodyPr>
          <a:lstStyle>
            <a:lvl1pPr marL="228600" indent="-228600">
              <a:buClr>
                <a:schemeClr val="accent1"/>
              </a:buClr>
              <a:buFont typeface="Wingdings" panose="05000000000000000000" pitchFamily="2" charset="2"/>
              <a:buChar char="§"/>
              <a:defRPr sz="2000">
                <a:solidFill>
                  <a:schemeClr val="tx2"/>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lt-LT"/>
          </a:p>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Duis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a:p>
            <a:endParaRPr lang="en-US"/>
          </a:p>
        </p:txBody>
      </p:sp>
    </p:spTree>
    <p:extLst>
      <p:ext uri="{BB962C8B-B14F-4D97-AF65-F5344CB8AC3E}">
        <p14:creationId xmlns:p14="http://schemas.microsoft.com/office/powerpoint/2010/main" val="2775821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5D381E-0BC5-44A2-B77C-56577A0FAC03}" type="datetimeFigureOut">
              <a:rPr lang="lt-LT" smtClean="0"/>
              <a:t>2021-07-20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EDC26B0-D571-42F9-9FB7-DBB2D912BCEA}" type="slidenum">
              <a:rPr lang="lt-LT" smtClean="0"/>
              <a:t>‹#›</a:t>
            </a:fld>
            <a:endParaRPr lang="lt-LT"/>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pic>
        <p:nvPicPr>
          <p:cNvPr id="9" name="Picture 8"/>
          <p:cNvPicPr>
            <a:picLocks noChangeAspect="1"/>
          </p:cNvPicPr>
          <p:nvPr userDrawn="1"/>
        </p:nvPicPr>
        <p:blipFill rotWithShape="1">
          <a:blip r:embed="rId3"/>
          <a:srcRect b="3202"/>
          <a:stretch/>
        </p:blipFill>
        <p:spPr>
          <a:xfrm rot="16200000">
            <a:off x="9869464" y="2754478"/>
            <a:ext cx="3136943" cy="1508129"/>
          </a:xfrm>
          <a:prstGeom prst="rect">
            <a:avLst/>
          </a:prstGeom>
        </p:spPr>
      </p:pic>
    </p:spTree>
    <p:extLst>
      <p:ext uri="{BB962C8B-B14F-4D97-AF65-F5344CB8AC3E}">
        <p14:creationId xmlns:p14="http://schemas.microsoft.com/office/powerpoint/2010/main" val="3928858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5D381E-0BC5-44A2-B77C-56577A0FAC03}" type="datetimeFigureOut">
              <a:rPr lang="lt-LT" smtClean="0"/>
              <a:t>2021-07-20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EDC26B0-D571-42F9-9FB7-DBB2D912BCEA}" type="slidenum">
              <a:rPr lang="lt-LT" smtClean="0"/>
              <a:t>‹#›</a:t>
            </a:fld>
            <a:endParaRPr lang="lt-LT"/>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091585"/>
          </a:xfrm>
          <a:prstGeom prst="rect">
            <a:avLst/>
          </a:prstGeom>
        </p:spPr>
      </p:pic>
      <p:pic>
        <p:nvPicPr>
          <p:cNvPr id="9" name="Picture 8"/>
          <p:cNvPicPr>
            <a:picLocks noChangeAspect="1"/>
          </p:cNvPicPr>
          <p:nvPr userDrawn="1"/>
        </p:nvPicPr>
        <p:blipFill rotWithShape="1">
          <a:blip r:embed="rId3"/>
          <a:srcRect b="3202"/>
          <a:stretch/>
        </p:blipFill>
        <p:spPr>
          <a:xfrm>
            <a:off x="4493059" y="5281411"/>
            <a:ext cx="3279341" cy="1576589"/>
          </a:xfrm>
          <a:prstGeom prst="rect">
            <a:avLst/>
          </a:prstGeom>
        </p:spPr>
      </p:pic>
    </p:spTree>
    <p:extLst>
      <p:ext uri="{BB962C8B-B14F-4D97-AF65-F5344CB8AC3E}">
        <p14:creationId xmlns:p14="http://schemas.microsoft.com/office/powerpoint/2010/main" val="1547194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65D381E-0BC5-44A2-B77C-56577A0FAC03}" type="datetimeFigureOut">
              <a:rPr lang="lt-LT" smtClean="0"/>
              <a:t>2021-07-20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EDC26B0-D571-42F9-9FB7-DBB2D912BCEA}" type="slidenum">
              <a:rPr lang="lt-LT" smtClean="0"/>
              <a:t>‹#›</a:t>
            </a:fld>
            <a:endParaRPr lang="lt-LT"/>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091585"/>
          </a:xfrm>
          <a:prstGeom prst="rect">
            <a:avLst/>
          </a:prstGeom>
        </p:spPr>
      </p:pic>
      <p:pic>
        <p:nvPicPr>
          <p:cNvPr id="9" name="Picture 8"/>
          <p:cNvPicPr>
            <a:picLocks noChangeAspect="1"/>
          </p:cNvPicPr>
          <p:nvPr userDrawn="1"/>
        </p:nvPicPr>
        <p:blipFill rotWithShape="1">
          <a:blip r:embed="rId3"/>
          <a:srcRect b="3202"/>
          <a:stretch/>
        </p:blipFill>
        <p:spPr>
          <a:xfrm>
            <a:off x="4493059" y="5281411"/>
            <a:ext cx="3279341" cy="1576589"/>
          </a:xfrm>
          <a:prstGeom prst="rect">
            <a:avLst/>
          </a:prstGeom>
        </p:spPr>
      </p:pic>
    </p:spTree>
    <p:extLst>
      <p:ext uri="{BB962C8B-B14F-4D97-AF65-F5344CB8AC3E}">
        <p14:creationId xmlns:p14="http://schemas.microsoft.com/office/powerpoint/2010/main" val="3414434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65D381E-0BC5-44A2-B77C-56577A0FAC03}" type="datetimeFigureOut">
              <a:rPr lang="lt-LT" smtClean="0"/>
              <a:t>2021-07-20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EDC26B0-D571-42F9-9FB7-DBB2D912BCEA}" type="slidenum">
              <a:rPr lang="lt-LT" smtClean="0"/>
              <a:t>‹#›</a:t>
            </a:fld>
            <a:endParaRPr lang="lt-LT"/>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Tree>
    <p:extLst>
      <p:ext uri="{BB962C8B-B14F-4D97-AF65-F5344CB8AC3E}">
        <p14:creationId xmlns:p14="http://schemas.microsoft.com/office/powerpoint/2010/main" val="2745145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Date Placeholder 6"/>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2021-07-20</a:t>
            </a:fld>
            <a:endParaRPr lang="lt-LT"/>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lt-LT"/>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spTree>
    <p:extLst>
      <p:ext uri="{BB962C8B-B14F-4D97-AF65-F5344CB8AC3E}">
        <p14:creationId xmlns:p14="http://schemas.microsoft.com/office/powerpoint/2010/main" val="12775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2021-07-20</a:t>
            </a:fld>
            <a:endParaRPr lang="lt-LT"/>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1" name="Picture 10"/>
          <p:cNvPicPr>
            <a:picLocks noChangeAspect="1"/>
          </p:cNvPicPr>
          <p:nvPr userDrawn="1"/>
        </p:nvPicPr>
        <p:blipFill rotWithShape="1">
          <a:blip r:embed="rId3"/>
          <a:srcRect b="2595"/>
          <a:stretch/>
        </p:blipFill>
        <p:spPr>
          <a:xfrm>
            <a:off x="4493059" y="5271511"/>
            <a:ext cx="3279341" cy="1586489"/>
          </a:xfrm>
          <a:prstGeom prst="rect">
            <a:avLst/>
          </a:prstGeom>
        </p:spPr>
      </p:pic>
      <p:sp>
        <p:nvSpPr>
          <p:cNvPr id="7" name="Title 1"/>
          <p:cNvSpPr>
            <a:spLocks noGrp="1"/>
          </p:cNvSpPr>
          <p:nvPr>
            <p:ph type="ctrTitle" hasCustomPrompt="1"/>
          </p:nvPr>
        </p:nvSpPr>
        <p:spPr>
          <a:xfrm>
            <a:off x="5657987" y="1835646"/>
            <a:ext cx="4990826" cy="1773261"/>
          </a:xfrm>
        </p:spPr>
        <p:txBody>
          <a:bodyPr anchor="b">
            <a:noAutofit/>
          </a:bodyPr>
          <a:lstStyle>
            <a:lvl1pPr algn="ctr">
              <a:defRPr sz="5000">
                <a:solidFill>
                  <a:schemeClr val="bg1"/>
                </a:solidFill>
              </a:defRPr>
            </a:lvl1pPr>
          </a:lstStyle>
          <a:p>
            <a:r>
              <a:rPr lang="en-US"/>
              <a:t>Click to edit </a:t>
            </a:r>
            <a:br>
              <a:rPr lang="en-US"/>
            </a:br>
            <a:r>
              <a:rPr lang="en-US"/>
              <a:t>Master title style</a:t>
            </a:r>
            <a:endParaRPr lang="lt-LT"/>
          </a:p>
        </p:txBody>
      </p:sp>
      <p:sp>
        <p:nvSpPr>
          <p:cNvPr id="9" name="Subtitle 2"/>
          <p:cNvSpPr>
            <a:spLocks noGrp="1"/>
          </p:cNvSpPr>
          <p:nvPr>
            <p:ph type="subTitle" idx="1"/>
          </p:nvPr>
        </p:nvSpPr>
        <p:spPr>
          <a:xfrm>
            <a:off x="5677174" y="4229608"/>
            <a:ext cx="4990826" cy="52659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pic>
        <p:nvPicPr>
          <p:cNvPr id="10" name="Picture 9"/>
          <p:cNvPicPr>
            <a:picLocks noChangeAspect="1"/>
          </p:cNvPicPr>
          <p:nvPr userDrawn="1"/>
        </p:nvPicPr>
        <p:blipFill>
          <a:blip r:embed="rId4"/>
          <a:stretch>
            <a:fillRect/>
          </a:stretch>
        </p:blipFill>
        <p:spPr>
          <a:xfrm>
            <a:off x="1675575" y="1599545"/>
            <a:ext cx="2580661" cy="2959300"/>
          </a:xfrm>
          <a:prstGeom prst="rect">
            <a:avLst/>
          </a:prstGeom>
        </p:spPr>
      </p:pic>
    </p:spTree>
    <p:extLst>
      <p:ext uri="{BB962C8B-B14F-4D97-AF65-F5344CB8AC3E}">
        <p14:creationId xmlns:p14="http://schemas.microsoft.com/office/powerpoint/2010/main" val="486058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Chevron 21"/>
          <p:cNvSpPr/>
          <p:nvPr userDrawn="1"/>
        </p:nvSpPr>
        <p:spPr>
          <a:xfrm rot="5400000">
            <a:off x="5474233" y="1854852"/>
            <a:ext cx="1260000" cy="2880320"/>
          </a:xfrm>
          <a:prstGeom prst="chevron">
            <a:avLst>
              <a:gd name="adj" fmla="val 20758"/>
            </a:avLst>
          </a:prstGeom>
          <a:noFill/>
          <a:ln w="25400">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27" name="Pentagon 3"/>
          <p:cNvSpPr/>
          <p:nvPr userDrawn="1"/>
        </p:nvSpPr>
        <p:spPr>
          <a:xfrm rot="5400000">
            <a:off x="5538160" y="850073"/>
            <a:ext cx="1116000" cy="2880000"/>
          </a:xfrm>
          <a:prstGeom prst="homePlate">
            <a:avLst>
              <a:gd name="adj" fmla="val 22102"/>
            </a:avLst>
          </a:prstGeom>
          <a:noFill/>
          <a:ln w="25400">
            <a:solidFill>
              <a:schemeClr val="tx2"/>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r">
              <a:lnSpc>
                <a:spcPct val="90000"/>
              </a:lnSpc>
            </a:pPr>
            <a:r>
              <a:rPr lang="en-US" sz="1333">
                <a:solidFill>
                  <a:srgbClr val="FFFFFF"/>
                </a:solidFill>
              </a:rPr>
              <a:t> </a:t>
            </a:r>
          </a:p>
        </p:txBody>
      </p:sp>
      <p:sp>
        <p:nvSpPr>
          <p:cNvPr id="29"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Process infographic</a:t>
            </a:r>
          </a:p>
        </p:txBody>
      </p:sp>
      <p:sp>
        <p:nvSpPr>
          <p:cNvPr id="30" name="Oval 29"/>
          <p:cNvSpPr/>
          <p:nvPr userDrawn="1"/>
        </p:nvSpPr>
        <p:spPr>
          <a:xfrm>
            <a:off x="3448151" y="2124505"/>
            <a:ext cx="768085" cy="7680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1" name="Oval 30"/>
          <p:cNvSpPr/>
          <p:nvPr userDrawn="1"/>
        </p:nvSpPr>
        <p:spPr>
          <a:xfrm>
            <a:off x="7966270" y="3021828"/>
            <a:ext cx="768085" cy="7680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2" name="Oval 31"/>
          <p:cNvSpPr/>
          <p:nvPr userDrawn="1"/>
        </p:nvSpPr>
        <p:spPr>
          <a:xfrm>
            <a:off x="3448151" y="3914621"/>
            <a:ext cx="768085" cy="76808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Oval 32"/>
          <p:cNvSpPr/>
          <p:nvPr userDrawn="1"/>
        </p:nvSpPr>
        <p:spPr>
          <a:xfrm>
            <a:off x="7983996" y="4980528"/>
            <a:ext cx="768085" cy="76808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34" name="Straight Connector 33"/>
          <p:cNvCxnSpPr/>
          <p:nvPr userDrawn="1"/>
        </p:nvCxnSpPr>
        <p:spPr>
          <a:xfrm flipH="1" flipV="1">
            <a:off x="7526667" y="3405759"/>
            <a:ext cx="439604" cy="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flipV="1">
            <a:off x="7544393" y="5364459"/>
            <a:ext cx="439604" cy="2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flipV="1">
            <a:off x="4213602" y="2508436"/>
            <a:ext cx="439604" cy="2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flipV="1">
            <a:off x="4213602" y="4298553"/>
            <a:ext cx="439604" cy="22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4914020" y="1827693"/>
            <a:ext cx="844523" cy="830997"/>
          </a:xfrm>
          <a:prstGeom prst="rect">
            <a:avLst/>
          </a:prstGeom>
        </p:spPr>
        <p:txBody>
          <a:bodyPr wrap="square">
            <a:spAutoFit/>
          </a:bodyPr>
          <a:lstStyle/>
          <a:p>
            <a:pPr algn="ctr"/>
            <a:r>
              <a:rPr lang="en-US" sz="4800">
                <a:solidFill>
                  <a:srgbClr val="FFFFFF"/>
                </a:solidFill>
              </a:rPr>
              <a:t>01</a:t>
            </a:r>
          </a:p>
        </p:txBody>
      </p:sp>
      <p:sp>
        <p:nvSpPr>
          <p:cNvPr id="47" name="Rectangle 46"/>
          <p:cNvSpPr/>
          <p:nvPr userDrawn="1"/>
        </p:nvSpPr>
        <p:spPr>
          <a:xfrm>
            <a:off x="4914020" y="2895211"/>
            <a:ext cx="844523" cy="830997"/>
          </a:xfrm>
          <a:prstGeom prst="rect">
            <a:avLst/>
          </a:prstGeom>
        </p:spPr>
        <p:txBody>
          <a:bodyPr wrap="square">
            <a:spAutoFit/>
          </a:bodyPr>
          <a:lstStyle/>
          <a:p>
            <a:pPr algn="ctr"/>
            <a:r>
              <a:rPr lang="en-US" sz="4800">
                <a:solidFill>
                  <a:srgbClr val="FFFFFF"/>
                </a:solidFill>
              </a:rPr>
              <a:t>0</a:t>
            </a:r>
            <a:r>
              <a:rPr lang="lt-LT" sz="4800">
                <a:solidFill>
                  <a:srgbClr val="FFFFFF"/>
                </a:solidFill>
              </a:rPr>
              <a:t>2</a:t>
            </a:r>
            <a:endParaRPr lang="en-US" sz="4800">
              <a:solidFill>
                <a:srgbClr val="FFFFFF"/>
              </a:solidFill>
            </a:endParaRPr>
          </a:p>
        </p:txBody>
      </p:sp>
      <p:sp>
        <p:nvSpPr>
          <p:cNvPr id="49" name="Chevron 21"/>
          <p:cNvSpPr/>
          <p:nvPr userDrawn="1"/>
        </p:nvSpPr>
        <p:spPr>
          <a:xfrm rot="5400000">
            <a:off x="5468823" y="2937376"/>
            <a:ext cx="1260000" cy="2880320"/>
          </a:xfrm>
          <a:prstGeom prst="chevron">
            <a:avLst>
              <a:gd name="adj" fmla="val 20758"/>
            </a:avLst>
          </a:prstGeom>
          <a:noFill/>
          <a:ln w="25400">
            <a:solidFill>
              <a:schemeClr val="accent5"/>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56" name="Rectangle 55"/>
          <p:cNvSpPr/>
          <p:nvPr userDrawn="1"/>
        </p:nvSpPr>
        <p:spPr>
          <a:xfrm>
            <a:off x="4888368" y="3927288"/>
            <a:ext cx="844523" cy="830997"/>
          </a:xfrm>
          <a:prstGeom prst="rect">
            <a:avLst/>
          </a:prstGeom>
        </p:spPr>
        <p:txBody>
          <a:bodyPr wrap="square">
            <a:spAutoFit/>
          </a:bodyPr>
          <a:lstStyle/>
          <a:p>
            <a:pPr algn="ctr"/>
            <a:r>
              <a:rPr lang="en-US" sz="4800">
                <a:solidFill>
                  <a:srgbClr val="FFFFFF"/>
                </a:solidFill>
              </a:rPr>
              <a:t>0</a:t>
            </a:r>
            <a:r>
              <a:rPr lang="lt-LT" sz="4800">
                <a:solidFill>
                  <a:srgbClr val="FFFFFF"/>
                </a:solidFill>
              </a:rPr>
              <a:t>3</a:t>
            </a:r>
            <a:endParaRPr lang="en-US" sz="4800">
              <a:solidFill>
                <a:srgbClr val="FFFFFF"/>
              </a:solidFill>
            </a:endParaRPr>
          </a:p>
        </p:txBody>
      </p:sp>
      <p:sp>
        <p:nvSpPr>
          <p:cNvPr id="58" name="Chevron 21"/>
          <p:cNvSpPr/>
          <p:nvPr userDrawn="1"/>
        </p:nvSpPr>
        <p:spPr>
          <a:xfrm rot="5400000">
            <a:off x="5449215" y="4061644"/>
            <a:ext cx="1260000" cy="2880320"/>
          </a:xfrm>
          <a:prstGeom prst="chevron">
            <a:avLst>
              <a:gd name="adj" fmla="val 20758"/>
            </a:avLst>
          </a:prstGeom>
          <a:noFill/>
          <a:ln w="25400">
            <a:solidFill>
              <a:schemeClr val="accent3"/>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59" name="Rectangle 58"/>
          <p:cNvSpPr/>
          <p:nvPr userDrawn="1"/>
        </p:nvSpPr>
        <p:spPr>
          <a:xfrm>
            <a:off x="4868760" y="5051556"/>
            <a:ext cx="844523" cy="830997"/>
          </a:xfrm>
          <a:prstGeom prst="rect">
            <a:avLst/>
          </a:prstGeom>
        </p:spPr>
        <p:txBody>
          <a:bodyPr wrap="square">
            <a:spAutoFit/>
          </a:bodyPr>
          <a:lstStyle/>
          <a:p>
            <a:pPr algn="ctr"/>
            <a:r>
              <a:rPr lang="en-US" sz="4800">
                <a:solidFill>
                  <a:srgbClr val="FFFFFF"/>
                </a:solidFill>
              </a:rPr>
              <a:t>0</a:t>
            </a:r>
            <a:r>
              <a:rPr lang="lt-LT" sz="4800">
                <a:solidFill>
                  <a:srgbClr val="FFFFFF"/>
                </a:solidFill>
              </a:rPr>
              <a:t>4</a:t>
            </a:r>
            <a:endParaRPr lang="en-US" sz="4800">
              <a:solidFill>
                <a:srgbClr val="FFFFFF"/>
              </a:solidFill>
            </a:endParaRPr>
          </a:p>
        </p:txBody>
      </p:sp>
    </p:spTree>
    <p:extLst>
      <p:ext uri="{BB962C8B-B14F-4D97-AF65-F5344CB8AC3E}">
        <p14:creationId xmlns:p14="http://schemas.microsoft.com/office/powerpoint/2010/main" val="595874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13"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Process infographic</a:t>
            </a:r>
          </a:p>
        </p:txBody>
      </p:sp>
      <p:sp>
        <p:nvSpPr>
          <p:cNvPr id="28" name="Chevron 21"/>
          <p:cNvSpPr/>
          <p:nvPr userDrawn="1"/>
        </p:nvSpPr>
        <p:spPr>
          <a:xfrm rot="5400000">
            <a:off x="5474233" y="1854852"/>
            <a:ext cx="1260000" cy="2880320"/>
          </a:xfrm>
          <a:prstGeom prst="chevron">
            <a:avLst>
              <a:gd name="adj" fmla="val 20758"/>
            </a:avLst>
          </a:prstGeom>
          <a:noFill/>
          <a:ln w="25400">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29" name="Pentagon 3"/>
          <p:cNvSpPr/>
          <p:nvPr userDrawn="1"/>
        </p:nvSpPr>
        <p:spPr>
          <a:xfrm rot="5400000">
            <a:off x="5538160" y="850073"/>
            <a:ext cx="1116000" cy="2880000"/>
          </a:xfrm>
          <a:prstGeom prst="homePlate">
            <a:avLst>
              <a:gd name="adj" fmla="val 22102"/>
            </a:avLst>
          </a:prstGeom>
          <a:noFill/>
          <a:ln w="25400">
            <a:solidFill>
              <a:schemeClr val="tx2"/>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r">
              <a:lnSpc>
                <a:spcPct val="90000"/>
              </a:lnSpc>
            </a:pPr>
            <a:r>
              <a:rPr lang="en-US" sz="1333">
                <a:solidFill>
                  <a:srgbClr val="FFFFFF"/>
                </a:solidFill>
              </a:rPr>
              <a:t> </a:t>
            </a:r>
          </a:p>
        </p:txBody>
      </p:sp>
      <p:sp>
        <p:nvSpPr>
          <p:cNvPr id="30" name="Oval 29"/>
          <p:cNvSpPr/>
          <p:nvPr userDrawn="1"/>
        </p:nvSpPr>
        <p:spPr>
          <a:xfrm>
            <a:off x="3448151" y="2124505"/>
            <a:ext cx="768085" cy="7680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1" name="Oval 30"/>
          <p:cNvSpPr/>
          <p:nvPr userDrawn="1"/>
        </p:nvSpPr>
        <p:spPr>
          <a:xfrm>
            <a:off x="7966270" y="3021828"/>
            <a:ext cx="768085" cy="7680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2" name="Oval 31"/>
          <p:cNvSpPr/>
          <p:nvPr userDrawn="1"/>
        </p:nvSpPr>
        <p:spPr>
          <a:xfrm>
            <a:off x="3448151" y="3914621"/>
            <a:ext cx="768085" cy="76808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Oval 32"/>
          <p:cNvSpPr/>
          <p:nvPr userDrawn="1"/>
        </p:nvSpPr>
        <p:spPr>
          <a:xfrm>
            <a:off x="7983996" y="4980528"/>
            <a:ext cx="768085" cy="76808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34" name="Straight Connector 33"/>
          <p:cNvCxnSpPr/>
          <p:nvPr userDrawn="1"/>
        </p:nvCxnSpPr>
        <p:spPr>
          <a:xfrm flipH="1" flipV="1">
            <a:off x="7526667" y="3405759"/>
            <a:ext cx="439604" cy="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flipV="1">
            <a:off x="7544393" y="5364459"/>
            <a:ext cx="439604" cy="2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flipV="1">
            <a:off x="4213602" y="2508436"/>
            <a:ext cx="439604" cy="2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flipV="1">
            <a:off x="4213602" y="4298553"/>
            <a:ext cx="439604" cy="22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4914020" y="1827693"/>
            <a:ext cx="844523" cy="830997"/>
          </a:xfrm>
          <a:prstGeom prst="rect">
            <a:avLst/>
          </a:prstGeom>
        </p:spPr>
        <p:txBody>
          <a:bodyPr wrap="square">
            <a:spAutoFit/>
          </a:bodyPr>
          <a:lstStyle/>
          <a:p>
            <a:pPr algn="ctr"/>
            <a:r>
              <a:rPr lang="en-US" sz="4800">
                <a:solidFill>
                  <a:schemeClr val="tx2"/>
                </a:solidFill>
              </a:rPr>
              <a:t>01</a:t>
            </a:r>
          </a:p>
        </p:txBody>
      </p:sp>
      <p:sp>
        <p:nvSpPr>
          <p:cNvPr id="44" name="Rectangle 43"/>
          <p:cNvSpPr/>
          <p:nvPr userDrawn="1"/>
        </p:nvSpPr>
        <p:spPr>
          <a:xfrm>
            <a:off x="4914020" y="2895211"/>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2</a:t>
            </a:r>
            <a:endParaRPr lang="en-US" sz="4800">
              <a:solidFill>
                <a:schemeClr val="tx2"/>
              </a:solidFill>
            </a:endParaRPr>
          </a:p>
        </p:txBody>
      </p:sp>
      <p:sp>
        <p:nvSpPr>
          <p:cNvPr id="46" name="Chevron 21"/>
          <p:cNvSpPr/>
          <p:nvPr userDrawn="1"/>
        </p:nvSpPr>
        <p:spPr>
          <a:xfrm rot="5400000">
            <a:off x="5468823" y="2937376"/>
            <a:ext cx="1260000" cy="2880320"/>
          </a:xfrm>
          <a:prstGeom prst="chevron">
            <a:avLst>
              <a:gd name="adj" fmla="val 20758"/>
            </a:avLst>
          </a:prstGeom>
          <a:noFill/>
          <a:ln w="25400">
            <a:solidFill>
              <a:schemeClr val="accent5"/>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47" name="Rectangle 46"/>
          <p:cNvSpPr/>
          <p:nvPr userDrawn="1"/>
        </p:nvSpPr>
        <p:spPr>
          <a:xfrm>
            <a:off x="4888368" y="3927288"/>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3</a:t>
            </a:r>
            <a:endParaRPr lang="en-US" sz="4800">
              <a:solidFill>
                <a:schemeClr val="tx2"/>
              </a:solidFill>
            </a:endParaRPr>
          </a:p>
        </p:txBody>
      </p:sp>
      <p:sp>
        <p:nvSpPr>
          <p:cNvPr id="49" name="Chevron 21"/>
          <p:cNvSpPr/>
          <p:nvPr userDrawn="1"/>
        </p:nvSpPr>
        <p:spPr>
          <a:xfrm rot="5400000">
            <a:off x="5449215" y="4061644"/>
            <a:ext cx="1260000" cy="2880320"/>
          </a:xfrm>
          <a:prstGeom prst="chevron">
            <a:avLst>
              <a:gd name="adj" fmla="val 20758"/>
            </a:avLst>
          </a:prstGeom>
          <a:noFill/>
          <a:ln w="25400">
            <a:solidFill>
              <a:schemeClr val="accent3"/>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50" name="Rectangle 49"/>
          <p:cNvSpPr/>
          <p:nvPr userDrawn="1"/>
        </p:nvSpPr>
        <p:spPr>
          <a:xfrm>
            <a:off x="4868760" y="5051556"/>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4</a:t>
            </a:r>
            <a:endParaRPr lang="en-US" sz="4800">
              <a:solidFill>
                <a:schemeClr val="tx2"/>
              </a:solidFill>
            </a:endParaRPr>
          </a:p>
        </p:txBody>
      </p:sp>
      <p:pic>
        <p:nvPicPr>
          <p:cNvPr id="55" name="Picture 54"/>
          <p:cNvPicPr>
            <a:picLocks noChangeAspect="1"/>
          </p:cNvPicPr>
          <p:nvPr userDrawn="1"/>
        </p:nvPicPr>
        <p:blipFill>
          <a:blip r:embed="rId3"/>
          <a:stretch>
            <a:fillRect/>
          </a:stretch>
        </p:blipFill>
        <p:spPr>
          <a:xfrm>
            <a:off x="8123211" y="5141574"/>
            <a:ext cx="490508" cy="445769"/>
          </a:xfrm>
          <a:prstGeom prst="rect">
            <a:avLst/>
          </a:prstGeom>
        </p:spPr>
      </p:pic>
    </p:spTree>
    <p:extLst>
      <p:ext uri="{BB962C8B-B14F-4D97-AF65-F5344CB8AC3E}">
        <p14:creationId xmlns:p14="http://schemas.microsoft.com/office/powerpoint/2010/main" val="232594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56" name="Picture 5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13"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Process infographic</a:t>
            </a:r>
          </a:p>
        </p:txBody>
      </p:sp>
      <p:sp>
        <p:nvSpPr>
          <p:cNvPr id="28" name="Chevron 21"/>
          <p:cNvSpPr/>
          <p:nvPr userDrawn="1"/>
        </p:nvSpPr>
        <p:spPr>
          <a:xfrm rot="5400000">
            <a:off x="5474233" y="1854852"/>
            <a:ext cx="1260000" cy="2880320"/>
          </a:xfrm>
          <a:prstGeom prst="chevron">
            <a:avLst>
              <a:gd name="adj" fmla="val 20758"/>
            </a:avLst>
          </a:prstGeom>
          <a:noFill/>
          <a:ln w="25400">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29" name="Pentagon 3"/>
          <p:cNvSpPr/>
          <p:nvPr userDrawn="1"/>
        </p:nvSpPr>
        <p:spPr>
          <a:xfrm rot="5400000">
            <a:off x="5538160" y="850073"/>
            <a:ext cx="1116000" cy="2880000"/>
          </a:xfrm>
          <a:prstGeom prst="homePlate">
            <a:avLst>
              <a:gd name="adj" fmla="val 22102"/>
            </a:avLst>
          </a:prstGeom>
          <a:noFill/>
          <a:ln w="25400">
            <a:solidFill>
              <a:schemeClr val="tx2"/>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r">
              <a:lnSpc>
                <a:spcPct val="90000"/>
              </a:lnSpc>
            </a:pPr>
            <a:r>
              <a:rPr lang="en-US" sz="1333">
                <a:solidFill>
                  <a:srgbClr val="FFFFFF"/>
                </a:solidFill>
              </a:rPr>
              <a:t> </a:t>
            </a:r>
          </a:p>
        </p:txBody>
      </p:sp>
      <p:sp>
        <p:nvSpPr>
          <p:cNvPr id="30" name="Oval 29"/>
          <p:cNvSpPr/>
          <p:nvPr userDrawn="1"/>
        </p:nvSpPr>
        <p:spPr>
          <a:xfrm>
            <a:off x="3448151" y="2124505"/>
            <a:ext cx="768085" cy="7680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1" name="Oval 30"/>
          <p:cNvSpPr/>
          <p:nvPr userDrawn="1"/>
        </p:nvSpPr>
        <p:spPr>
          <a:xfrm>
            <a:off x="7966270" y="3021828"/>
            <a:ext cx="768085" cy="7680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2" name="Oval 31"/>
          <p:cNvSpPr/>
          <p:nvPr userDrawn="1"/>
        </p:nvSpPr>
        <p:spPr>
          <a:xfrm>
            <a:off x="3448151" y="3914621"/>
            <a:ext cx="768085" cy="76808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Oval 32"/>
          <p:cNvSpPr/>
          <p:nvPr userDrawn="1"/>
        </p:nvSpPr>
        <p:spPr>
          <a:xfrm>
            <a:off x="7983996" y="4980528"/>
            <a:ext cx="768085" cy="76808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34" name="Straight Connector 33"/>
          <p:cNvCxnSpPr/>
          <p:nvPr userDrawn="1"/>
        </p:nvCxnSpPr>
        <p:spPr>
          <a:xfrm flipH="1" flipV="1">
            <a:off x="7526667" y="3405759"/>
            <a:ext cx="439604" cy="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flipV="1">
            <a:off x="7544393" y="5364459"/>
            <a:ext cx="439604" cy="2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flipV="1">
            <a:off x="4213602" y="2508436"/>
            <a:ext cx="439604" cy="2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flipV="1">
            <a:off x="4213602" y="4298553"/>
            <a:ext cx="439604" cy="22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4914020" y="1827693"/>
            <a:ext cx="844523" cy="830997"/>
          </a:xfrm>
          <a:prstGeom prst="rect">
            <a:avLst/>
          </a:prstGeom>
        </p:spPr>
        <p:txBody>
          <a:bodyPr wrap="square">
            <a:spAutoFit/>
          </a:bodyPr>
          <a:lstStyle/>
          <a:p>
            <a:pPr algn="ctr"/>
            <a:r>
              <a:rPr lang="en-US" sz="4800">
                <a:solidFill>
                  <a:schemeClr val="tx2"/>
                </a:solidFill>
              </a:rPr>
              <a:t>01</a:t>
            </a:r>
          </a:p>
        </p:txBody>
      </p:sp>
      <p:sp>
        <p:nvSpPr>
          <p:cNvPr id="44" name="Rectangle 43"/>
          <p:cNvSpPr/>
          <p:nvPr userDrawn="1"/>
        </p:nvSpPr>
        <p:spPr>
          <a:xfrm>
            <a:off x="4914020" y="2895211"/>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2</a:t>
            </a:r>
            <a:endParaRPr lang="en-US" sz="4800">
              <a:solidFill>
                <a:schemeClr val="tx2"/>
              </a:solidFill>
            </a:endParaRPr>
          </a:p>
        </p:txBody>
      </p:sp>
      <p:sp>
        <p:nvSpPr>
          <p:cNvPr id="46" name="Chevron 21"/>
          <p:cNvSpPr/>
          <p:nvPr userDrawn="1"/>
        </p:nvSpPr>
        <p:spPr>
          <a:xfrm rot="5400000">
            <a:off x="5468823" y="2937376"/>
            <a:ext cx="1260000" cy="2880320"/>
          </a:xfrm>
          <a:prstGeom prst="chevron">
            <a:avLst>
              <a:gd name="adj" fmla="val 20758"/>
            </a:avLst>
          </a:prstGeom>
          <a:noFill/>
          <a:ln w="25400">
            <a:solidFill>
              <a:schemeClr val="accent5"/>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47" name="Rectangle 46"/>
          <p:cNvSpPr/>
          <p:nvPr userDrawn="1"/>
        </p:nvSpPr>
        <p:spPr>
          <a:xfrm>
            <a:off x="4888368" y="3927288"/>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3</a:t>
            </a:r>
            <a:endParaRPr lang="en-US" sz="4800">
              <a:solidFill>
                <a:schemeClr val="tx2"/>
              </a:solidFill>
            </a:endParaRPr>
          </a:p>
        </p:txBody>
      </p:sp>
      <p:sp>
        <p:nvSpPr>
          <p:cNvPr id="49" name="Chevron 21"/>
          <p:cNvSpPr/>
          <p:nvPr userDrawn="1"/>
        </p:nvSpPr>
        <p:spPr>
          <a:xfrm rot="5400000">
            <a:off x="5449215" y="4061644"/>
            <a:ext cx="1260000" cy="2880320"/>
          </a:xfrm>
          <a:prstGeom prst="chevron">
            <a:avLst>
              <a:gd name="adj" fmla="val 20758"/>
            </a:avLst>
          </a:prstGeom>
          <a:noFill/>
          <a:ln w="25400">
            <a:solidFill>
              <a:schemeClr val="accent3"/>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50" name="Rectangle 49"/>
          <p:cNvSpPr/>
          <p:nvPr userDrawn="1"/>
        </p:nvSpPr>
        <p:spPr>
          <a:xfrm>
            <a:off x="4868760" y="5051556"/>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4</a:t>
            </a:r>
            <a:endParaRPr lang="en-US" sz="4800">
              <a:solidFill>
                <a:schemeClr val="tx2"/>
              </a:solidFill>
            </a:endParaRPr>
          </a:p>
        </p:txBody>
      </p:sp>
      <p:pic>
        <p:nvPicPr>
          <p:cNvPr id="57" name="Picture 56"/>
          <p:cNvPicPr>
            <a:picLocks noChangeAspect="1"/>
          </p:cNvPicPr>
          <p:nvPr userDrawn="1"/>
        </p:nvPicPr>
        <p:blipFill rotWithShape="1">
          <a:blip r:embed="rId3"/>
          <a:srcRect b="3202"/>
          <a:stretch/>
        </p:blipFill>
        <p:spPr>
          <a:xfrm rot="16200000">
            <a:off x="9869464" y="2754478"/>
            <a:ext cx="3136943" cy="1508129"/>
          </a:xfrm>
          <a:prstGeom prst="rect">
            <a:avLst/>
          </a:prstGeom>
        </p:spPr>
      </p:pic>
    </p:spTree>
    <p:extLst>
      <p:ext uri="{BB962C8B-B14F-4D97-AF65-F5344CB8AC3E}">
        <p14:creationId xmlns:p14="http://schemas.microsoft.com/office/powerpoint/2010/main" val="436094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01" name="Picture 10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3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Four step infographic with icons</a:t>
            </a:r>
          </a:p>
        </p:txBody>
      </p:sp>
      <p:grpSp>
        <p:nvGrpSpPr>
          <p:cNvPr id="39" name="Group 38"/>
          <p:cNvGrpSpPr/>
          <p:nvPr userDrawn="1"/>
        </p:nvGrpSpPr>
        <p:grpSpPr>
          <a:xfrm>
            <a:off x="1034034" y="1964562"/>
            <a:ext cx="2928325" cy="3936686"/>
            <a:chOff x="755576" y="1338822"/>
            <a:chExt cx="1872208" cy="2952514"/>
          </a:xfrm>
        </p:grpSpPr>
        <p:sp>
          <p:nvSpPr>
            <p:cNvPr id="40" name="Isosceles Triangle 39"/>
            <p:cNvSpPr>
              <a:spLocks noChangeAspect="1"/>
            </p:cNvSpPr>
            <p:nvPr/>
          </p:nvSpPr>
          <p:spPr>
            <a:xfrm>
              <a:off x="755576" y="1338822"/>
              <a:ext cx="1872208" cy="14761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41" name="Isosceles Triangle 40"/>
            <p:cNvSpPr>
              <a:spLocks noChangeAspect="1"/>
            </p:cNvSpPr>
            <p:nvPr/>
          </p:nvSpPr>
          <p:spPr>
            <a:xfrm rot="10800000">
              <a:off x="1084979" y="1351063"/>
              <a:ext cx="606090" cy="477879"/>
            </a:xfrm>
            <a:prstGeom prst="triangle">
              <a:avLst/>
            </a:prstGeom>
            <a:noFill/>
            <a:ln w="25400">
              <a:solidFill>
                <a:schemeClr val="accent1">
                  <a:shade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46" name="Isosceles Triangle 45"/>
            <p:cNvSpPr>
              <a:spLocks noChangeAspect="1"/>
            </p:cNvSpPr>
            <p:nvPr/>
          </p:nvSpPr>
          <p:spPr>
            <a:xfrm rot="10800000">
              <a:off x="755576" y="2815172"/>
              <a:ext cx="1872208" cy="1476164"/>
            </a:xfrm>
            <a:prstGeom prst="triangl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50" name="Group 49"/>
          <p:cNvGrpSpPr/>
          <p:nvPr userDrawn="1"/>
        </p:nvGrpSpPr>
        <p:grpSpPr>
          <a:xfrm>
            <a:off x="3438288" y="1967260"/>
            <a:ext cx="2928325" cy="3936686"/>
            <a:chOff x="755576" y="1338822"/>
            <a:chExt cx="1872208" cy="2952514"/>
          </a:xfrm>
        </p:grpSpPr>
        <p:sp>
          <p:nvSpPr>
            <p:cNvPr id="51" name="Isosceles Triangle 50"/>
            <p:cNvSpPr>
              <a:spLocks noChangeAspect="1"/>
            </p:cNvSpPr>
            <p:nvPr/>
          </p:nvSpPr>
          <p:spPr>
            <a:xfrm>
              <a:off x="755576" y="1338822"/>
              <a:ext cx="1872208" cy="147616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52" name="Isosceles Triangle 51"/>
            <p:cNvSpPr>
              <a:spLocks noChangeAspect="1"/>
            </p:cNvSpPr>
            <p:nvPr/>
          </p:nvSpPr>
          <p:spPr>
            <a:xfrm rot="10800000">
              <a:off x="1071059" y="1346983"/>
              <a:ext cx="606090" cy="477879"/>
            </a:xfrm>
            <a:prstGeom prst="triangle">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53" name="Isosceles Triangle 52"/>
            <p:cNvSpPr>
              <a:spLocks noChangeAspect="1"/>
            </p:cNvSpPr>
            <p:nvPr/>
          </p:nvSpPr>
          <p:spPr>
            <a:xfrm rot="10800000">
              <a:off x="755576" y="2815172"/>
              <a:ext cx="1872208" cy="1476164"/>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54" name="Group 53"/>
          <p:cNvGrpSpPr/>
          <p:nvPr userDrawn="1"/>
        </p:nvGrpSpPr>
        <p:grpSpPr>
          <a:xfrm>
            <a:off x="5845362" y="1967260"/>
            <a:ext cx="2928325" cy="3936686"/>
            <a:chOff x="755576" y="1338822"/>
            <a:chExt cx="1872208" cy="2952514"/>
          </a:xfrm>
        </p:grpSpPr>
        <p:sp>
          <p:nvSpPr>
            <p:cNvPr id="55" name="Isosceles Triangle 54"/>
            <p:cNvSpPr>
              <a:spLocks noChangeAspect="1"/>
            </p:cNvSpPr>
            <p:nvPr/>
          </p:nvSpPr>
          <p:spPr>
            <a:xfrm>
              <a:off x="755576" y="1338822"/>
              <a:ext cx="1872208" cy="1476164"/>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2" name="Isosceles Triangle 61"/>
            <p:cNvSpPr>
              <a:spLocks noChangeAspect="1"/>
            </p:cNvSpPr>
            <p:nvPr/>
          </p:nvSpPr>
          <p:spPr>
            <a:xfrm rot="10800000">
              <a:off x="1091939" y="1351067"/>
              <a:ext cx="606090" cy="477879"/>
            </a:xfrm>
            <a:prstGeom prst="triangle">
              <a:avLst/>
            </a:pr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3" name="Isosceles Triangle 62"/>
            <p:cNvSpPr>
              <a:spLocks noChangeAspect="1"/>
            </p:cNvSpPr>
            <p:nvPr/>
          </p:nvSpPr>
          <p:spPr>
            <a:xfrm rot="10800000">
              <a:off x="755576" y="2815172"/>
              <a:ext cx="1872208" cy="1476164"/>
            </a:xfrm>
            <a:prstGeom prst="triangl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64" name="Group 63"/>
          <p:cNvGrpSpPr/>
          <p:nvPr userDrawn="1"/>
        </p:nvGrpSpPr>
        <p:grpSpPr>
          <a:xfrm>
            <a:off x="8228890" y="1967260"/>
            <a:ext cx="2928325" cy="3936686"/>
            <a:chOff x="755576" y="1338822"/>
            <a:chExt cx="1872208" cy="2952514"/>
          </a:xfrm>
        </p:grpSpPr>
        <p:sp>
          <p:nvSpPr>
            <p:cNvPr id="65" name="Isosceles Triangle 64"/>
            <p:cNvSpPr>
              <a:spLocks noChangeAspect="1"/>
            </p:cNvSpPr>
            <p:nvPr/>
          </p:nvSpPr>
          <p:spPr>
            <a:xfrm>
              <a:off x="755576" y="1338822"/>
              <a:ext cx="1872208" cy="147616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6" name="Isosceles Triangle 65"/>
            <p:cNvSpPr>
              <a:spLocks noChangeAspect="1"/>
            </p:cNvSpPr>
            <p:nvPr/>
          </p:nvSpPr>
          <p:spPr>
            <a:xfrm rot="10800000">
              <a:off x="1091939" y="1346985"/>
              <a:ext cx="606090" cy="477879"/>
            </a:xfrm>
            <a:prstGeom prst="triangl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7" name="Isosceles Triangle 66"/>
            <p:cNvSpPr>
              <a:spLocks noChangeAspect="1"/>
            </p:cNvSpPr>
            <p:nvPr/>
          </p:nvSpPr>
          <p:spPr>
            <a:xfrm rot="10800000">
              <a:off x="755576" y="2815172"/>
              <a:ext cx="1872208" cy="1476164"/>
            </a:xfrm>
            <a:prstGeom prst="triangl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sp>
        <p:nvSpPr>
          <p:cNvPr id="68" name="TextBox 67"/>
          <p:cNvSpPr txBox="1"/>
          <p:nvPr userDrawn="1"/>
        </p:nvSpPr>
        <p:spPr>
          <a:xfrm>
            <a:off x="1764234" y="2033568"/>
            <a:ext cx="572535" cy="338554"/>
          </a:xfrm>
          <a:prstGeom prst="rect">
            <a:avLst/>
          </a:prstGeom>
          <a:noFill/>
        </p:spPr>
        <p:txBody>
          <a:bodyPr wrap="square" rtlCol="0">
            <a:spAutoFit/>
          </a:bodyPr>
          <a:lstStyle/>
          <a:p>
            <a:pPr algn="ctr"/>
            <a:r>
              <a:rPr lang="en-US" sz="1600">
                <a:solidFill>
                  <a:schemeClr val="tx2"/>
                </a:solidFill>
              </a:rPr>
              <a:t>01</a:t>
            </a:r>
          </a:p>
        </p:txBody>
      </p:sp>
      <p:sp>
        <p:nvSpPr>
          <p:cNvPr id="69" name="TextBox 68"/>
          <p:cNvSpPr txBox="1"/>
          <p:nvPr userDrawn="1"/>
        </p:nvSpPr>
        <p:spPr>
          <a:xfrm>
            <a:off x="4160114" y="2033568"/>
            <a:ext cx="572535" cy="338554"/>
          </a:xfrm>
          <a:prstGeom prst="rect">
            <a:avLst/>
          </a:prstGeom>
          <a:noFill/>
        </p:spPr>
        <p:txBody>
          <a:bodyPr wrap="square" rtlCol="0">
            <a:spAutoFit/>
          </a:bodyPr>
          <a:lstStyle/>
          <a:p>
            <a:pPr algn="ctr"/>
            <a:r>
              <a:rPr lang="en-US" sz="1600">
                <a:solidFill>
                  <a:schemeClr val="tx2"/>
                </a:solidFill>
              </a:rPr>
              <a:t>02</a:t>
            </a:r>
          </a:p>
        </p:txBody>
      </p:sp>
      <p:sp>
        <p:nvSpPr>
          <p:cNvPr id="70" name="TextBox 69"/>
          <p:cNvSpPr txBox="1"/>
          <p:nvPr userDrawn="1"/>
        </p:nvSpPr>
        <p:spPr>
          <a:xfrm>
            <a:off x="6559389" y="2033568"/>
            <a:ext cx="572535" cy="338554"/>
          </a:xfrm>
          <a:prstGeom prst="rect">
            <a:avLst/>
          </a:prstGeom>
          <a:noFill/>
        </p:spPr>
        <p:txBody>
          <a:bodyPr wrap="square" rtlCol="0">
            <a:spAutoFit/>
          </a:bodyPr>
          <a:lstStyle/>
          <a:p>
            <a:pPr algn="ctr"/>
            <a:r>
              <a:rPr lang="en-US" sz="1600">
                <a:solidFill>
                  <a:schemeClr val="tx2"/>
                </a:solidFill>
              </a:rPr>
              <a:t>03</a:t>
            </a:r>
          </a:p>
        </p:txBody>
      </p:sp>
      <p:sp>
        <p:nvSpPr>
          <p:cNvPr id="71" name="TextBox 70"/>
          <p:cNvSpPr txBox="1"/>
          <p:nvPr userDrawn="1"/>
        </p:nvSpPr>
        <p:spPr>
          <a:xfrm>
            <a:off x="8975026" y="2033568"/>
            <a:ext cx="572535" cy="338554"/>
          </a:xfrm>
          <a:prstGeom prst="rect">
            <a:avLst/>
          </a:prstGeom>
          <a:noFill/>
        </p:spPr>
        <p:txBody>
          <a:bodyPr wrap="square" rtlCol="0">
            <a:spAutoFit/>
          </a:bodyPr>
          <a:lstStyle/>
          <a:p>
            <a:pPr algn="ctr"/>
            <a:r>
              <a:rPr lang="en-US" sz="1600">
                <a:solidFill>
                  <a:schemeClr val="tx2"/>
                </a:solidFill>
              </a:rPr>
              <a:t>04</a:t>
            </a:r>
          </a:p>
        </p:txBody>
      </p:sp>
      <p:sp>
        <p:nvSpPr>
          <p:cNvPr id="95" name="Isosceles Triangle 94"/>
          <p:cNvSpPr>
            <a:spLocks noChangeAspect="1"/>
          </p:cNvSpPr>
          <p:nvPr userDrawn="1"/>
        </p:nvSpPr>
        <p:spPr>
          <a:xfrm rot="10800000">
            <a:off x="7148159" y="5426607"/>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6" name="Isosceles Triangle 95"/>
          <p:cNvSpPr>
            <a:spLocks noChangeAspect="1"/>
          </p:cNvSpPr>
          <p:nvPr userDrawn="1"/>
        </p:nvSpPr>
        <p:spPr>
          <a:xfrm rot="10800000">
            <a:off x="9525150" y="5426607"/>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7" name="Isosceles Triangle 96"/>
          <p:cNvSpPr>
            <a:spLocks noChangeAspect="1"/>
          </p:cNvSpPr>
          <p:nvPr userDrawn="1"/>
        </p:nvSpPr>
        <p:spPr>
          <a:xfrm rot="10800000">
            <a:off x="4746558" y="5442901"/>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8" name="Isosceles Triangle 97"/>
          <p:cNvSpPr>
            <a:spLocks noChangeAspect="1"/>
          </p:cNvSpPr>
          <p:nvPr userDrawn="1"/>
        </p:nvSpPr>
        <p:spPr>
          <a:xfrm rot="10800000">
            <a:off x="2341194" y="5442901"/>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Tree>
    <p:extLst>
      <p:ext uri="{BB962C8B-B14F-4D97-AF65-F5344CB8AC3E}">
        <p14:creationId xmlns:p14="http://schemas.microsoft.com/office/powerpoint/2010/main" val="771484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3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Four step infographic with icons</a:t>
            </a:r>
          </a:p>
        </p:txBody>
      </p:sp>
      <p:grpSp>
        <p:nvGrpSpPr>
          <p:cNvPr id="39" name="Group 38"/>
          <p:cNvGrpSpPr/>
          <p:nvPr userDrawn="1"/>
        </p:nvGrpSpPr>
        <p:grpSpPr>
          <a:xfrm>
            <a:off x="1034034" y="1964562"/>
            <a:ext cx="2928325" cy="3936686"/>
            <a:chOff x="755576" y="1338822"/>
            <a:chExt cx="1872208" cy="2952514"/>
          </a:xfrm>
        </p:grpSpPr>
        <p:sp>
          <p:nvSpPr>
            <p:cNvPr id="40" name="Isosceles Triangle 39"/>
            <p:cNvSpPr>
              <a:spLocks noChangeAspect="1"/>
            </p:cNvSpPr>
            <p:nvPr/>
          </p:nvSpPr>
          <p:spPr>
            <a:xfrm>
              <a:off x="755576" y="1338822"/>
              <a:ext cx="1872208" cy="14761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41" name="Isosceles Triangle 40"/>
            <p:cNvSpPr>
              <a:spLocks noChangeAspect="1"/>
            </p:cNvSpPr>
            <p:nvPr/>
          </p:nvSpPr>
          <p:spPr>
            <a:xfrm rot="10800000">
              <a:off x="1084979" y="1351063"/>
              <a:ext cx="606090" cy="477879"/>
            </a:xfrm>
            <a:prstGeom prst="triangle">
              <a:avLst/>
            </a:prstGeom>
            <a:noFill/>
            <a:ln w="25400">
              <a:solidFill>
                <a:schemeClr val="accent1">
                  <a:shade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46" name="Isosceles Triangle 45"/>
            <p:cNvSpPr>
              <a:spLocks noChangeAspect="1"/>
            </p:cNvSpPr>
            <p:nvPr/>
          </p:nvSpPr>
          <p:spPr>
            <a:xfrm rot="10800000">
              <a:off x="755576" y="2815172"/>
              <a:ext cx="1872208" cy="1476164"/>
            </a:xfrm>
            <a:prstGeom prst="triangl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50" name="Group 49"/>
          <p:cNvGrpSpPr/>
          <p:nvPr userDrawn="1"/>
        </p:nvGrpSpPr>
        <p:grpSpPr>
          <a:xfrm>
            <a:off x="3438288" y="1967260"/>
            <a:ext cx="2928325" cy="3936686"/>
            <a:chOff x="755576" y="1338822"/>
            <a:chExt cx="1872208" cy="2952514"/>
          </a:xfrm>
        </p:grpSpPr>
        <p:sp>
          <p:nvSpPr>
            <p:cNvPr id="51" name="Isosceles Triangle 50"/>
            <p:cNvSpPr>
              <a:spLocks noChangeAspect="1"/>
            </p:cNvSpPr>
            <p:nvPr/>
          </p:nvSpPr>
          <p:spPr>
            <a:xfrm>
              <a:off x="755576" y="1338822"/>
              <a:ext cx="1872208" cy="147616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52" name="Isosceles Triangle 51"/>
            <p:cNvSpPr>
              <a:spLocks noChangeAspect="1"/>
            </p:cNvSpPr>
            <p:nvPr/>
          </p:nvSpPr>
          <p:spPr>
            <a:xfrm rot="10800000">
              <a:off x="1071059" y="1346983"/>
              <a:ext cx="606090" cy="477879"/>
            </a:xfrm>
            <a:prstGeom prst="triangle">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53" name="Isosceles Triangle 52"/>
            <p:cNvSpPr>
              <a:spLocks noChangeAspect="1"/>
            </p:cNvSpPr>
            <p:nvPr/>
          </p:nvSpPr>
          <p:spPr>
            <a:xfrm rot="10800000">
              <a:off x="755576" y="2815172"/>
              <a:ext cx="1872208" cy="1476164"/>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54" name="Group 53"/>
          <p:cNvGrpSpPr/>
          <p:nvPr userDrawn="1"/>
        </p:nvGrpSpPr>
        <p:grpSpPr>
          <a:xfrm>
            <a:off x="5845362" y="1967260"/>
            <a:ext cx="2928325" cy="3936686"/>
            <a:chOff x="755576" y="1338822"/>
            <a:chExt cx="1872208" cy="2952514"/>
          </a:xfrm>
        </p:grpSpPr>
        <p:sp>
          <p:nvSpPr>
            <p:cNvPr id="55" name="Isosceles Triangle 54"/>
            <p:cNvSpPr>
              <a:spLocks noChangeAspect="1"/>
            </p:cNvSpPr>
            <p:nvPr/>
          </p:nvSpPr>
          <p:spPr>
            <a:xfrm>
              <a:off x="755576" y="1338822"/>
              <a:ext cx="1872208" cy="1476164"/>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2" name="Isosceles Triangle 61"/>
            <p:cNvSpPr>
              <a:spLocks noChangeAspect="1"/>
            </p:cNvSpPr>
            <p:nvPr/>
          </p:nvSpPr>
          <p:spPr>
            <a:xfrm rot="10800000">
              <a:off x="1091939" y="1351067"/>
              <a:ext cx="606090" cy="477879"/>
            </a:xfrm>
            <a:prstGeom prst="triangle">
              <a:avLst/>
            </a:pr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3" name="Isosceles Triangle 62"/>
            <p:cNvSpPr>
              <a:spLocks noChangeAspect="1"/>
            </p:cNvSpPr>
            <p:nvPr/>
          </p:nvSpPr>
          <p:spPr>
            <a:xfrm rot="10800000">
              <a:off x="755576" y="2815172"/>
              <a:ext cx="1872208" cy="1476164"/>
            </a:xfrm>
            <a:prstGeom prst="triangl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64" name="Group 63"/>
          <p:cNvGrpSpPr/>
          <p:nvPr userDrawn="1"/>
        </p:nvGrpSpPr>
        <p:grpSpPr>
          <a:xfrm>
            <a:off x="8228890" y="1967260"/>
            <a:ext cx="2928325" cy="3936686"/>
            <a:chOff x="755576" y="1338822"/>
            <a:chExt cx="1872208" cy="2952514"/>
          </a:xfrm>
        </p:grpSpPr>
        <p:sp>
          <p:nvSpPr>
            <p:cNvPr id="65" name="Isosceles Triangle 64"/>
            <p:cNvSpPr>
              <a:spLocks noChangeAspect="1"/>
            </p:cNvSpPr>
            <p:nvPr/>
          </p:nvSpPr>
          <p:spPr>
            <a:xfrm>
              <a:off x="755576" y="1338822"/>
              <a:ext cx="1872208" cy="147616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6" name="Isosceles Triangle 65"/>
            <p:cNvSpPr>
              <a:spLocks noChangeAspect="1"/>
            </p:cNvSpPr>
            <p:nvPr/>
          </p:nvSpPr>
          <p:spPr>
            <a:xfrm rot="10800000">
              <a:off x="1091939" y="1346985"/>
              <a:ext cx="606090" cy="477879"/>
            </a:xfrm>
            <a:prstGeom prst="triangl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7" name="Isosceles Triangle 66"/>
            <p:cNvSpPr>
              <a:spLocks noChangeAspect="1"/>
            </p:cNvSpPr>
            <p:nvPr/>
          </p:nvSpPr>
          <p:spPr>
            <a:xfrm rot="10800000">
              <a:off x="755576" y="2815172"/>
              <a:ext cx="1872208" cy="1476164"/>
            </a:xfrm>
            <a:prstGeom prst="triangl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sp>
        <p:nvSpPr>
          <p:cNvPr id="68" name="TextBox 67"/>
          <p:cNvSpPr txBox="1"/>
          <p:nvPr userDrawn="1"/>
        </p:nvSpPr>
        <p:spPr>
          <a:xfrm>
            <a:off x="1764234" y="2033568"/>
            <a:ext cx="572535" cy="338554"/>
          </a:xfrm>
          <a:prstGeom prst="rect">
            <a:avLst/>
          </a:prstGeom>
          <a:noFill/>
        </p:spPr>
        <p:txBody>
          <a:bodyPr wrap="square" rtlCol="0">
            <a:spAutoFit/>
          </a:bodyPr>
          <a:lstStyle/>
          <a:p>
            <a:pPr algn="ctr"/>
            <a:r>
              <a:rPr lang="en-US" sz="1600">
                <a:solidFill>
                  <a:schemeClr val="tx2"/>
                </a:solidFill>
              </a:rPr>
              <a:t>01</a:t>
            </a:r>
          </a:p>
        </p:txBody>
      </p:sp>
      <p:sp>
        <p:nvSpPr>
          <p:cNvPr id="69" name="TextBox 68"/>
          <p:cNvSpPr txBox="1"/>
          <p:nvPr userDrawn="1"/>
        </p:nvSpPr>
        <p:spPr>
          <a:xfrm>
            <a:off x="4160114" y="2033568"/>
            <a:ext cx="572535" cy="338554"/>
          </a:xfrm>
          <a:prstGeom prst="rect">
            <a:avLst/>
          </a:prstGeom>
          <a:noFill/>
        </p:spPr>
        <p:txBody>
          <a:bodyPr wrap="square" rtlCol="0">
            <a:spAutoFit/>
          </a:bodyPr>
          <a:lstStyle/>
          <a:p>
            <a:pPr algn="ctr"/>
            <a:r>
              <a:rPr lang="en-US" sz="1600">
                <a:solidFill>
                  <a:schemeClr val="tx2"/>
                </a:solidFill>
              </a:rPr>
              <a:t>02</a:t>
            </a:r>
          </a:p>
        </p:txBody>
      </p:sp>
      <p:sp>
        <p:nvSpPr>
          <p:cNvPr id="70" name="TextBox 69"/>
          <p:cNvSpPr txBox="1"/>
          <p:nvPr userDrawn="1"/>
        </p:nvSpPr>
        <p:spPr>
          <a:xfrm>
            <a:off x="6559389" y="2033568"/>
            <a:ext cx="572535" cy="338554"/>
          </a:xfrm>
          <a:prstGeom prst="rect">
            <a:avLst/>
          </a:prstGeom>
          <a:noFill/>
        </p:spPr>
        <p:txBody>
          <a:bodyPr wrap="square" rtlCol="0">
            <a:spAutoFit/>
          </a:bodyPr>
          <a:lstStyle/>
          <a:p>
            <a:pPr algn="ctr"/>
            <a:r>
              <a:rPr lang="en-US" sz="1600">
                <a:solidFill>
                  <a:schemeClr val="tx2"/>
                </a:solidFill>
              </a:rPr>
              <a:t>03</a:t>
            </a:r>
          </a:p>
        </p:txBody>
      </p:sp>
      <p:sp>
        <p:nvSpPr>
          <p:cNvPr id="71" name="TextBox 70"/>
          <p:cNvSpPr txBox="1"/>
          <p:nvPr userDrawn="1"/>
        </p:nvSpPr>
        <p:spPr>
          <a:xfrm>
            <a:off x="8975026" y="2033568"/>
            <a:ext cx="572535" cy="338554"/>
          </a:xfrm>
          <a:prstGeom prst="rect">
            <a:avLst/>
          </a:prstGeom>
          <a:noFill/>
        </p:spPr>
        <p:txBody>
          <a:bodyPr wrap="square" rtlCol="0">
            <a:spAutoFit/>
          </a:bodyPr>
          <a:lstStyle/>
          <a:p>
            <a:pPr algn="ctr"/>
            <a:r>
              <a:rPr lang="en-US" sz="1600">
                <a:solidFill>
                  <a:schemeClr val="tx2"/>
                </a:solidFill>
              </a:rPr>
              <a:t>04</a:t>
            </a:r>
          </a:p>
        </p:txBody>
      </p:sp>
      <p:sp>
        <p:nvSpPr>
          <p:cNvPr id="95" name="Isosceles Triangle 94"/>
          <p:cNvSpPr>
            <a:spLocks noChangeAspect="1"/>
          </p:cNvSpPr>
          <p:nvPr userDrawn="1"/>
        </p:nvSpPr>
        <p:spPr>
          <a:xfrm rot="10800000">
            <a:off x="7148159" y="5426607"/>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6" name="Isosceles Triangle 95"/>
          <p:cNvSpPr>
            <a:spLocks noChangeAspect="1"/>
          </p:cNvSpPr>
          <p:nvPr userDrawn="1"/>
        </p:nvSpPr>
        <p:spPr>
          <a:xfrm rot="10800000">
            <a:off x="9525150" y="5426607"/>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7" name="Isosceles Triangle 96"/>
          <p:cNvSpPr>
            <a:spLocks noChangeAspect="1"/>
          </p:cNvSpPr>
          <p:nvPr userDrawn="1"/>
        </p:nvSpPr>
        <p:spPr>
          <a:xfrm rot="10800000">
            <a:off x="4746558" y="5442901"/>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8" name="Isosceles Triangle 97"/>
          <p:cNvSpPr>
            <a:spLocks noChangeAspect="1"/>
          </p:cNvSpPr>
          <p:nvPr userDrawn="1"/>
        </p:nvSpPr>
        <p:spPr>
          <a:xfrm rot="10800000">
            <a:off x="2341194" y="5442901"/>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Tree>
    <p:extLst>
      <p:ext uri="{BB962C8B-B14F-4D97-AF65-F5344CB8AC3E}">
        <p14:creationId xmlns:p14="http://schemas.microsoft.com/office/powerpoint/2010/main" val="1476325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pic>
        <p:nvPicPr>
          <p:cNvPr id="101" name="Picture 10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4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Horizontal </a:t>
            </a:r>
            <a:r>
              <a:rPr lang="en-US" err="1"/>
              <a:t>infographic</a:t>
            </a:r>
            <a:endParaRPr lang="en-US"/>
          </a:p>
        </p:txBody>
      </p:sp>
    </p:spTree>
    <p:extLst>
      <p:ext uri="{BB962C8B-B14F-4D97-AF65-F5344CB8AC3E}">
        <p14:creationId xmlns:p14="http://schemas.microsoft.com/office/powerpoint/2010/main" val="925939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4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Horizontal </a:t>
            </a:r>
            <a:r>
              <a:rPr lang="en-US" err="1"/>
              <a:t>infographic</a:t>
            </a:r>
            <a:endParaRPr lang="en-US"/>
          </a:p>
        </p:txBody>
      </p:sp>
    </p:spTree>
    <p:extLst>
      <p:ext uri="{BB962C8B-B14F-4D97-AF65-F5344CB8AC3E}">
        <p14:creationId xmlns:p14="http://schemas.microsoft.com/office/powerpoint/2010/main" val="3515587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pic>
        <p:nvPicPr>
          <p:cNvPr id="101" name="Picture 10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28" name="Text Placeholder 11"/>
          <p:cNvSpPr>
            <a:spLocks noGrp="1"/>
          </p:cNvSpPr>
          <p:nvPr>
            <p:ph type="body" sz="quarter" idx="10"/>
          </p:nvPr>
        </p:nvSpPr>
        <p:spPr>
          <a:xfrm>
            <a:off x="914400" y="539962"/>
            <a:ext cx="10363200" cy="406400"/>
          </a:xfrm>
        </p:spPr>
        <p:txBody>
          <a:bodyPr>
            <a:normAutofit/>
          </a:bodyPr>
          <a:lstStyle>
            <a:lvl1pPr marL="0" indent="0">
              <a:buNone/>
              <a:defRPr>
                <a:solidFill>
                  <a:schemeClr val="tx2"/>
                </a:solidFill>
              </a:defRPr>
            </a:lvl1pPr>
          </a:lstStyle>
          <a:p>
            <a:r>
              <a:rPr lang="en-US"/>
              <a:t>Duis </a:t>
            </a:r>
            <a:r>
              <a:rPr lang="en-US" err="1"/>
              <a:t>nec</a:t>
            </a:r>
            <a:r>
              <a:rPr lang="en-US"/>
              <a:t> </a:t>
            </a:r>
            <a:r>
              <a:rPr lang="en-US" err="1"/>
              <a:t>risus</a:t>
            </a:r>
            <a:r>
              <a:rPr lang="en-US"/>
              <a:t> vitae ex </a:t>
            </a:r>
            <a:r>
              <a:rPr lang="en-US" err="1"/>
              <a:t>scelerisque</a:t>
            </a:r>
            <a:r>
              <a:rPr lang="en-US"/>
              <a:t> </a:t>
            </a:r>
            <a:r>
              <a:rPr lang="en-US" err="1"/>
              <a:t>ullamcorper</a:t>
            </a:r>
            <a:r>
              <a:rPr lang="en-US"/>
              <a:t> </a:t>
            </a:r>
            <a:r>
              <a:rPr lang="en-US" err="1"/>
              <a:t>ultrices</a:t>
            </a:r>
            <a:r>
              <a:rPr lang="en-US"/>
              <a:t> </a:t>
            </a:r>
            <a:r>
              <a:rPr lang="en-US" err="1"/>
              <a:t>consectetur</a:t>
            </a:r>
            <a:endParaRPr lang="en-US"/>
          </a:p>
        </p:txBody>
      </p:sp>
      <p:sp>
        <p:nvSpPr>
          <p:cNvPr id="29" name="Right Arrow 7"/>
          <p:cNvSpPr/>
          <p:nvPr userDrawn="1"/>
        </p:nvSpPr>
        <p:spPr>
          <a:xfrm>
            <a:off x="1055440" y="1448780"/>
            <a:ext cx="10081120" cy="864096"/>
          </a:xfrm>
          <a:prstGeom prst="rightArrow">
            <a:avLst/>
          </a:prstGeom>
          <a:solidFill>
            <a:schemeClr val="tx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01</a:t>
            </a:r>
          </a:p>
        </p:txBody>
      </p:sp>
      <p:sp>
        <p:nvSpPr>
          <p:cNvPr id="30" name="Right Arrow 8"/>
          <p:cNvSpPr/>
          <p:nvPr userDrawn="1"/>
        </p:nvSpPr>
        <p:spPr>
          <a:xfrm>
            <a:off x="3491711" y="2321020"/>
            <a:ext cx="7644849" cy="864096"/>
          </a:xfrm>
          <a:prstGeom prst="righ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02</a:t>
            </a:r>
          </a:p>
        </p:txBody>
      </p:sp>
      <p:sp>
        <p:nvSpPr>
          <p:cNvPr id="31" name="Right Arrow 9"/>
          <p:cNvSpPr/>
          <p:nvPr userDrawn="1"/>
        </p:nvSpPr>
        <p:spPr>
          <a:xfrm>
            <a:off x="5927982" y="3193260"/>
            <a:ext cx="5208578" cy="864096"/>
          </a:xfrm>
          <a:prstGeom prst="right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03</a:t>
            </a:r>
          </a:p>
        </p:txBody>
      </p:sp>
      <p:sp>
        <p:nvSpPr>
          <p:cNvPr id="32" name="Right Arrow 10"/>
          <p:cNvSpPr/>
          <p:nvPr userDrawn="1"/>
        </p:nvSpPr>
        <p:spPr>
          <a:xfrm>
            <a:off x="8364252" y="4065501"/>
            <a:ext cx="2772308" cy="864096"/>
          </a:xfrm>
          <a:prstGeom prst="rightArrow">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tx2"/>
                </a:solidFill>
              </a:rPr>
              <a:t>04</a:t>
            </a:r>
          </a:p>
        </p:txBody>
      </p:sp>
    </p:spTree>
    <p:extLst>
      <p:ext uri="{BB962C8B-B14F-4D97-AF65-F5344CB8AC3E}">
        <p14:creationId xmlns:p14="http://schemas.microsoft.com/office/powerpoint/2010/main" val="1940127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28" name="Text Placeholder 11"/>
          <p:cNvSpPr>
            <a:spLocks noGrp="1"/>
          </p:cNvSpPr>
          <p:nvPr>
            <p:ph type="body" sz="quarter" idx="10"/>
          </p:nvPr>
        </p:nvSpPr>
        <p:spPr>
          <a:xfrm>
            <a:off x="914400" y="539962"/>
            <a:ext cx="10363200" cy="406400"/>
          </a:xfrm>
        </p:spPr>
        <p:txBody>
          <a:bodyPr>
            <a:normAutofit/>
          </a:bodyPr>
          <a:lstStyle>
            <a:lvl1pPr marL="0" indent="0">
              <a:buNone/>
              <a:defRPr>
                <a:solidFill>
                  <a:schemeClr val="tx2"/>
                </a:solidFill>
              </a:defRPr>
            </a:lvl1pPr>
          </a:lstStyle>
          <a:p>
            <a:r>
              <a:rPr lang="en-US" err="1"/>
              <a:t>Duis</a:t>
            </a:r>
            <a:r>
              <a:rPr lang="en-US"/>
              <a:t> </a:t>
            </a:r>
            <a:r>
              <a:rPr lang="en-US" err="1"/>
              <a:t>nec</a:t>
            </a:r>
            <a:r>
              <a:rPr lang="en-US"/>
              <a:t> </a:t>
            </a:r>
            <a:r>
              <a:rPr lang="en-US" err="1"/>
              <a:t>risus</a:t>
            </a:r>
            <a:r>
              <a:rPr lang="en-US"/>
              <a:t> vitae ex </a:t>
            </a:r>
            <a:r>
              <a:rPr lang="en-US" err="1"/>
              <a:t>scelerisque</a:t>
            </a:r>
            <a:r>
              <a:rPr lang="en-US"/>
              <a:t> </a:t>
            </a:r>
            <a:r>
              <a:rPr lang="en-US" err="1"/>
              <a:t>ullamcorper</a:t>
            </a:r>
            <a:r>
              <a:rPr lang="en-US"/>
              <a:t> </a:t>
            </a:r>
            <a:r>
              <a:rPr lang="en-US" err="1"/>
              <a:t>ultrices</a:t>
            </a:r>
            <a:r>
              <a:rPr lang="en-US"/>
              <a:t> </a:t>
            </a:r>
            <a:r>
              <a:rPr lang="en-US" err="1"/>
              <a:t>consectetur</a:t>
            </a:r>
            <a:endParaRPr lang="en-US"/>
          </a:p>
        </p:txBody>
      </p:sp>
      <p:sp>
        <p:nvSpPr>
          <p:cNvPr id="29" name="Right Arrow 7"/>
          <p:cNvSpPr/>
          <p:nvPr userDrawn="1"/>
        </p:nvSpPr>
        <p:spPr>
          <a:xfrm>
            <a:off x="1055440" y="1448780"/>
            <a:ext cx="10081120" cy="864096"/>
          </a:xfrm>
          <a:prstGeom prst="rightArrow">
            <a:avLst/>
          </a:prstGeom>
          <a:solidFill>
            <a:schemeClr val="tx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01</a:t>
            </a:r>
          </a:p>
        </p:txBody>
      </p:sp>
      <p:sp>
        <p:nvSpPr>
          <p:cNvPr id="30" name="Right Arrow 8"/>
          <p:cNvSpPr/>
          <p:nvPr userDrawn="1"/>
        </p:nvSpPr>
        <p:spPr>
          <a:xfrm>
            <a:off x="3491711" y="2321020"/>
            <a:ext cx="7644849" cy="864096"/>
          </a:xfrm>
          <a:prstGeom prst="righ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02</a:t>
            </a:r>
          </a:p>
        </p:txBody>
      </p:sp>
      <p:sp>
        <p:nvSpPr>
          <p:cNvPr id="31" name="Right Arrow 9"/>
          <p:cNvSpPr/>
          <p:nvPr userDrawn="1"/>
        </p:nvSpPr>
        <p:spPr>
          <a:xfrm>
            <a:off x="5927982" y="3193260"/>
            <a:ext cx="5208578" cy="864096"/>
          </a:xfrm>
          <a:prstGeom prst="right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03</a:t>
            </a:r>
          </a:p>
        </p:txBody>
      </p:sp>
      <p:sp>
        <p:nvSpPr>
          <p:cNvPr id="32" name="Right Arrow 10"/>
          <p:cNvSpPr/>
          <p:nvPr userDrawn="1"/>
        </p:nvSpPr>
        <p:spPr>
          <a:xfrm>
            <a:off x="8364252" y="4065501"/>
            <a:ext cx="2772308" cy="864096"/>
          </a:xfrm>
          <a:prstGeom prst="rightArrow">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tx2"/>
                </a:solidFill>
              </a:rPr>
              <a:t>04</a:t>
            </a:r>
          </a:p>
        </p:txBody>
      </p:sp>
    </p:spTree>
    <p:extLst>
      <p:ext uri="{BB962C8B-B14F-4D97-AF65-F5344CB8AC3E}">
        <p14:creationId xmlns:p14="http://schemas.microsoft.com/office/powerpoint/2010/main" val="3053062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pic>
        <p:nvPicPr>
          <p:cNvPr id="101" name="Picture 10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1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Process chart with four phases</a:t>
            </a:r>
          </a:p>
        </p:txBody>
      </p:sp>
    </p:spTree>
    <p:extLst>
      <p:ext uri="{BB962C8B-B14F-4D97-AF65-F5344CB8AC3E}">
        <p14:creationId xmlns:p14="http://schemas.microsoft.com/office/powerpoint/2010/main" val="219489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bg1"/>
                </a:solidFill>
              </a:defRPr>
            </a:lvl1pPr>
          </a:lstStyle>
          <a:p>
            <a:r>
              <a:rPr lang="en-US"/>
              <a:t>Divider slide 1</a:t>
            </a:r>
            <a:endParaRPr lang="lt-LT"/>
          </a:p>
        </p:txBody>
      </p:sp>
      <p:sp>
        <p:nvSpPr>
          <p:cNvPr id="3" name="Subtitle 2"/>
          <p:cNvSpPr>
            <a:spLocks noGrp="1"/>
          </p:cNvSpPr>
          <p:nvPr>
            <p:ph type="subTitle" idx="1"/>
          </p:nvPr>
        </p:nvSpPr>
        <p:spPr>
          <a:xfrm>
            <a:off x="3505337" y="4071978"/>
            <a:ext cx="4990826" cy="52659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2021-07-20</a:t>
            </a:fld>
            <a:endParaRPr lang="lt-LT"/>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0" name="Picture 9"/>
          <p:cNvPicPr>
            <a:picLocks noChangeAspect="1"/>
          </p:cNvPicPr>
          <p:nvPr userDrawn="1"/>
        </p:nvPicPr>
        <p:blipFill>
          <a:blip r:embed="rId3"/>
          <a:stretch>
            <a:fillRect/>
          </a:stretch>
        </p:blipFill>
        <p:spPr>
          <a:xfrm>
            <a:off x="5095051" y="954256"/>
            <a:ext cx="1537234" cy="1762780"/>
          </a:xfrm>
          <a:prstGeom prst="rect">
            <a:avLst/>
          </a:prstGeom>
        </p:spPr>
      </p:pic>
      <p:pic>
        <p:nvPicPr>
          <p:cNvPr id="11" name="Picture 10"/>
          <p:cNvPicPr>
            <a:picLocks noChangeAspect="1"/>
          </p:cNvPicPr>
          <p:nvPr userDrawn="1"/>
        </p:nvPicPr>
        <p:blipFill rotWithShape="1">
          <a:blip r:embed="rId4"/>
          <a:srcRect b="2595"/>
          <a:stretch/>
        </p:blipFill>
        <p:spPr>
          <a:xfrm>
            <a:off x="4493059" y="5271511"/>
            <a:ext cx="3279341" cy="1586489"/>
          </a:xfrm>
          <a:prstGeom prst="rect">
            <a:avLst/>
          </a:prstGeom>
        </p:spPr>
      </p:pic>
    </p:spTree>
    <p:extLst>
      <p:ext uri="{BB962C8B-B14F-4D97-AF65-F5344CB8AC3E}">
        <p14:creationId xmlns:p14="http://schemas.microsoft.com/office/powerpoint/2010/main" val="3556740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1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Process chart with four phases</a:t>
            </a:r>
          </a:p>
        </p:txBody>
      </p:sp>
    </p:spTree>
    <p:extLst>
      <p:ext uri="{BB962C8B-B14F-4D97-AF65-F5344CB8AC3E}">
        <p14:creationId xmlns:p14="http://schemas.microsoft.com/office/powerpoint/2010/main" val="202055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8281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Tree>
    <p:extLst>
      <p:ext uri="{BB962C8B-B14F-4D97-AF65-F5344CB8AC3E}">
        <p14:creationId xmlns:p14="http://schemas.microsoft.com/office/powerpoint/2010/main" val="2558507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pic>
        <p:nvPicPr>
          <p:cNvPr id="56" name="Picture 5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25" name="Title 87"/>
          <p:cNvSpPr>
            <a:spLocks noGrp="1"/>
          </p:cNvSpPr>
          <p:nvPr>
            <p:ph type="title"/>
          </p:nvPr>
        </p:nvSpPr>
        <p:spPr>
          <a:xfrm>
            <a:off x="914400" y="279961"/>
            <a:ext cx="10363200" cy="817561"/>
          </a:xfrm>
        </p:spPr>
        <p:txBody>
          <a:bodyPr/>
          <a:lstStyle>
            <a:lvl1pPr>
              <a:defRPr>
                <a:solidFill>
                  <a:schemeClr val="tx2"/>
                </a:solidFill>
              </a:defRPr>
            </a:lvl1pPr>
          </a:lstStyle>
          <a:p>
            <a:r>
              <a:rPr lang="en-US"/>
              <a:t>Five step process with icons and descriptors</a:t>
            </a:r>
          </a:p>
        </p:txBody>
      </p:sp>
    </p:spTree>
    <p:extLst>
      <p:ext uri="{BB962C8B-B14F-4D97-AF65-F5344CB8AC3E}">
        <p14:creationId xmlns:p14="http://schemas.microsoft.com/office/powerpoint/2010/main" val="2146510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pic>
        <p:nvPicPr>
          <p:cNvPr id="67" name="Picture 6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pic>
        <p:nvPicPr>
          <p:cNvPr id="70" name="Picture 69"/>
          <p:cNvPicPr>
            <a:picLocks noChangeAspect="1"/>
          </p:cNvPicPr>
          <p:nvPr userDrawn="1"/>
        </p:nvPicPr>
        <p:blipFill rotWithShape="1">
          <a:blip r:embed="rId3"/>
          <a:srcRect b="2595"/>
          <a:stretch/>
        </p:blipFill>
        <p:spPr>
          <a:xfrm>
            <a:off x="1365587" y="5811044"/>
            <a:ext cx="2164103" cy="1046956"/>
          </a:xfrm>
          <a:prstGeom prst="rect">
            <a:avLst/>
          </a:prstGeom>
        </p:spPr>
      </p:pic>
      <p:pic>
        <p:nvPicPr>
          <p:cNvPr id="71" name="Picture 70"/>
          <p:cNvPicPr>
            <a:picLocks noChangeAspect="1"/>
          </p:cNvPicPr>
          <p:nvPr userDrawn="1"/>
        </p:nvPicPr>
        <p:blipFill rotWithShape="1">
          <a:blip r:embed="rId3"/>
          <a:srcRect b="2595"/>
          <a:stretch/>
        </p:blipFill>
        <p:spPr>
          <a:xfrm>
            <a:off x="8677337" y="5811044"/>
            <a:ext cx="2164103" cy="1046956"/>
          </a:xfrm>
          <a:prstGeom prst="rect">
            <a:avLst/>
          </a:prstGeom>
        </p:spPr>
      </p:pic>
      <p:pic>
        <p:nvPicPr>
          <p:cNvPr id="72" name="Picture 71"/>
          <p:cNvPicPr>
            <a:picLocks noChangeAspect="1"/>
          </p:cNvPicPr>
          <p:nvPr userDrawn="1"/>
        </p:nvPicPr>
        <p:blipFill rotWithShape="1">
          <a:blip r:embed="rId3"/>
          <a:srcRect b="2595"/>
          <a:stretch/>
        </p:blipFill>
        <p:spPr>
          <a:xfrm>
            <a:off x="5004001" y="5811044"/>
            <a:ext cx="2164103" cy="1046956"/>
          </a:xfrm>
          <a:prstGeom prst="rect">
            <a:avLst/>
          </a:prstGeom>
        </p:spPr>
      </p:pic>
      <p:sp>
        <p:nvSpPr>
          <p:cNvPr id="3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Process chart with three phases</a:t>
            </a:r>
          </a:p>
        </p:txBody>
      </p:sp>
    </p:spTree>
    <p:extLst>
      <p:ext uri="{BB962C8B-B14F-4D97-AF65-F5344CB8AC3E}">
        <p14:creationId xmlns:p14="http://schemas.microsoft.com/office/powerpoint/2010/main" val="4172135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p:cNvPicPr>
            <a:picLocks noChangeAspect="1"/>
          </p:cNvPicPr>
          <p:nvPr userDrawn="1"/>
        </p:nvPicPr>
        <p:blipFill rotWithShape="1">
          <a:blip r:embed="rId3"/>
          <a:srcRect b="2595"/>
          <a:stretch/>
        </p:blipFill>
        <p:spPr>
          <a:xfrm>
            <a:off x="814781" y="5246405"/>
            <a:ext cx="3279341" cy="1586489"/>
          </a:xfrm>
          <a:prstGeom prst="rect">
            <a:avLst/>
          </a:prstGeom>
        </p:spPr>
      </p:pic>
      <p:pic>
        <p:nvPicPr>
          <p:cNvPr id="18" name="Picture 17"/>
          <p:cNvPicPr>
            <a:picLocks noChangeAspect="1"/>
          </p:cNvPicPr>
          <p:nvPr userDrawn="1"/>
        </p:nvPicPr>
        <p:blipFill rotWithShape="1">
          <a:blip r:embed="rId3"/>
          <a:srcRect b="2595"/>
          <a:stretch/>
        </p:blipFill>
        <p:spPr>
          <a:xfrm>
            <a:off x="8084797" y="5271511"/>
            <a:ext cx="3279341" cy="1586489"/>
          </a:xfrm>
          <a:prstGeom prst="rect">
            <a:avLst/>
          </a:prstGeom>
        </p:spPr>
      </p:pic>
      <p:pic>
        <p:nvPicPr>
          <p:cNvPr id="16" name="Picture 15"/>
          <p:cNvPicPr>
            <a:picLocks noChangeAspect="1"/>
          </p:cNvPicPr>
          <p:nvPr userDrawn="1"/>
        </p:nvPicPr>
        <p:blipFill rotWithShape="1">
          <a:blip r:embed="rId3"/>
          <a:srcRect b="2595"/>
          <a:stretch/>
        </p:blipFill>
        <p:spPr>
          <a:xfrm>
            <a:off x="4477819" y="5271511"/>
            <a:ext cx="3279341" cy="1586489"/>
          </a:xfrm>
          <a:prstGeom prst="rect">
            <a:avLst/>
          </a:prstGeom>
        </p:spPr>
      </p:pic>
      <p:sp>
        <p:nvSpPr>
          <p:cNvPr id="38"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Process chart with three phases</a:t>
            </a:r>
          </a:p>
        </p:txBody>
      </p:sp>
    </p:spTree>
    <p:extLst>
      <p:ext uri="{BB962C8B-B14F-4D97-AF65-F5344CB8AC3E}">
        <p14:creationId xmlns:p14="http://schemas.microsoft.com/office/powerpoint/2010/main" val="2334455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pic>
        <p:nvPicPr>
          <p:cNvPr id="56" name="Picture 55"/>
          <p:cNvPicPr>
            <a:picLocks noChangeAspect="1"/>
          </p:cNvPicPr>
          <p:nvPr userDrawn="1"/>
        </p:nvPicPr>
        <p:blipFill rotWithShape="1">
          <a:blip r:embed="rId2"/>
          <a:srcRect l="22666" t="21968" r="12379" b="34225"/>
          <a:stretch/>
        </p:blipFill>
        <p:spPr>
          <a:xfrm>
            <a:off x="0" y="0"/>
            <a:ext cx="12192000" cy="6858000"/>
          </a:xfrm>
          <a:prstGeom prst="rect">
            <a:avLst/>
          </a:prstGeom>
        </p:spPr>
      </p:pic>
    </p:spTree>
    <p:extLst>
      <p:ext uri="{BB962C8B-B14F-4D97-AF65-F5344CB8AC3E}">
        <p14:creationId xmlns:p14="http://schemas.microsoft.com/office/powerpoint/2010/main" val="3032928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pic>
        <p:nvPicPr>
          <p:cNvPr id="41" name="Picture 40"/>
          <p:cNvPicPr>
            <a:picLocks noChangeAspect="1"/>
          </p:cNvPicPr>
          <p:nvPr userDrawn="1"/>
        </p:nvPicPr>
        <p:blipFill rotWithShape="1">
          <a:blip r:embed="rId3"/>
          <a:srcRect b="2595"/>
          <a:stretch/>
        </p:blipFill>
        <p:spPr>
          <a:xfrm>
            <a:off x="1222902" y="6079968"/>
            <a:ext cx="1608226" cy="778032"/>
          </a:xfrm>
          <a:prstGeom prst="rect">
            <a:avLst/>
          </a:prstGeom>
        </p:spPr>
      </p:pic>
      <p:pic>
        <p:nvPicPr>
          <p:cNvPr id="42" name="Picture 41"/>
          <p:cNvPicPr>
            <a:picLocks noChangeAspect="1"/>
          </p:cNvPicPr>
          <p:nvPr userDrawn="1"/>
        </p:nvPicPr>
        <p:blipFill rotWithShape="1">
          <a:blip r:embed="rId3"/>
          <a:srcRect b="2595"/>
          <a:stretch/>
        </p:blipFill>
        <p:spPr>
          <a:xfrm>
            <a:off x="6783597" y="6079968"/>
            <a:ext cx="1608226" cy="778032"/>
          </a:xfrm>
          <a:prstGeom prst="rect">
            <a:avLst/>
          </a:prstGeom>
        </p:spPr>
      </p:pic>
      <p:pic>
        <p:nvPicPr>
          <p:cNvPr id="43" name="Picture 42"/>
          <p:cNvPicPr>
            <a:picLocks noChangeAspect="1"/>
          </p:cNvPicPr>
          <p:nvPr userDrawn="1"/>
        </p:nvPicPr>
        <p:blipFill rotWithShape="1">
          <a:blip r:embed="rId3"/>
          <a:srcRect b="2595"/>
          <a:stretch/>
        </p:blipFill>
        <p:spPr>
          <a:xfrm>
            <a:off x="4076902" y="6079968"/>
            <a:ext cx="1608226" cy="778032"/>
          </a:xfrm>
          <a:prstGeom prst="rect">
            <a:avLst/>
          </a:prstGeom>
        </p:spPr>
      </p:pic>
      <p:pic>
        <p:nvPicPr>
          <p:cNvPr id="44" name="Picture 43"/>
          <p:cNvPicPr>
            <a:picLocks noChangeAspect="1"/>
          </p:cNvPicPr>
          <p:nvPr userDrawn="1"/>
        </p:nvPicPr>
        <p:blipFill rotWithShape="1">
          <a:blip r:embed="rId3"/>
          <a:srcRect b="2595"/>
          <a:stretch/>
        </p:blipFill>
        <p:spPr>
          <a:xfrm>
            <a:off x="9390005" y="6079968"/>
            <a:ext cx="1608226" cy="778032"/>
          </a:xfrm>
          <a:prstGeom prst="rect">
            <a:avLst/>
          </a:prstGeom>
        </p:spPr>
      </p:pic>
    </p:spTree>
    <p:extLst>
      <p:ext uri="{BB962C8B-B14F-4D97-AF65-F5344CB8AC3E}">
        <p14:creationId xmlns:p14="http://schemas.microsoft.com/office/powerpoint/2010/main" val="1675114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process charts with vector icons</a:t>
            </a:r>
          </a:p>
        </p:txBody>
      </p:sp>
      <p:sp>
        <p:nvSpPr>
          <p:cNvPr id="7" name="Text Placeholder 2"/>
          <p:cNvSpPr>
            <a:spLocks noGrp="1"/>
          </p:cNvSpPr>
          <p:nvPr>
            <p:ph type="body" sz="quarter" idx="10"/>
          </p:nvPr>
        </p:nvSpPr>
        <p:spPr>
          <a:xfrm>
            <a:off x="914400" y="933450"/>
            <a:ext cx="10363200" cy="406400"/>
          </a:xfrm>
        </p:spPr>
        <p:txBody>
          <a:bodyPr/>
          <a:lstStyle>
            <a:lvl1pPr marL="228600" indent="-228600">
              <a:buFont typeface="Wingdings" panose="05000000000000000000" pitchFamily="2" charset="2"/>
              <a:buChar char="§"/>
              <a:defRPr>
                <a:solidFill>
                  <a:schemeClr val="tx2"/>
                </a:solidFill>
              </a:defRPr>
            </a:lvl1pPr>
          </a:lstStyle>
          <a:p>
            <a:r>
              <a:rPr lang="en-US"/>
              <a:t>Lorem ipsum dolor sit amet</a:t>
            </a:r>
          </a:p>
        </p:txBody>
      </p:sp>
      <p:pic>
        <p:nvPicPr>
          <p:cNvPr id="21" name="Picture 20"/>
          <p:cNvPicPr>
            <a:picLocks noChangeAspect="1"/>
          </p:cNvPicPr>
          <p:nvPr userDrawn="1"/>
        </p:nvPicPr>
        <p:blipFill rotWithShape="1">
          <a:blip r:embed="rId3"/>
          <a:srcRect b="3202"/>
          <a:stretch/>
        </p:blipFill>
        <p:spPr>
          <a:xfrm>
            <a:off x="4493059" y="5281411"/>
            <a:ext cx="3279341" cy="1576589"/>
          </a:xfrm>
          <a:prstGeom prst="rect">
            <a:avLst/>
          </a:prstGeom>
        </p:spPr>
      </p:pic>
    </p:spTree>
    <p:extLst>
      <p:ext uri="{BB962C8B-B14F-4D97-AF65-F5344CB8AC3E}">
        <p14:creationId xmlns:p14="http://schemas.microsoft.com/office/powerpoint/2010/main" val="392922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pic>
        <p:nvPicPr>
          <p:cNvPr id="21" name="Picture 20"/>
          <p:cNvPicPr>
            <a:picLocks noChangeAspect="1"/>
          </p:cNvPicPr>
          <p:nvPr userDrawn="1"/>
        </p:nvPicPr>
        <p:blipFill rotWithShape="1">
          <a:blip r:embed="rId3"/>
          <a:srcRect b="3202"/>
          <a:stretch/>
        </p:blipFill>
        <p:spPr>
          <a:xfrm>
            <a:off x="4493059" y="5281411"/>
            <a:ext cx="3279341" cy="1576589"/>
          </a:xfrm>
          <a:prstGeom prst="rect">
            <a:avLst/>
          </a:prstGeom>
        </p:spPr>
      </p:pic>
    </p:spTree>
    <p:extLst>
      <p:ext uri="{BB962C8B-B14F-4D97-AF65-F5344CB8AC3E}">
        <p14:creationId xmlns:p14="http://schemas.microsoft.com/office/powerpoint/2010/main" val="277368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2"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tx2"/>
                </a:solidFill>
              </a:defRPr>
            </a:lvl1pPr>
          </a:lstStyle>
          <a:p>
            <a:r>
              <a:rPr lang="en-US"/>
              <a:t>Divider slide 2</a:t>
            </a:r>
            <a:endParaRPr lang="lt-LT"/>
          </a:p>
        </p:txBody>
      </p:sp>
      <p:sp>
        <p:nvSpPr>
          <p:cNvPr id="3" name="Subtitle 2"/>
          <p:cNvSpPr>
            <a:spLocks noGrp="1"/>
          </p:cNvSpPr>
          <p:nvPr>
            <p:ph type="subTitle" idx="1"/>
          </p:nvPr>
        </p:nvSpPr>
        <p:spPr>
          <a:xfrm>
            <a:off x="3505337" y="4071978"/>
            <a:ext cx="4990826" cy="526590"/>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2021-07-20</a:t>
            </a:fld>
            <a:endParaRPr lang="lt-LT"/>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1" name="Picture 10"/>
          <p:cNvPicPr>
            <a:picLocks noChangeAspect="1"/>
          </p:cNvPicPr>
          <p:nvPr userDrawn="1"/>
        </p:nvPicPr>
        <p:blipFill rotWithShape="1">
          <a:blip r:embed="rId3"/>
          <a:srcRect b="2595"/>
          <a:stretch/>
        </p:blipFill>
        <p:spPr>
          <a:xfrm>
            <a:off x="4493059" y="5271511"/>
            <a:ext cx="3279341" cy="1586489"/>
          </a:xfrm>
          <a:prstGeom prst="rect">
            <a:avLst/>
          </a:prstGeom>
        </p:spPr>
      </p:pic>
      <p:pic>
        <p:nvPicPr>
          <p:cNvPr id="9" name="Picture 8"/>
          <p:cNvPicPr>
            <a:picLocks noChangeAspect="1"/>
          </p:cNvPicPr>
          <p:nvPr userDrawn="1"/>
        </p:nvPicPr>
        <p:blipFill>
          <a:blip r:embed="rId4"/>
          <a:stretch>
            <a:fillRect/>
          </a:stretch>
        </p:blipFill>
        <p:spPr>
          <a:xfrm>
            <a:off x="5042771" y="809625"/>
            <a:ext cx="1711392" cy="1957813"/>
          </a:xfrm>
          <a:prstGeom prst="rect">
            <a:avLst/>
          </a:prstGeom>
        </p:spPr>
      </p:pic>
    </p:spTree>
    <p:extLst>
      <p:ext uri="{BB962C8B-B14F-4D97-AF65-F5344CB8AC3E}">
        <p14:creationId xmlns:p14="http://schemas.microsoft.com/office/powerpoint/2010/main" val="3447726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9028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p:spPr>
      </p:pic>
    </p:spTree>
    <p:extLst>
      <p:ext uri="{BB962C8B-B14F-4D97-AF65-F5344CB8AC3E}">
        <p14:creationId xmlns:p14="http://schemas.microsoft.com/office/powerpoint/2010/main" val="746990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Tree>
    <p:extLst>
      <p:ext uri="{BB962C8B-B14F-4D97-AF65-F5344CB8AC3E}">
        <p14:creationId xmlns:p14="http://schemas.microsoft.com/office/powerpoint/2010/main" val="2764919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6" name="Pictur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Stages timeline with icons</a:t>
            </a:r>
          </a:p>
        </p:txBody>
      </p:sp>
      <p:sp>
        <p:nvSpPr>
          <p:cNvPr id="7" name="Text Placeholder 2"/>
          <p:cNvSpPr>
            <a:spLocks noGrp="1"/>
          </p:cNvSpPr>
          <p:nvPr>
            <p:ph type="body" sz="quarter" idx="13"/>
          </p:nvPr>
        </p:nvSpPr>
        <p:spPr>
          <a:xfrm>
            <a:off x="914400" y="933450"/>
            <a:ext cx="10363200" cy="406400"/>
          </a:xfrm>
        </p:spPr>
        <p:txBody>
          <a:bodyPr/>
          <a:lstStyle>
            <a:lvl1pPr marL="457200" indent="-457200">
              <a:buFont typeface="Wingdings" panose="05000000000000000000" pitchFamily="2" charset="2"/>
              <a:buChar char="§"/>
              <a:defRPr>
                <a:solidFill>
                  <a:schemeClr val="tx2"/>
                </a:solidFill>
              </a:defRPr>
            </a:lvl1pPr>
          </a:lstStyle>
          <a:p>
            <a:r>
              <a:rPr lang="en-US"/>
              <a:t>Lorem ipsum dolor sit amet</a:t>
            </a:r>
          </a:p>
        </p:txBody>
      </p:sp>
    </p:spTree>
    <p:extLst>
      <p:ext uri="{BB962C8B-B14F-4D97-AF65-F5344CB8AC3E}">
        <p14:creationId xmlns:p14="http://schemas.microsoft.com/office/powerpoint/2010/main" val="26144429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Tree>
    <p:extLst>
      <p:ext uri="{BB962C8B-B14F-4D97-AF65-F5344CB8AC3E}">
        <p14:creationId xmlns:p14="http://schemas.microsoft.com/office/powerpoint/2010/main" val="2913226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728"/>
            <a:ext cx="12192000" cy="6858000"/>
          </a:xfrm>
          <a:prstGeom prst="rect">
            <a:avLst/>
          </a:prstGeom>
        </p:spPr>
      </p:pic>
    </p:spTree>
    <p:extLst>
      <p:ext uri="{BB962C8B-B14F-4D97-AF65-F5344CB8AC3E}">
        <p14:creationId xmlns:p14="http://schemas.microsoft.com/office/powerpoint/2010/main" val="575237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Tree>
    <p:extLst>
      <p:ext uri="{BB962C8B-B14F-4D97-AF65-F5344CB8AC3E}">
        <p14:creationId xmlns:p14="http://schemas.microsoft.com/office/powerpoint/2010/main" val="1961706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728"/>
            <a:ext cx="12192000" cy="6858000"/>
          </a:xfrm>
          <a:prstGeom prst="rect">
            <a:avLst/>
          </a:prstGeom>
        </p:spPr>
      </p:pic>
      <p:pic>
        <p:nvPicPr>
          <p:cNvPr id="49" name="Picture 4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Tree>
    <p:extLst>
      <p:ext uri="{BB962C8B-B14F-4D97-AF65-F5344CB8AC3E}">
        <p14:creationId xmlns:p14="http://schemas.microsoft.com/office/powerpoint/2010/main" val="19784874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98" name="Picture 197"/>
          <p:cNvPicPr>
            <a:picLocks noChangeAspect="1"/>
          </p:cNvPicPr>
          <p:nvPr userDrawn="1"/>
        </p:nvPicPr>
        <p:blipFill rotWithShape="1">
          <a:blip r:embed="rId2"/>
          <a:srcRect l="22666" t="21968" r="12379" b="34225"/>
          <a:stretch/>
        </p:blipFill>
        <p:spPr>
          <a:xfrm>
            <a:off x="0" y="0"/>
            <a:ext cx="12192000" cy="6858000"/>
          </a:xfrm>
          <a:prstGeom prst="rect">
            <a:avLst/>
          </a:prstGeom>
        </p:spPr>
      </p:pic>
      <p:pic>
        <p:nvPicPr>
          <p:cNvPr id="49" name="Picture 4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Tree>
    <p:extLst>
      <p:ext uri="{BB962C8B-B14F-4D97-AF65-F5344CB8AC3E}">
        <p14:creationId xmlns:p14="http://schemas.microsoft.com/office/powerpoint/2010/main" val="249238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98" name="Picture 197"/>
          <p:cNvPicPr>
            <a:picLocks noChangeAspect="1"/>
          </p:cNvPicPr>
          <p:nvPr userDrawn="1"/>
        </p:nvPicPr>
        <p:blipFill rotWithShape="1">
          <a:blip r:embed="rId2"/>
          <a:srcRect l="22666" t="21968" r="12379" b="34225"/>
          <a:stretch/>
        </p:blipFill>
        <p:spPr>
          <a:xfrm>
            <a:off x="0" y="0"/>
            <a:ext cx="12192000" cy="6858000"/>
          </a:xfrm>
          <a:prstGeom prst="rect">
            <a:avLst/>
          </a:prstGeom>
        </p:spPr>
      </p:pic>
    </p:spTree>
    <p:extLst>
      <p:ext uri="{BB962C8B-B14F-4D97-AF65-F5344CB8AC3E}">
        <p14:creationId xmlns:p14="http://schemas.microsoft.com/office/powerpoint/2010/main" val="192225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728"/>
            <a:ext cx="12192000" cy="6858000"/>
          </a:xfrm>
          <a:prstGeom prst="rect">
            <a:avLst/>
          </a:prstGeom>
        </p:spPr>
      </p:pic>
      <p:sp>
        <p:nvSpPr>
          <p:cNvPr id="2"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tx2"/>
                </a:solidFill>
              </a:defRPr>
            </a:lvl1pPr>
          </a:lstStyle>
          <a:p>
            <a:r>
              <a:rPr lang="en-US"/>
              <a:t>Divider slide 3</a:t>
            </a:r>
            <a:endParaRPr lang="lt-LT"/>
          </a:p>
        </p:txBody>
      </p:sp>
      <p:sp>
        <p:nvSpPr>
          <p:cNvPr id="3" name="Subtitle 2"/>
          <p:cNvSpPr>
            <a:spLocks noGrp="1"/>
          </p:cNvSpPr>
          <p:nvPr>
            <p:ph type="subTitle" idx="1"/>
          </p:nvPr>
        </p:nvSpPr>
        <p:spPr>
          <a:xfrm>
            <a:off x="3505337" y="4071978"/>
            <a:ext cx="4990826" cy="526590"/>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2021-07-20</a:t>
            </a:fld>
            <a:endParaRPr lang="lt-LT"/>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1" name="Picture 10"/>
          <p:cNvPicPr>
            <a:picLocks noChangeAspect="1"/>
          </p:cNvPicPr>
          <p:nvPr userDrawn="1"/>
        </p:nvPicPr>
        <p:blipFill rotWithShape="1">
          <a:blip r:embed="rId3"/>
          <a:srcRect b="2595"/>
          <a:stretch/>
        </p:blipFill>
        <p:spPr>
          <a:xfrm>
            <a:off x="4493059" y="5271511"/>
            <a:ext cx="3279341" cy="1586489"/>
          </a:xfrm>
          <a:prstGeom prst="rect">
            <a:avLst/>
          </a:prstGeom>
        </p:spPr>
      </p:pic>
      <p:pic>
        <p:nvPicPr>
          <p:cNvPr id="9" name="Picture 8"/>
          <p:cNvPicPr>
            <a:picLocks noChangeAspect="1"/>
          </p:cNvPicPr>
          <p:nvPr userDrawn="1"/>
        </p:nvPicPr>
        <p:blipFill>
          <a:blip r:embed="rId4"/>
          <a:stretch>
            <a:fillRect/>
          </a:stretch>
        </p:blipFill>
        <p:spPr>
          <a:xfrm>
            <a:off x="5042771" y="809625"/>
            <a:ext cx="1711392" cy="1957813"/>
          </a:xfrm>
          <a:prstGeom prst="rect">
            <a:avLst/>
          </a:prstGeom>
        </p:spPr>
      </p:pic>
    </p:spTree>
    <p:extLst>
      <p:ext uri="{BB962C8B-B14F-4D97-AF65-F5344CB8AC3E}">
        <p14:creationId xmlns:p14="http://schemas.microsoft.com/office/powerpoint/2010/main" val="22187084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4192"/>
            <a:ext cx="12192000" cy="6858000"/>
          </a:xfrm>
          <a:prstGeom prst="rect">
            <a:avLst/>
          </a:prstGeom>
        </p:spPr>
      </p:pic>
    </p:spTree>
    <p:extLst>
      <p:ext uri="{BB962C8B-B14F-4D97-AF65-F5344CB8AC3E}">
        <p14:creationId xmlns:p14="http://schemas.microsoft.com/office/powerpoint/2010/main" val="386792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p:spPr>
      </p:pic>
      <p:sp>
        <p:nvSpPr>
          <p:cNvPr id="31"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Org chart number one</a:t>
            </a:r>
          </a:p>
        </p:txBody>
      </p:sp>
      <p:sp>
        <p:nvSpPr>
          <p:cNvPr id="32" name="Rectangle 31"/>
          <p:cNvSpPr/>
          <p:nvPr userDrawn="1"/>
        </p:nvSpPr>
        <p:spPr>
          <a:xfrm>
            <a:off x="4860701" y="1600201"/>
            <a:ext cx="2323624" cy="579809"/>
          </a:xfrm>
          <a:prstGeom prst="rect">
            <a:avLst/>
          </a:prstGeom>
          <a:solidFill>
            <a:schemeClr val="accent1">
              <a:lumMod val="60000"/>
              <a:lumOff val="4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Question One</a:t>
            </a:r>
          </a:p>
        </p:txBody>
      </p:sp>
      <p:sp>
        <p:nvSpPr>
          <p:cNvPr id="33" name="Rectangle 32"/>
          <p:cNvSpPr/>
          <p:nvPr userDrawn="1"/>
        </p:nvSpPr>
        <p:spPr>
          <a:xfrm>
            <a:off x="449495" y="5252290"/>
            <a:ext cx="1553232" cy="579809"/>
          </a:xfrm>
          <a:prstGeom prst="rect">
            <a:avLst/>
          </a:pr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A1</a:t>
            </a:r>
          </a:p>
        </p:txBody>
      </p:sp>
      <p:sp>
        <p:nvSpPr>
          <p:cNvPr id="34" name="Rectangle 33"/>
          <p:cNvSpPr/>
          <p:nvPr userDrawn="1"/>
        </p:nvSpPr>
        <p:spPr>
          <a:xfrm>
            <a:off x="2786293" y="5252290"/>
            <a:ext cx="1553232" cy="579809"/>
          </a:xfrm>
          <a:prstGeom prst="rect">
            <a:avLst/>
          </a:prstGeom>
          <a:solidFill>
            <a:schemeClr val="accent2"/>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A2</a:t>
            </a:r>
          </a:p>
        </p:txBody>
      </p:sp>
      <p:sp>
        <p:nvSpPr>
          <p:cNvPr id="35" name="Oval 34"/>
          <p:cNvSpPr/>
          <p:nvPr userDrawn="1"/>
        </p:nvSpPr>
        <p:spPr>
          <a:xfrm>
            <a:off x="4860702" y="5139829"/>
            <a:ext cx="809252" cy="804729"/>
          </a:xfrm>
          <a:prstGeom prst="ellipse">
            <a:avLst/>
          </a:prstGeom>
          <a:solidFill>
            <a:schemeClr val="accent1">
              <a:lumMod val="60000"/>
              <a:lumOff val="4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80297" tIns="179347" rIns="180297" bIns="179347" numCol="1" spcCol="1270" anchor="ctr" anchorCtr="0">
            <a:noAutofit/>
          </a:bodyPr>
          <a:lstStyle/>
          <a:p>
            <a:pPr algn="ctr" defTabSz="711182">
              <a:lnSpc>
                <a:spcPct val="90000"/>
              </a:lnSpc>
              <a:spcBef>
                <a:spcPct val="0"/>
              </a:spcBef>
              <a:spcAft>
                <a:spcPct val="35000"/>
              </a:spcAft>
            </a:pPr>
            <a:r>
              <a:rPr lang="en-US" sz="1600">
                <a:solidFill>
                  <a:srgbClr val="FFFFFF"/>
                </a:solidFill>
              </a:rPr>
              <a:t>Yes</a:t>
            </a:r>
          </a:p>
        </p:txBody>
      </p:sp>
      <p:sp>
        <p:nvSpPr>
          <p:cNvPr id="36" name="Rectangle 35"/>
          <p:cNvSpPr/>
          <p:nvPr userDrawn="1"/>
        </p:nvSpPr>
        <p:spPr>
          <a:xfrm>
            <a:off x="1224305" y="3372116"/>
            <a:ext cx="2323624" cy="579809"/>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A</a:t>
            </a:r>
          </a:p>
        </p:txBody>
      </p:sp>
      <p:sp>
        <p:nvSpPr>
          <p:cNvPr id="37" name="Rectangle 36"/>
          <p:cNvSpPr/>
          <p:nvPr userDrawn="1"/>
        </p:nvSpPr>
        <p:spPr>
          <a:xfrm>
            <a:off x="4860701" y="3372116"/>
            <a:ext cx="2323624" cy="579809"/>
          </a:xfrm>
          <a:prstGeom prst="rect">
            <a:avLst/>
          </a:prstGeom>
          <a:solidFill>
            <a:schemeClr val="accent1">
              <a:lumMod val="60000"/>
              <a:lumOff val="4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B</a:t>
            </a:r>
          </a:p>
        </p:txBody>
      </p:sp>
      <p:sp>
        <p:nvSpPr>
          <p:cNvPr id="38" name="Rectangle 37"/>
          <p:cNvSpPr/>
          <p:nvPr userDrawn="1"/>
        </p:nvSpPr>
        <p:spPr>
          <a:xfrm>
            <a:off x="8497097" y="3372116"/>
            <a:ext cx="2323624" cy="579809"/>
          </a:xfrm>
          <a:prstGeom prst="rect">
            <a:avLst/>
          </a:prstGeom>
          <a:solidFill>
            <a:schemeClr val="accent5"/>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C</a:t>
            </a:r>
          </a:p>
        </p:txBody>
      </p:sp>
      <p:cxnSp>
        <p:nvCxnSpPr>
          <p:cNvPr id="39" name="Elbow Connector 19"/>
          <p:cNvCxnSpPr>
            <a:stCxn id="32" idx="2"/>
            <a:endCxn id="44" idx="0"/>
          </p:cNvCxnSpPr>
          <p:nvPr userDrawn="1"/>
        </p:nvCxnSpPr>
        <p:spPr>
          <a:xfrm rot="16200000" flipH="1">
            <a:off x="7600259" y="602263"/>
            <a:ext cx="480904" cy="3636397"/>
          </a:xfrm>
          <a:prstGeom prst="bentConnector3">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Elbow Connector 29"/>
          <p:cNvCxnSpPr>
            <a:stCxn id="32" idx="2"/>
            <a:endCxn id="42" idx="0"/>
          </p:cNvCxnSpPr>
          <p:nvPr userDrawn="1"/>
        </p:nvCxnSpPr>
        <p:spPr>
          <a:xfrm rot="5400000">
            <a:off x="3963864" y="602265"/>
            <a:ext cx="480904" cy="3636395"/>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2"/>
            <a:endCxn id="43" idx="0"/>
          </p:cNvCxnSpPr>
          <p:nvPr userDrawn="1"/>
        </p:nvCxnSpPr>
        <p:spPr>
          <a:xfrm>
            <a:off x="6022513" y="2180010"/>
            <a:ext cx="1" cy="510606"/>
          </a:xfrm>
          <a:prstGeom prst="straightConnector1">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1464808" y="2660914"/>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A</a:t>
            </a:r>
          </a:p>
        </p:txBody>
      </p:sp>
      <p:sp>
        <p:nvSpPr>
          <p:cNvPr id="43" name="Rectangle 42"/>
          <p:cNvSpPr/>
          <p:nvPr userDrawn="1"/>
        </p:nvSpPr>
        <p:spPr>
          <a:xfrm>
            <a:off x="5101204" y="2690616"/>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B</a:t>
            </a:r>
          </a:p>
        </p:txBody>
      </p:sp>
      <p:sp>
        <p:nvSpPr>
          <p:cNvPr id="44" name="Rectangle 43"/>
          <p:cNvSpPr/>
          <p:nvPr userDrawn="1"/>
        </p:nvSpPr>
        <p:spPr>
          <a:xfrm>
            <a:off x="8737600" y="2660914"/>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C</a:t>
            </a:r>
          </a:p>
        </p:txBody>
      </p:sp>
      <p:cxnSp>
        <p:nvCxnSpPr>
          <p:cNvPr id="45" name="Straight Arrow Connector 44"/>
          <p:cNvCxnSpPr>
            <a:stCxn id="43" idx="2"/>
            <a:endCxn id="37" idx="0"/>
          </p:cNvCxnSpPr>
          <p:nvPr userDrawn="1"/>
        </p:nvCxnSpPr>
        <p:spPr>
          <a:xfrm flipH="1">
            <a:off x="6022513" y="3035326"/>
            <a:ext cx="1" cy="336790"/>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4" idx="2"/>
            <a:endCxn id="38" idx="0"/>
          </p:cNvCxnSpPr>
          <p:nvPr userDrawn="1"/>
        </p:nvCxnSpPr>
        <p:spPr>
          <a:xfrm flipH="1">
            <a:off x="9658909" y="3005624"/>
            <a:ext cx="1" cy="36649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2" idx="2"/>
            <a:endCxn id="36" idx="0"/>
          </p:cNvCxnSpPr>
          <p:nvPr userDrawn="1"/>
        </p:nvCxnSpPr>
        <p:spPr>
          <a:xfrm flipH="1">
            <a:off x="2386117" y="3005624"/>
            <a:ext cx="1" cy="36649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Elbow Connector 62"/>
          <p:cNvCxnSpPr>
            <a:stCxn id="36" idx="2"/>
            <a:endCxn id="49" idx="0"/>
          </p:cNvCxnSpPr>
          <p:nvPr userDrawn="1"/>
        </p:nvCxnSpPr>
        <p:spPr>
          <a:xfrm rot="5400000">
            <a:off x="1566169" y="3607779"/>
            <a:ext cx="475803" cy="1164094"/>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300713" y="4427728"/>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A1</a:t>
            </a:r>
          </a:p>
        </p:txBody>
      </p:sp>
      <p:cxnSp>
        <p:nvCxnSpPr>
          <p:cNvPr id="55" name="Straight Arrow Connector 54"/>
          <p:cNvCxnSpPr>
            <a:stCxn id="49" idx="2"/>
            <a:endCxn id="33" idx="0"/>
          </p:cNvCxnSpPr>
          <p:nvPr userDrawn="1"/>
        </p:nvCxnSpPr>
        <p:spPr>
          <a:xfrm>
            <a:off x="1222023" y="4772438"/>
            <a:ext cx="4088" cy="47985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a:off x="2641600" y="4427728"/>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A2</a:t>
            </a:r>
          </a:p>
        </p:txBody>
      </p:sp>
      <p:cxnSp>
        <p:nvCxnSpPr>
          <p:cNvPr id="57" name="Elbow Connector 71"/>
          <p:cNvCxnSpPr>
            <a:stCxn id="36" idx="2"/>
            <a:endCxn id="56" idx="0"/>
          </p:cNvCxnSpPr>
          <p:nvPr userDrawn="1"/>
        </p:nvCxnSpPr>
        <p:spPr>
          <a:xfrm rot="16200000" flipH="1">
            <a:off x="2736612" y="3601429"/>
            <a:ext cx="475803" cy="1176793"/>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2"/>
            <a:endCxn id="34" idx="0"/>
          </p:cNvCxnSpPr>
          <p:nvPr userDrawn="1"/>
        </p:nvCxnSpPr>
        <p:spPr>
          <a:xfrm flipH="1">
            <a:off x="3562909" y="4772438"/>
            <a:ext cx="1" cy="47985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userDrawn="1"/>
        </p:nvSpPr>
        <p:spPr>
          <a:xfrm>
            <a:off x="6375074" y="5139829"/>
            <a:ext cx="809252" cy="804729"/>
          </a:xfrm>
          <a:prstGeom prst="ellipse">
            <a:avLst/>
          </a:prstGeom>
          <a:solidFill>
            <a:schemeClr val="accent1">
              <a:lumMod val="75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80297" tIns="179347" rIns="180297" bIns="179347" numCol="1" spcCol="1270" anchor="ctr" anchorCtr="0">
            <a:noAutofit/>
          </a:bodyPr>
          <a:lstStyle/>
          <a:p>
            <a:pPr algn="ctr" defTabSz="711182">
              <a:lnSpc>
                <a:spcPct val="90000"/>
              </a:lnSpc>
              <a:spcBef>
                <a:spcPct val="0"/>
              </a:spcBef>
              <a:spcAft>
                <a:spcPct val="35000"/>
              </a:spcAft>
            </a:pPr>
            <a:r>
              <a:rPr lang="en-US" sz="1600">
                <a:solidFill>
                  <a:srgbClr val="FFFFFF"/>
                </a:solidFill>
              </a:rPr>
              <a:t>No</a:t>
            </a:r>
          </a:p>
        </p:txBody>
      </p:sp>
      <p:sp>
        <p:nvSpPr>
          <p:cNvPr id="80" name="Rectangle 79"/>
          <p:cNvSpPr/>
          <p:nvPr userDrawn="1"/>
        </p:nvSpPr>
        <p:spPr>
          <a:xfrm>
            <a:off x="7702701" y="5252290"/>
            <a:ext cx="1553232" cy="579809"/>
          </a:xfrm>
          <a:prstGeom prst="rect">
            <a:avLst/>
          </a:prstGeom>
          <a:solidFill>
            <a:schemeClr val="accent5"/>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A1</a:t>
            </a:r>
          </a:p>
        </p:txBody>
      </p:sp>
      <p:sp>
        <p:nvSpPr>
          <p:cNvPr id="81" name="Rectangle 80"/>
          <p:cNvSpPr/>
          <p:nvPr userDrawn="1"/>
        </p:nvSpPr>
        <p:spPr>
          <a:xfrm>
            <a:off x="10039500" y="5252290"/>
            <a:ext cx="1553232" cy="579809"/>
          </a:xfrm>
          <a:prstGeom prst="rect">
            <a:avLst/>
          </a:prstGeom>
          <a:solidFill>
            <a:schemeClr val="accent5">
              <a:lumMod val="5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A2</a:t>
            </a:r>
          </a:p>
        </p:txBody>
      </p:sp>
      <p:cxnSp>
        <p:nvCxnSpPr>
          <p:cNvPr id="82" name="Elbow Connector 90"/>
          <p:cNvCxnSpPr>
            <a:stCxn id="38" idx="2"/>
            <a:endCxn id="83" idx="0"/>
          </p:cNvCxnSpPr>
          <p:nvPr userDrawn="1"/>
        </p:nvCxnSpPr>
        <p:spPr>
          <a:xfrm rot="5400000">
            <a:off x="8829169" y="3597987"/>
            <a:ext cx="475803" cy="1183679"/>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83" name="Rectangle 82"/>
          <p:cNvSpPr/>
          <p:nvPr userDrawn="1"/>
        </p:nvSpPr>
        <p:spPr>
          <a:xfrm>
            <a:off x="7553920" y="4427728"/>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A1</a:t>
            </a:r>
          </a:p>
        </p:txBody>
      </p:sp>
      <p:cxnSp>
        <p:nvCxnSpPr>
          <p:cNvPr id="84" name="Straight Arrow Connector 83"/>
          <p:cNvCxnSpPr>
            <a:stCxn id="83" idx="2"/>
            <a:endCxn id="80" idx="0"/>
          </p:cNvCxnSpPr>
          <p:nvPr userDrawn="1"/>
        </p:nvCxnSpPr>
        <p:spPr>
          <a:xfrm>
            <a:off x="8475230" y="4772438"/>
            <a:ext cx="4087" cy="47985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5" name="Rectangle 84"/>
          <p:cNvSpPr/>
          <p:nvPr userDrawn="1"/>
        </p:nvSpPr>
        <p:spPr>
          <a:xfrm>
            <a:off x="9894807" y="4427728"/>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A2</a:t>
            </a:r>
          </a:p>
        </p:txBody>
      </p:sp>
      <p:cxnSp>
        <p:nvCxnSpPr>
          <p:cNvPr id="86" name="Elbow Connector 94"/>
          <p:cNvCxnSpPr>
            <a:stCxn id="38" idx="2"/>
            <a:endCxn id="85" idx="0"/>
          </p:cNvCxnSpPr>
          <p:nvPr userDrawn="1"/>
        </p:nvCxnSpPr>
        <p:spPr>
          <a:xfrm rot="16200000" flipH="1">
            <a:off x="9999612" y="3611222"/>
            <a:ext cx="475803" cy="1157208"/>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5" idx="2"/>
            <a:endCxn id="81" idx="0"/>
          </p:cNvCxnSpPr>
          <p:nvPr userDrawn="1"/>
        </p:nvCxnSpPr>
        <p:spPr>
          <a:xfrm flipH="1">
            <a:off x="10816116" y="4772438"/>
            <a:ext cx="1" cy="47985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Rectangle 87"/>
          <p:cNvSpPr/>
          <p:nvPr userDrawn="1"/>
        </p:nvSpPr>
        <p:spPr>
          <a:xfrm>
            <a:off x="4860701" y="4427729"/>
            <a:ext cx="2323624"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Do you like sunsets</a:t>
            </a:r>
            <a:r>
              <a:rPr lang="en-US" sz="1600">
                <a:solidFill>
                  <a:schemeClr val="tx1"/>
                </a:solidFill>
              </a:rPr>
              <a:t>?</a:t>
            </a:r>
          </a:p>
        </p:txBody>
      </p:sp>
      <p:cxnSp>
        <p:nvCxnSpPr>
          <p:cNvPr id="89" name="Elbow Connector 34"/>
          <p:cNvCxnSpPr>
            <a:stCxn id="88" idx="2"/>
            <a:endCxn id="79" idx="0"/>
          </p:cNvCxnSpPr>
          <p:nvPr userDrawn="1"/>
        </p:nvCxnSpPr>
        <p:spPr>
          <a:xfrm rot="16200000" flipH="1">
            <a:off x="6217411" y="4577540"/>
            <a:ext cx="367390" cy="757187"/>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90" name="Elbow Connector 37"/>
          <p:cNvCxnSpPr>
            <a:stCxn id="88" idx="2"/>
            <a:endCxn id="35" idx="0"/>
          </p:cNvCxnSpPr>
          <p:nvPr userDrawn="1"/>
        </p:nvCxnSpPr>
        <p:spPr>
          <a:xfrm rot="5400000">
            <a:off x="5460226" y="4577542"/>
            <a:ext cx="367390" cy="757185"/>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37" idx="2"/>
            <a:endCxn id="88" idx="0"/>
          </p:cNvCxnSpPr>
          <p:nvPr userDrawn="1"/>
        </p:nvCxnSpPr>
        <p:spPr>
          <a:xfrm>
            <a:off x="6022513" y="3951925"/>
            <a:ext cx="0" cy="475804"/>
          </a:xfrm>
          <a:prstGeom prst="straightConnector1">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8426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55031" y="0"/>
            <a:ext cx="12192000" cy="6858000"/>
          </a:xfrm>
          <a:prstGeom prst="rect">
            <a:avLst/>
          </a:prstGeom>
        </p:spPr>
      </p:pic>
      <p:sp>
        <p:nvSpPr>
          <p:cNvPr id="51"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Strategic Structure</a:t>
            </a:r>
          </a:p>
        </p:txBody>
      </p:sp>
      <p:sp>
        <p:nvSpPr>
          <p:cNvPr id="52" name="Text Placeholder 2"/>
          <p:cNvSpPr>
            <a:spLocks noGrp="1"/>
          </p:cNvSpPr>
          <p:nvPr>
            <p:ph type="body" sz="quarter" idx="10"/>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Put your awesome subtitle here</a:t>
            </a:r>
          </a:p>
        </p:txBody>
      </p:sp>
      <p:sp>
        <p:nvSpPr>
          <p:cNvPr id="53" name="TextBox 52"/>
          <p:cNvSpPr txBox="1"/>
          <p:nvPr userDrawn="1"/>
        </p:nvSpPr>
        <p:spPr>
          <a:xfrm>
            <a:off x="924411" y="1710728"/>
            <a:ext cx="1667200" cy="492443"/>
          </a:xfrm>
          <a:prstGeom prst="rect">
            <a:avLst/>
          </a:prstGeom>
          <a:solidFill>
            <a:schemeClr val="accent3">
              <a:alpha val="50000"/>
            </a:schemeClr>
          </a:solidFill>
          <a:ln w="3175">
            <a:solidFill>
              <a:schemeClr val="tx1">
                <a:lumMod val="60000"/>
                <a:lumOff val="40000"/>
              </a:schemeClr>
            </a:solidFill>
          </a:ln>
        </p:spPr>
        <p:txBody>
          <a:bodyPr wrap="square" lIns="243840" tIns="121920" rIns="243840" bIns="121920" rtlCol="0">
            <a:spAutoFit/>
          </a:bodyPr>
          <a:lstStyle/>
          <a:p>
            <a:r>
              <a:rPr lang="en-US" sz="1600">
                <a:solidFill>
                  <a:schemeClr val="tx2"/>
                </a:solidFill>
              </a:rPr>
              <a:t>Key Strategy</a:t>
            </a:r>
          </a:p>
        </p:txBody>
      </p:sp>
      <p:sp>
        <p:nvSpPr>
          <p:cNvPr id="54" name="TextBox 53"/>
          <p:cNvSpPr txBox="1"/>
          <p:nvPr userDrawn="1"/>
        </p:nvSpPr>
        <p:spPr>
          <a:xfrm>
            <a:off x="2591611" y="1710728"/>
            <a:ext cx="8685989" cy="492443"/>
          </a:xfrm>
          <a:prstGeom prst="rect">
            <a:avLst/>
          </a:prstGeom>
          <a:noFill/>
          <a:ln w="3175">
            <a:solidFill>
              <a:schemeClr val="tx1">
                <a:lumMod val="60000"/>
                <a:lumOff val="40000"/>
              </a:schemeClr>
            </a:solidFill>
          </a:ln>
        </p:spPr>
        <p:txBody>
          <a:bodyPr wrap="square" lIns="243840" tIns="121920" rIns="243840" bIns="121920" rtlCol="0">
            <a:spAutoFit/>
          </a:bodyPr>
          <a:lstStyle/>
          <a:p>
            <a:r>
              <a:rPr lang="en-US" sz="1600" err="1">
                <a:solidFill>
                  <a:schemeClr val="tx2"/>
                </a:solidFill>
              </a:rPr>
              <a:t>Sed</a:t>
            </a:r>
            <a:r>
              <a:rPr lang="en-US" sz="1600">
                <a:solidFill>
                  <a:schemeClr val="tx2"/>
                </a:solidFill>
              </a:rPr>
              <a:t> </a:t>
            </a:r>
            <a:r>
              <a:rPr lang="en-US" sz="1600" err="1">
                <a:solidFill>
                  <a:schemeClr val="tx2"/>
                </a:solidFill>
              </a:rPr>
              <a:t>varius</a:t>
            </a:r>
            <a:r>
              <a:rPr lang="en-US" sz="1600">
                <a:solidFill>
                  <a:schemeClr val="tx2"/>
                </a:solidFill>
              </a:rPr>
              <a:t> </a:t>
            </a:r>
            <a:r>
              <a:rPr lang="en-US" sz="1600" err="1">
                <a:solidFill>
                  <a:schemeClr val="tx2"/>
                </a:solidFill>
              </a:rPr>
              <a:t>est</a:t>
            </a:r>
            <a:r>
              <a:rPr lang="en-US" sz="1600">
                <a:solidFill>
                  <a:schemeClr val="tx2"/>
                </a:solidFill>
              </a:rPr>
              <a:t> </a:t>
            </a:r>
            <a:r>
              <a:rPr lang="en-US" sz="1600" err="1">
                <a:solidFill>
                  <a:schemeClr val="tx2"/>
                </a:solidFill>
              </a:rPr>
              <a:t>vel</a:t>
            </a:r>
            <a:r>
              <a:rPr lang="en-US" sz="1600">
                <a:solidFill>
                  <a:schemeClr val="tx2"/>
                </a:solidFill>
              </a:rPr>
              <a:t> </a:t>
            </a:r>
            <a:r>
              <a:rPr lang="en-US" sz="1600" err="1">
                <a:solidFill>
                  <a:schemeClr val="tx2"/>
                </a:solidFill>
              </a:rPr>
              <a:t>porttitor</a:t>
            </a:r>
            <a:r>
              <a:rPr lang="en-US" sz="1600">
                <a:solidFill>
                  <a:schemeClr val="tx2"/>
                </a:solidFill>
              </a:rPr>
              <a:t> </a:t>
            </a:r>
            <a:r>
              <a:rPr lang="en-US" sz="1600" err="1">
                <a:solidFill>
                  <a:schemeClr val="tx2"/>
                </a:solidFill>
              </a:rPr>
              <a:t>condimentum</a:t>
            </a:r>
            <a:r>
              <a:rPr lang="en-US" sz="1600">
                <a:solidFill>
                  <a:schemeClr val="tx2"/>
                </a:solidFill>
              </a:rPr>
              <a:t>. </a:t>
            </a:r>
            <a:r>
              <a:rPr lang="en-US" sz="1600" err="1">
                <a:solidFill>
                  <a:schemeClr val="tx2"/>
                </a:solidFill>
              </a:rPr>
              <a:t>Aenean</a:t>
            </a:r>
            <a:r>
              <a:rPr lang="en-US" sz="1600">
                <a:solidFill>
                  <a:schemeClr val="tx2"/>
                </a:solidFill>
              </a:rPr>
              <a:t> non </a:t>
            </a:r>
            <a:r>
              <a:rPr lang="en-US" sz="1600" err="1">
                <a:solidFill>
                  <a:schemeClr val="tx2"/>
                </a:solidFill>
              </a:rPr>
              <a:t>orci</a:t>
            </a:r>
            <a:r>
              <a:rPr lang="en-US" sz="1600">
                <a:solidFill>
                  <a:schemeClr val="tx2"/>
                </a:solidFill>
              </a:rPr>
              <a:t> </a:t>
            </a:r>
            <a:r>
              <a:rPr lang="en-US" sz="1600" err="1">
                <a:solidFill>
                  <a:schemeClr val="tx2"/>
                </a:solidFill>
              </a:rPr>
              <a:t>nec</a:t>
            </a:r>
            <a:r>
              <a:rPr lang="en-US" sz="1600">
                <a:solidFill>
                  <a:schemeClr val="tx2"/>
                </a:solidFill>
              </a:rPr>
              <a:t> nisi </a:t>
            </a:r>
            <a:r>
              <a:rPr lang="en-US" sz="1600" err="1">
                <a:solidFill>
                  <a:schemeClr val="tx2"/>
                </a:solidFill>
              </a:rPr>
              <a:t>feugiat</a:t>
            </a:r>
            <a:r>
              <a:rPr lang="en-US" sz="1600">
                <a:solidFill>
                  <a:schemeClr val="tx2"/>
                </a:solidFill>
              </a:rPr>
              <a:t> </a:t>
            </a:r>
            <a:r>
              <a:rPr lang="en-US" sz="1600" err="1">
                <a:solidFill>
                  <a:schemeClr val="tx2"/>
                </a:solidFill>
              </a:rPr>
              <a:t>finibus</a:t>
            </a:r>
            <a:r>
              <a:rPr lang="en-US" sz="1600">
                <a:solidFill>
                  <a:schemeClr val="tx2"/>
                </a:solidFill>
              </a:rPr>
              <a:t> </a:t>
            </a:r>
            <a:r>
              <a:rPr lang="en-US" sz="1600" err="1">
                <a:solidFill>
                  <a:schemeClr val="tx2"/>
                </a:solidFill>
              </a:rPr>
              <a:t>justo</a:t>
            </a:r>
            <a:r>
              <a:rPr lang="en-US" sz="1600">
                <a:solidFill>
                  <a:schemeClr val="tx2"/>
                </a:solidFill>
              </a:rPr>
              <a:t>.</a:t>
            </a:r>
          </a:p>
        </p:txBody>
      </p:sp>
      <p:sp>
        <p:nvSpPr>
          <p:cNvPr id="59" name="Up Arrow 4"/>
          <p:cNvSpPr/>
          <p:nvPr userDrawn="1"/>
        </p:nvSpPr>
        <p:spPr>
          <a:xfrm>
            <a:off x="924411" y="2516899"/>
            <a:ext cx="2513260" cy="3024336"/>
          </a:xfrm>
          <a:prstGeom prst="upArrow">
            <a:avLst>
              <a:gd name="adj1" fmla="val 70794"/>
              <a:gd name="adj2" fmla="val 3742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243840" bIns="243840" rtlCol="0" anchor="b" anchorCtr="0"/>
          <a:lstStyle/>
          <a:p>
            <a:pPr algn="ctr"/>
            <a:r>
              <a:rPr lang="en-US" sz="2800">
                <a:solidFill>
                  <a:srgbClr val="FFFFFF"/>
                </a:solidFill>
              </a:rPr>
              <a:t>Idea A</a:t>
            </a:r>
          </a:p>
          <a:p>
            <a:pPr algn="ctr"/>
            <a:r>
              <a:rPr lang="en-US" sz="1400">
                <a:solidFill>
                  <a:srgbClr val="FFFFFF"/>
                </a:solidFill>
              </a:rPr>
              <a:t>Lorem ipsum dolor sit amet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endParaRPr lang="en-US" sz="1400">
              <a:solidFill>
                <a:srgbClr val="FFFFFF"/>
              </a:solidFill>
            </a:endParaRPr>
          </a:p>
        </p:txBody>
      </p:sp>
      <p:sp>
        <p:nvSpPr>
          <p:cNvPr id="60" name="Up Arrow 12"/>
          <p:cNvSpPr/>
          <p:nvPr userDrawn="1"/>
        </p:nvSpPr>
        <p:spPr>
          <a:xfrm>
            <a:off x="3537721" y="2516899"/>
            <a:ext cx="2513260" cy="3024336"/>
          </a:xfrm>
          <a:prstGeom prst="upArrow">
            <a:avLst>
              <a:gd name="adj1" fmla="val 70794"/>
              <a:gd name="adj2" fmla="val 3742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243840" bIns="243840" rtlCol="0" anchor="b" anchorCtr="0"/>
          <a:lstStyle/>
          <a:p>
            <a:pPr algn="ctr"/>
            <a:r>
              <a:rPr lang="en-US" sz="2800">
                <a:solidFill>
                  <a:srgbClr val="FFFFFF"/>
                </a:solidFill>
              </a:rPr>
              <a:t>Idea B</a:t>
            </a:r>
          </a:p>
          <a:p>
            <a:pPr algn="ctr"/>
            <a:r>
              <a:rPr lang="en-US" sz="1400">
                <a:solidFill>
                  <a:srgbClr val="FFFFFF"/>
                </a:solidFill>
              </a:rPr>
              <a:t>Lorem ipsum dolor sit amet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endParaRPr lang="en-US" sz="1400">
              <a:solidFill>
                <a:srgbClr val="FFFFFF"/>
              </a:solidFill>
            </a:endParaRPr>
          </a:p>
        </p:txBody>
      </p:sp>
      <p:sp>
        <p:nvSpPr>
          <p:cNvPr id="61" name="Up Arrow 13"/>
          <p:cNvSpPr/>
          <p:nvPr userDrawn="1"/>
        </p:nvSpPr>
        <p:spPr>
          <a:xfrm>
            <a:off x="6151031" y="2516899"/>
            <a:ext cx="2513260" cy="3024336"/>
          </a:xfrm>
          <a:prstGeom prst="upArrow">
            <a:avLst>
              <a:gd name="adj1" fmla="val 70794"/>
              <a:gd name="adj2" fmla="val 37427"/>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243840" bIns="243840" rtlCol="0" anchor="b" anchorCtr="0"/>
          <a:lstStyle/>
          <a:p>
            <a:pPr algn="ctr"/>
            <a:r>
              <a:rPr lang="en-US" sz="2800">
                <a:solidFill>
                  <a:srgbClr val="FFFFFF"/>
                </a:solidFill>
              </a:rPr>
              <a:t>Idea C</a:t>
            </a:r>
          </a:p>
          <a:p>
            <a:pPr algn="ctr"/>
            <a:r>
              <a:rPr lang="en-US" sz="1400">
                <a:solidFill>
                  <a:srgbClr val="FFFFFF"/>
                </a:solidFill>
              </a:rPr>
              <a:t>Lorem ipsum dolor sit amet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endParaRPr lang="en-US" sz="1400">
              <a:solidFill>
                <a:srgbClr val="FFFFFF"/>
              </a:solidFill>
            </a:endParaRPr>
          </a:p>
        </p:txBody>
      </p:sp>
      <p:sp>
        <p:nvSpPr>
          <p:cNvPr id="62" name="Up Arrow 14"/>
          <p:cNvSpPr/>
          <p:nvPr userDrawn="1"/>
        </p:nvSpPr>
        <p:spPr>
          <a:xfrm>
            <a:off x="8764341" y="2516899"/>
            <a:ext cx="2513260" cy="3024336"/>
          </a:xfrm>
          <a:prstGeom prst="upArrow">
            <a:avLst>
              <a:gd name="adj1" fmla="val 70794"/>
              <a:gd name="adj2" fmla="val 37427"/>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tIns="243840" bIns="243840" rtlCol="0" anchor="b" anchorCtr="0"/>
          <a:lstStyle/>
          <a:p>
            <a:pPr algn="ctr"/>
            <a:r>
              <a:rPr lang="en-US" sz="2800">
                <a:solidFill>
                  <a:srgbClr val="FFFFFF"/>
                </a:solidFill>
              </a:rPr>
              <a:t>Idea D</a:t>
            </a:r>
          </a:p>
          <a:p>
            <a:pPr algn="ctr"/>
            <a:r>
              <a:rPr lang="en-US" sz="1400">
                <a:solidFill>
                  <a:srgbClr val="FFFFFF"/>
                </a:solidFill>
              </a:rPr>
              <a:t>Lorem ipsum dolor sit amet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endParaRPr lang="en-US" sz="1400">
              <a:solidFill>
                <a:srgbClr val="FFFFFF"/>
              </a:solidFill>
            </a:endParaRPr>
          </a:p>
        </p:txBody>
      </p:sp>
      <p:pic>
        <p:nvPicPr>
          <p:cNvPr id="2" name="Picture 1"/>
          <p:cNvPicPr>
            <a:picLocks noChangeAspect="1"/>
          </p:cNvPicPr>
          <p:nvPr userDrawn="1"/>
        </p:nvPicPr>
        <p:blipFill>
          <a:blip r:embed="rId3"/>
          <a:stretch>
            <a:fillRect/>
          </a:stretch>
        </p:blipFill>
        <p:spPr>
          <a:xfrm>
            <a:off x="1753751" y="3213948"/>
            <a:ext cx="837860" cy="711923"/>
          </a:xfrm>
          <a:prstGeom prst="rect">
            <a:avLst/>
          </a:prstGeom>
        </p:spPr>
      </p:pic>
      <p:pic>
        <p:nvPicPr>
          <p:cNvPr id="3" name="Picture 2"/>
          <p:cNvPicPr>
            <a:picLocks noChangeAspect="1"/>
          </p:cNvPicPr>
          <p:nvPr userDrawn="1"/>
        </p:nvPicPr>
        <p:blipFill>
          <a:blip r:embed="rId4"/>
          <a:stretch>
            <a:fillRect/>
          </a:stretch>
        </p:blipFill>
        <p:spPr>
          <a:xfrm>
            <a:off x="4472508" y="3213949"/>
            <a:ext cx="643685" cy="642648"/>
          </a:xfrm>
          <a:prstGeom prst="rect">
            <a:avLst/>
          </a:prstGeom>
        </p:spPr>
      </p:pic>
      <p:pic>
        <p:nvPicPr>
          <p:cNvPr id="4" name="Picture 3"/>
          <p:cNvPicPr>
            <a:picLocks noChangeAspect="1"/>
          </p:cNvPicPr>
          <p:nvPr userDrawn="1"/>
        </p:nvPicPr>
        <p:blipFill>
          <a:blip r:embed="rId5"/>
          <a:stretch>
            <a:fillRect/>
          </a:stretch>
        </p:blipFill>
        <p:spPr>
          <a:xfrm>
            <a:off x="6985768" y="3213948"/>
            <a:ext cx="771871" cy="561219"/>
          </a:xfrm>
          <a:prstGeom prst="rect">
            <a:avLst/>
          </a:prstGeom>
        </p:spPr>
      </p:pic>
      <p:pic>
        <p:nvPicPr>
          <p:cNvPr id="6" name="Picture 5"/>
          <p:cNvPicPr>
            <a:picLocks noChangeAspect="1"/>
          </p:cNvPicPr>
          <p:nvPr userDrawn="1"/>
        </p:nvPicPr>
        <p:blipFill>
          <a:blip r:embed="rId6"/>
          <a:stretch>
            <a:fillRect/>
          </a:stretch>
        </p:blipFill>
        <p:spPr>
          <a:xfrm>
            <a:off x="9848280" y="3278081"/>
            <a:ext cx="265540" cy="497086"/>
          </a:xfrm>
          <a:prstGeom prst="rect">
            <a:avLst/>
          </a:prstGeom>
        </p:spPr>
      </p:pic>
    </p:spTree>
    <p:extLst>
      <p:ext uri="{BB962C8B-B14F-4D97-AF65-F5344CB8AC3E}">
        <p14:creationId xmlns:p14="http://schemas.microsoft.com/office/powerpoint/2010/main" val="31763844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p:spPr>
      </p:pic>
      <p:pic>
        <p:nvPicPr>
          <p:cNvPr id="51" name="Picture 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15"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Decision tree example</a:t>
            </a:r>
          </a:p>
        </p:txBody>
      </p:sp>
      <p:sp>
        <p:nvSpPr>
          <p:cNvPr id="16" name="Freeform 22"/>
          <p:cNvSpPr/>
          <p:nvPr userDrawn="1"/>
        </p:nvSpPr>
        <p:spPr>
          <a:xfrm>
            <a:off x="1119116" y="3116127"/>
            <a:ext cx="1594587" cy="1586440"/>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76553" tIns="275211" rIns="276553" bIns="275211" numCol="1" spcCol="1270" anchor="ctr" anchorCtr="0">
            <a:noAutofit/>
          </a:bodyPr>
          <a:lstStyle/>
          <a:p>
            <a:pPr algn="ctr" defTabSz="948243">
              <a:lnSpc>
                <a:spcPct val="90000"/>
              </a:lnSpc>
              <a:spcBef>
                <a:spcPct val="0"/>
              </a:spcBef>
              <a:spcAft>
                <a:spcPct val="35000"/>
              </a:spcAft>
            </a:pPr>
            <a:r>
              <a:rPr lang="en-US" sz="1867">
                <a:solidFill>
                  <a:srgbClr val="FFFFFF"/>
                </a:solidFill>
              </a:rPr>
              <a:t>Decision </a:t>
            </a:r>
            <a:br>
              <a:rPr lang="en-US" sz="1867">
                <a:solidFill>
                  <a:srgbClr val="FFFFFF"/>
                </a:solidFill>
              </a:rPr>
            </a:br>
            <a:r>
              <a:rPr lang="en-US" sz="1867">
                <a:solidFill>
                  <a:srgbClr val="FFFFFF"/>
                </a:solidFill>
              </a:rPr>
              <a:t>tree</a:t>
            </a:r>
          </a:p>
        </p:txBody>
      </p:sp>
      <p:sp>
        <p:nvSpPr>
          <p:cNvPr id="17" name="Rounded Rectangle 23"/>
          <p:cNvSpPr/>
          <p:nvPr userDrawn="1"/>
        </p:nvSpPr>
        <p:spPr>
          <a:xfrm>
            <a:off x="3352801" y="1574063"/>
            <a:ext cx="2055316" cy="515784"/>
          </a:xfrm>
          <a:prstGeom prst="roundRect">
            <a:avLst>
              <a:gd name="adj" fmla="val 50000"/>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one</a:t>
            </a:r>
          </a:p>
        </p:txBody>
      </p:sp>
      <p:sp>
        <p:nvSpPr>
          <p:cNvPr id="18" name="Rounded Rectangle 24"/>
          <p:cNvSpPr/>
          <p:nvPr userDrawn="1"/>
        </p:nvSpPr>
        <p:spPr>
          <a:xfrm>
            <a:off x="3355250" y="2843701"/>
            <a:ext cx="2055316" cy="515784"/>
          </a:xfrm>
          <a:prstGeom prst="roundRect">
            <a:avLst>
              <a:gd name="adj" fmla="val 50000"/>
            </a:avLst>
          </a:pr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two</a:t>
            </a:r>
          </a:p>
        </p:txBody>
      </p:sp>
      <p:sp>
        <p:nvSpPr>
          <p:cNvPr id="19" name="Rounded Rectangle 25"/>
          <p:cNvSpPr/>
          <p:nvPr userDrawn="1"/>
        </p:nvSpPr>
        <p:spPr>
          <a:xfrm>
            <a:off x="3355250" y="4176388"/>
            <a:ext cx="2055316" cy="515784"/>
          </a:xfrm>
          <a:prstGeom prst="roundRect">
            <a:avLst>
              <a:gd name="adj" fmla="val 50000"/>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three</a:t>
            </a:r>
          </a:p>
        </p:txBody>
      </p:sp>
      <p:sp>
        <p:nvSpPr>
          <p:cNvPr id="20" name="Rounded Rectangle 26"/>
          <p:cNvSpPr/>
          <p:nvPr userDrawn="1"/>
        </p:nvSpPr>
        <p:spPr>
          <a:xfrm>
            <a:off x="3352801" y="5478524"/>
            <a:ext cx="2055316" cy="515784"/>
          </a:xfrm>
          <a:prstGeom prst="roundRect">
            <a:avLst>
              <a:gd name="adj" fmla="val 50000"/>
            </a:avLst>
          </a:pr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four</a:t>
            </a:r>
          </a:p>
        </p:txBody>
      </p:sp>
      <p:cxnSp>
        <p:nvCxnSpPr>
          <p:cNvPr id="21" name="Elbow Connector 50"/>
          <p:cNvCxnSpPr>
            <a:stCxn id="16" idx="2"/>
            <a:endCxn id="17" idx="1"/>
          </p:cNvCxnSpPr>
          <p:nvPr userDrawn="1"/>
        </p:nvCxnSpPr>
        <p:spPr>
          <a:xfrm flipV="1">
            <a:off x="2713704" y="1831955"/>
            <a:ext cx="639096" cy="2077392"/>
          </a:xfrm>
          <a:prstGeom prst="bentConnector3">
            <a:avLst>
              <a:gd name="adj1" fmla="val 50000"/>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2" name="Elbow Connector 54"/>
          <p:cNvCxnSpPr>
            <a:stCxn id="16" idx="2"/>
            <a:endCxn id="18" idx="1"/>
          </p:cNvCxnSpPr>
          <p:nvPr userDrawn="1"/>
        </p:nvCxnSpPr>
        <p:spPr>
          <a:xfrm flipV="1">
            <a:off x="2713705" y="3101594"/>
            <a:ext cx="641545" cy="807753"/>
          </a:xfrm>
          <a:prstGeom prst="bentConnector3">
            <a:avLst/>
          </a:prstGeom>
          <a:ln w="3175" cmpd="sng">
            <a:solidFill>
              <a:schemeClr val="accent3">
                <a:lumMod val="75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3" name="Elbow Connector 55"/>
          <p:cNvCxnSpPr>
            <a:stCxn id="16" idx="2"/>
            <a:endCxn id="19" idx="1"/>
          </p:cNvCxnSpPr>
          <p:nvPr userDrawn="1"/>
        </p:nvCxnSpPr>
        <p:spPr>
          <a:xfrm>
            <a:off x="2713705" y="3909347"/>
            <a:ext cx="641545" cy="524933"/>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4" name="Elbow Connector 56"/>
          <p:cNvCxnSpPr>
            <a:stCxn id="16" idx="2"/>
            <a:endCxn id="20" idx="1"/>
          </p:cNvCxnSpPr>
          <p:nvPr userDrawn="1"/>
        </p:nvCxnSpPr>
        <p:spPr>
          <a:xfrm>
            <a:off x="2713704" y="3909347"/>
            <a:ext cx="639096" cy="1827069"/>
          </a:xfrm>
          <a:prstGeom prst="bentConnector3">
            <a:avLst/>
          </a:prstGeom>
          <a:ln w="3175" cmpd="sng">
            <a:solidFill>
              <a:schemeClr val="accent1">
                <a:lumMod val="60000"/>
                <a:lumOff val="4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25" name="Rectangle 24"/>
          <p:cNvSpPr/>
          <p:nvPr userDrawn="1"/>
        </p:nvSpPr>
        <p:spPr>
          <a:xfrm>
            <a:off x="5677690" y="5044136"/>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Donec</a:t>
            </a:r>
            <a:r>
              <a:rPr lang="en-US" sz="1467" spc="-27">
                <a:solidFill>
                  <a:schemeClr val="tx2"/>
                </a:solidFill>
              </a:rPr>
              <a:t> </a:t>
            </a:r>
            <a:r>
              <a:rPr lang="en-US" sz="1467" spc="-27" err="1">
                <a:solidFill>
                  <a:schemeClr val="tx2"/>
                </a:solidFill>
              </a:rPr>
              <a:t>dapibus</a:t>
            </a:r>
            <a:r>
              <a:rPr lang="en-US" sz="1467" spc="-27">
                <a:solidFill>
                  <a:schemeClr val="tx2"/>
                </a:solidFill>
              </a:rPr>
              <a:t> ex tortor, pellentesque tincidunt</a:t>
            </a:r>
          </a:p>
        </p:txBody>
      </p:sp>
      <p:sp>
        <p:nvSpPr>
          <p:cNvPr id="26" name="Rectangle 25"/>
          <p:cNvSpPr/>
          <p:nvPr userDrawn="1"/>
        </p:nvSpPr>
        <p:spPr>
          <a:xfrm>
            <a:off x="5677690" y="5443675"/>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sp>
        <p:nvSpPr>
          <p:cNvPr id="27" name="Rectangle 26"/>
          <p:cNvSpPr/>
          <p:nvPr userDrawn="1"/>
        </p:nvSpPr>
        <p:spPr>
          <a:xfrm>
            <a:off x="5677690" y="5843213"/>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cxnSp>
        <p:nvCxnSpPr>
          <p:cNvPr id="28" name="Straight Connector 27"/>
          <p:cNvCxnSpPr/>
          <p:nvPr userDrawn="1"/>
        </p:nvCxnSpPr>
        <p:spPr>
          <a:xfrm flipH="1">
            <a:off x="5405191" y="5733091"/>
            <a:ext cx="28148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Left Bracket 28"/>
          <p:cNvSpPr/>
          <p:nvPr userDrawn="1"/>
        </p:nvSpPr>
        <p:spPr>
          <a:xfrm>
            <a:off x="5601419" y="5331777"/>
            <a:ext cx="85256" cy="802627"/>
          </a:xfrm>
          <a:prstGeom prst="leftBracket">
            <a:avLst>
              <a:gd name="adj" fmla="val 65305"/>
            </a:avLst>
          </a:prstGeom>
          <a:ln w="31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a:p>
        </p:txBody>
      </p:sp>
      <p:cxnSp>
        <p:nvCxnSpPr>
          <p:cNvPr id="30" name="Straight Connector 29"/>
          <p:cNvCxnSpPr/>
          <p:nvPr userDrawn="1"/>
        </p:nvCxnSpPr>
        <p:spPr>
          <a:xfrm>
            <a:off x="5677690" y="5733091"/>
            <a:ext cx="4655101" cy="0"/>
          </a:xfrm>
          <a:prstGeom prst="line">
            <a:avLst/>
          </a:prstGeom>
          <a:ln w="31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677690" y="5331777"/>
            <a:ext cx="4401101" cy="0"/>
          </a:xfrm>
          <a:prstGeom prst="line">
            <a:avLst/>
          </a:prstGeom>
          <a:ln w="31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677690" y="6134404"/>
            <a:ext cx="4655101" cy="0"/>
          </a:xfrm>
          <a:prstGeom prst="line">
            <a:avLst/>
          </a:prstGeom>
          <a:ln w="31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a:off x="5689601" y="3737801"/>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Donec</a:t>
            </a:r>
            <a:r>
              <a:rPr lang="en-US" sz="1467" spc="-27">
                <a:solidFill>
                  <a:schemeClr val="tx2"/>
                </a:solidFill>
              </a:rPr>
              <a:t> </a:t>
            </a:r>
            <a:r>
              <a:rPr lang="en-US" sz="1467" spc="-27" err="1">
                <a:solidFill>
                  <a:schemeClr val="tx2"/>
                </a:solidFill>
              </a:rPr>
              <a:t>dapibus</a:t>
            </a:r>
            <a:r>
              <a:rPr lang="en-US" sz="1467" spc="-27">
                <a:solidFill>
                  <a:schemeClr val="tx2"/>
                </a:solidFill>
              </a:rPr>
              <a:t> ex tortor, pellentesque tincidunt</a:t>
            </a:r>
          </a:p>
        </p:txBody>
      </p:sp>
      <p:sp>
        <p:nvSpPr>
          <p:cNvPr id="34" name="Rectangle 33"/>
          <p:cNvSpPr/>
          <p:nvPr userDrawn="1"/>
        </p:nvSpPr>
        <p:spPr>
          <a:xfrm>
            <a:off x="5689601" y="4137340"/>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sp>
        <p:nvSpPr>
          <p:cNvPr id="35" name="Rectangle 34"/>
          <p:cNvSpPr/>
          <p:nvPr userDrawn="1"/>
        </p:nvSpPr>
        <p:spPr>
          <a:xfrm>
            <a:off x="5689601" y="4536879"/>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cxnSp>
        <p:nvCxnSpPr>
          <p:cNvPr id="36" name="Straight Connector 35"/>
          <p:cNvCxnSpPr/>
          <p:nvPr userDrawn="1"/>
        </p:nvCxnSpPr>
        <p:spPr>
          <a:xfrm flipH="1">
            <a:off x="5417102" y="4426756"/>
            <a:ext cx="281485" cy="0"/>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Left Bracket 36"/>
          <p:cNvSpPr/>
          <p:nvPr userDrawn="1"/>
        </p:nvSpPr>
        <p:spPr>
          <a:xfrm>
            <a:off x="5613329" y="4025443"/>
            <a:ext cx="85256" cy="802627"/>
          </a:xfrm>
          <a:prstGeom prst="leftBracket">
            <a:avLst>
              <a:gd name="adj" fmla="val 65305"/>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a:p>
        </p:txBody>
      </p:sp>
      <p:cxnSp>
        <p:nvCxnSpPr>
          <p:cNvPr id="38" name="Straight Connector 37"/>
          <p:cNvCxnSpPr/>
          <p:nvPr userDrawn="1"/>
        </p:nvCxnSpPr>
        <p:spPr>
          <a:xfrm>
            <a:off x="5689600" y="4426756"/>
            <a:ext cx="4655101" cy="0"/>
          </a:xfrm>
          <a:prstGeom prst="line">
            <a:avLst/>
          </a:prstGeom>
          <a:ln w="317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5689600" y="4025443"/>
            <a:ext cx="4401101" cy="0"/>
          </a:xfrm>
          <a:prstGeom prst="line">
            <a:avLst/>
          </a:prstGeom>
          <a:ln w="317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5689600" y="4828069"/>
            <a:ext cx="4655101" cy="0"/>
          </a:xfrm>
          <a:prstGeom prst="line">
            <a:avLst/>
          </a:prstGeom>
          <a:ln w="317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41" name="Rectangle 40"/>
          <p:cNvSpPr/>
          <p:nvPr userDrawn="1"/>
        </p:nvSpPr>
        <p:spPr>
          <a:xfrm>
            <a:off x="5686675" y="2404112"/>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Donec</a:t>
            </a:r>
            <a:r>
              <a:rPr lang="en-US" sz="1467" spc="-27">
                <a:solidFill>
                  <a:schemeClr val="tx2"/>
                </a:solidFill>
              </a:rPr>
              <a:t> </a:t>
            </a:r>
            <a:r>
              <a:rPr lang="en-US" sz="1467" spc="-27" err="1">
                <a:solidFill>
                  <a:schemeClr val="tx2"/>
                </a:solidFill>
              </a:rPr>
              <a:t>dapibus</a:t>
            </a:r>
            <a:r>
              <a:rPr lang="en-US" sz="1467" spc="-27">
                <a:solidFill>
                  <a:schemeClr val="tx2"/>
                </a:solidFill>
              </a:rPr>
              <a:t> ex tortor, pellentesque tincidunt</a:t>
            </a:r>
          </a:p>
        </p:txBody>
      </p:sp>
      <p:sp>
        <p:nvSpPr>
          <p:cNvPr id="42" name="Rectangle 41"/>
          <p:cNvSpPr/>
          <p:nvPr userDrawn="1"/>
        </p:nvSpPr>
        <p:spPr>
          <a:xfrm>
            <a:off x="5686675" y="2803651"/>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sp>
        <p:nvSpPr>
          <p:cNvPr id="43" name="Rectangle 42"/>
          <p:cNvSpPr/>
          <p:nvPr userDrawn="1"/>
        </p:nvSpPr>
        <p:spPr>
          <a:xfrm>
            <a:off x="5686675" y="3203189"/>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cxnSp>
        <p:nvCxnSpPr>
          <p:cNvPr id="44" name="Straight Connector 43"/>
          <p:cNvCxnSpPr/>
          <p:nvPr userDrawn="1"/>
        </p:nvCxnSpPr>
        <p:spPr>
          <a:xfrm flipH="1">
            <a:off x="5414176" y="3093067"/>
            <a:ext cx="281485" cy="0"/>
          </a:xfrm>
          <a:prstGeom prst="line">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Left Bracket 44"/>
          <p:cNvSpPr/>
          <p:nvPr userDrawn="1"/>
        </p:nvSpPr>
        <p:spPr>
          <a:xfrm>
            <a:off x="5610404" y="2691753"/>
            <a:ext cx="85256" cy="802627"/>
          </a:xfrm>
          <a:prstGeom prst="leftBracket">
            <a:avLst>
              <a:gd name="adj" fmla="val 65305"/>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a:p>
        </p:txBody>
      </p:sp>
      <p:cxnSp>
        <p:nvCxnSpPr>
          <p:cNvPr id="46" name="Straight Connector 45"/>
          <p:cNvCxnSpPr/>
          <p:nvPr userDrawn="1"/>
        </p:nvCxnSpPr>
        <p:spPr>
          <a:xfrm>
            <a:off x="5686675" y="3093067"/>
            <a:ext cx="4655101" cy="0"/>
          </a:xfrm>
          <a:prstGeom prst="line">
            <a:avLst/>
          </a:prstGeom>
          <a:ln w="3175">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5686675" y="2691753"/>
            <a:ext cx="4401101" cy="0"/>
          </a:xfrm>
          <a:prstGeom prst="line">
            <a:avLst/>
          </a:prstGeom>
          <a:ln w="3175">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5686675" y="3494380"/>
            <a:ext cx="4655101" cy="0"/>
          </a:xfrm>
          <a:prstGeom prst="line">
            <a:avLst/>
          </a:prstGeom>
          <a:ln w="3175">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5686675" y="1130676"/>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Donec</a:t>
            </a:r>
            <a:r>
              <a:rPr lang="en-US" sz="1467" spc="-27">
                <a:solidFill>
                  <a:schemeClr val="tx2"/>
                </a:solidFill>
              </a:rPr>
              <a:t> </a:t>
            </a:r>
            <a:r>
              <a:rPr lang="en-US" sz="1467" spc="-27" err="1">
                <a:solidFill>
                  <a:schemeClr val="tx2"/>
                </a:solidFill>
              </a:rPr>
              <a:t>dapibus</a:t>
            </a:r>
            <a:r>
              <a:rPr lang="en-US" sz="1467" spc="-27">
                <a:solidFill>
                  <a:schemeClr val="tx2"/>
                </a:solidFill>
              </a:rPr>
              <a:t> ex tortor, pellentesque tincidunt</a:t>
            </a:r>
          </a:p>
        </p:txBody>
      </p:sp>
      <p:sp>
        <p:nvSpPr>
          <p:cNvPr id="55" name="Rectangle 54"/>
          <p:cNvSpPr/>
          <p:nvPr userDrawn="1"/>
        </p:nvSpPr>
        <p:spPr>
          <a:xfrm>
            <a:off x="5686675" y="1530215"/>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sp>
        <p:nvSpPr>
          <p:cNvPr id="56" name="Rectangle 55"/>
          <p:cNvSpPr/>
          <p:nvPr userDrawn="1"/>
        </p:nvSpPr>
        <p:spPr>
          <a:xfrm>
            <a:off x="5686675" y="1929753"/>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cxnSp>
        <p:nvCxnSpPr>
          <p:cNvPr id="57" name="Straight Connector 56"/>
          <p:cNvCxnSpPr/>
          <p:nvPr userDrawn="1"/>
        </p:nvCxnSpPr>
        <p:spPr>
          <a:xfrm flipH="1">
            <a:off x="5414176" y="1819631"/>
            <a:ext cx="281485"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8" name="Left Bracket 57"/>
          <p:cNvSpPr/>
          <p:nvPr userDrawn="1"/>
        </p:nvSpPr>
        <p:spPr>
          <a:xfrm>
            <a:off x="5610404" y="1418317"/>
            <a:ext cx="85256" cy="802627"/>
          </a:xfrm>
          <a:prstGeom prst="leftBracket">
            <a:avLst>
              <a:gd name="adj" fmla="val 65305"/>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a:p>
        </p:txBody>
      </p:sp>
      <p:cxnSp>
        <p:nvCxnSpPr>
          <p:cNvPr id="67" name="Straight Connector 66"/>
          <p:cNvCxnSpPr/>
          <p:nvPr userDrawn="1"/>
        </p:nvCxnSpPr>
        <p:spPr>
          <a:xfrm>
            <a:off x="5686675" y="1819631"/>
            <a:ext cx="4655101" cy="0"/>
          </a:xfrm>
          <a:prstGeom prst="line">
            <a:avLst/>
          </a:prstGeom>
          <a:ln w="3175">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5686675" y="1418317"/>
            <a:ext cx="4401101" cy="0"/>
          </a:xfrm>
          <a:prstGeom prst="line">
            <a:avLst/>
          </a:prstGeom>
          <a:ln w="3175">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5686675" y="2220944"/>
            <a:ext cx="4655101" cy="0"/>
          </a:xfrm>
          <a:prstGeom prst="line">
            <a:avLst/>
          </a:prstGeom>
          <a:ln w="3175">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539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51"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Decision tree example</a:t>
            </a:r>
          </a:p>
        </p:txBody>
      </p:sp>
      <p:sp>
        <p:nvSpPr>
          <p:cNvPr id="52" name="Freeform 22"/>
          <p:cNvSpPr/>
          <p:nvPr userDrawn="1"/>
        </p:nvSpPr>
        <p:spPr>
          <a:xfrm>
            <a:off x="1119116" y="3116127"/>
            <a:ext cx="1594587" cy="1586440"/>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76553" tIns="275211" rIns="276553" bIns="275211" numCol="1" spcCol="1270" anchor="ctr" anchorCtr="0">
            <a:noAutofit/>
          </a:bodyPr>
          <a:lstStyle/>
          <a:p>
            <a:pPr algn="ctr" defTabSz="948243">
              <a:lnSpc>
                <a:spcPct val="90000"/>
              </a:lnSpc>
              <a:spcBef>
                <a:spcPct val="0"/>
              </a:spcBef>
              <a:spcAft>
                <a:spcPct val="35000"/>
              </a:spcAft>
            </a:pPr>
            <a:r>
              <a:rPr lang="en-US" sz="1867">
                <a:solidFill>
                  <a:srgbClr val="FFFFFF"/>
                </a:solidFill>
              </a:rPr>
              <a:t>Decision </a:t>
            </a:r>
            <a:br>
              <a:rPr lang="en-US" sz="1867">
                <a:solidFill>
                  <a:srgbClr val="FFFFFF"/>
                </a:solidFill>
              </a:rPr>
            </a:br>
            <a:r>
              <a:rPr lang="en-US" sz="1867">
                <a:solidFill>
                  <a:srgbClr val="FFFFFF"/>
                </a:solidFill>
              </a:rPr>
              <a:t>tree</a:t>
            </a:r>
          </a:p>
        </p:txBody>
      </p:sp>
      <p:sp>
        <p:nvSpPr>
          <p:cNvPr id="53" name="Rounded Rectangle 23"/>
          <p:cNvSpPr/>
          <p:nvPr userDrawn="1"/>
        </p:nvSpPr>
        <p:spPr>
          <a:xfrm>
            <a:off x="3352801" y="2076655"/>
            <a:ext cx="2055316" cy="515784"/>
          </a:xfrm>
          <a:prstGeom prst="roundRect">
            <a:avLst>
              <a:gd name="adj" fmla="val 50000"/>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one</a:t>
            </a:r>
          </a:p>
        </p:txBody>
      </p:sp>
      <p:sp>
        <p:nvSpPr>
          <p:cNvPr id="54" name="Rounded Rectangle 24"/>
          <p:cNvSpPr/>
          <p:nvPr userDrawn="1"/>
        </p:nvSpPr>
        <p:spPr>
          <a:xfrm>
            <a:off x="3355250" y="3126521"/>
            <a:ext cx="2055316" cy="515784"/>
          </a:xfrm>
          <a:prstGeom prst="roundRect">
            <a:avLst>
              <a:gd name="adj" fmla="val 50000"/>
            </a:avLst>
          </a:pr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two</a:t>
            </a:r>
          </a:p>
        </p:txBody>
      </p:sp>
      <p:sp>
        <p:nvSpPr>
          <p:cNvPr id="59" name="Rounded Rectangle 25"/>
          <p:cNvSpPr/>
          <p:nvPr userDrawn="1"/>
        </p:nvSpPr>
        <p:spPr>
          <a:xfrm>
            <a:off x="3355250" y="4176388"/>
            <a:ext cx="2055316" cy="515784"/>
          </a:xfrm>
          <a:prstGeom prst="roundRect">
            <a:avLst>
              <a:gd name="adj" fmla="val 50000"/>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three</a:t>
            </a:r>
          </a:p>
        </p:txBody>
      </p:sp>
      <p:sp>
        <p:nvSpPr>
          <p:cNvPr id="60" name="Rounded Rectangle 26"/>
          <p:cNvSpPr/>
          <p:nvPr userDrawn="1"/>
        </p:nvSpPr>
        <p:spPr>
          <a:xfrm>
            <a:off x="3352801" y="5226255"/>
            <a:ext cx="2055316" cy="515784"/>
          </a:xfrm>
          <a:prstGeom prst="roundRect">
            <a:avLst>
              <a:gd name="adj" fmla="val 50000"/>
            </a:avLst>
          </a:pr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four</a:t>
            </a:r>
          </a:p>
        </p:txBody>
      </p:sp>
      <p:sp>
        <p:nvSpPr>
          <p:cNvPr id="61" name="Rectangle 60"/>
          <p:cNvSpPr/>
          <p:nvPr userDrawn="1"/>
        </p:nvSpPr>
        <p:spPr>
          <a:xfrm>
            <a:off x="6426567" y="1327242"/>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Donec</a:t>
            </a:r>
            <a:r>
              <a:rPr lang="en-US" sz="1467">
                <a:solidFill>
                  <a:schemeClr val="tx2"/>
                </a:solidFill>
              </a:rPr>
              <a:t> </a:t>
            </a:r>
            <a:r>
              <a:rPr lang="en-US" sz="1467" err="1">
                <a:solidFill>
                  <a:schemeClr val="tx2"/>
                </a:solidFill>
              </a:rPr>
              <a:t>dapibus</a:t>
            </a:r>
            <a:r>
              <a:rPr lang="en-US" sz="1467">
                <a:solidFill>
                  <a:schemeClr val="tx2"/>
                </a:solidFill>
              </a:rPr>
              <a:t> ex tortor, pellentesque tincidunt</a:t>
            </a:r>
          </a:p>
        </p:txBody>
      </p:sp>
      <p:sp>
        <p:nvSpPr>
          <p:cNvPr id="62" name="Rectangle 61"/>
          <p:cNvSpPr/>
          <p:nvPr userDrawn="1"/>
        </p:nvSpPr>
        <p:spPr>
          <a:xfrm>
            <a:off x="6426567" y="1931054"/>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Proin</a:t>
            </a:r>
            <a:r>
              <a:rPr lang="en-US" sz="1467">
                <a:solidFill>
                  <a:schemeClr val="tx2"/>
                </a:solidFill>
              </a:rPr>
              <a:t> </a:t>
            </a:r>
            <a:r>
              <a:rPr lang="en-US" sz="1467" err="1">
                <a:solidFill>
                  <a:schemeClr val="tx2"/>
                </a:solidFill>
              </a:rPr>
              <a:t>placerat</a:t>
            </a:r>
            <a:r>
              <a:rPr lang="en-US" sz="1467">
                <a:solidFill>
                  <a:schemeClr val="tx2"/>
                </a:solidFill>
              </a:rPr>
              <a:t> elit ante, consectetur </a:t>
            </a:r>
            <a:r>
              <a:rPr lang="en-US" sz="1467" err="1">
                <a:solidFill>
                  <a:schemeClr val="tx2"/>
                </a:solidFill>
              </a:rPr>
              <a:t>volutpat</a:t>
            </a:r>
            <a:r>
              <a:rPr lang="en-US" sz="1467">
                <a:solidFill>
                  <a:schemeClr val="tx2"/>
                </a:solidFill>
              </a:rPr>
              <a:t> dui </a:t>
            </a:r>
            <a:r>
              <a:rPr lang="en-US" sz="1467" err="1">
                <a:solidFill>
                  <a:schemeClr val="tx2"/>
                </a:solidFill>
              </a:rPr>
              <a:t>lorem</a:t>
            </a:r>
            <a:endParaRPr lang="en-US" sz="1467">
              <a:solidFill>
                <a:schemeClr val="tx2"/>
              </a:solidFill>
            </a:endParaRPr>
          </a:p>
        </p:txBody>
      </p:sp>
      <p:cxnSp>
        <p:nvCxnSpPr>
          <p:cNvPr id="63" name="Elbow Connector 11"/>
          <p:cNvCxnSpPr>
            <a:stCxn id="53" idx="3"/>
          </p:cNvCxnSpPr>
          <p:nvPr userDrawn="1"/>
        </p:nvCxnSpPr>
        <p:spPr>
          <a:xfrm flipV="1">
            <a:off x="5408116" y="1486471"/>
            <a:ext cx="612051" cy="848076"/>
          </a:xfrm>
          <a:prstGeom prst="bentConnector3">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4" name="Elbow Connector 12"/>
          <p:cNvCxnSpPr>
            <a:stCxn id="53" idx="3"/>
          </p:cNvCxnSpPr>
          <p:nvPr userDrawn="1"/>
        </p:nvCxnSpPr>
        <p:spPr>
          <a:xfrm flipV="1">
            <a:off x="5408116" y="2079776"/>
            <a:ext cx="612051" cy="254771"/>
          </a:xfrm>
          <a:prstGeom prst="bentConnector3">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65" name="Rectangle 64"/>
          <p:cNvSpPr/>
          <p:nvPr userDrawn="1"/>
        </p:nvSpPr>
        <p:spPr>
          <a:xfrm>
            <a:off x="6426565" y="2763188"/>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Vivamus</a:t>
            </a:r>
            <a:r>
              <a:rPr lang="en-US" sz="1467">
                <a:solidFill>
                  <a:schemeClr val="tx2"/>
                </a:solidFill>
              </a:rPr>
              <a:t> tempus quam </a:t>
            </a:r>
            <a:r>
              <a:rPr lang="en-US" sz="1467" err="1">
                <a:solidFill>
                  <a:schemeClr val="tx2"/>
                </a:solidFill>
              </a:rPr>
              <a:t>nec</a:t>
            </a:r>
            <a:r>
              <a:rPr lang="en-US" sz="1467">
                <a:solidFill>
                  <a:schemeClr val="tx2"/>
                </a:solidFill>
              </a:rPr>
              <a:t> </a:t>
            </a:r>
            <a:r>
              <a:rPr lang="en-US" sz="1467" err="1">
                <a:solidFill>
                  <a:schemeClr val="tx2"/>
                </a:solidFill>
              </a:rPr>
              <a:t>lectus</a:t>
            </a:r>
            <a:r>
              <a:rPr lang="en-US" sz="1467">
                <a:solidFill>
                  <a:schemeClr val="tx2"/>
                </a:solidFill>
              </a:rPr>
              <a:t> </a:t>
            </a:r>
            <a:r>
              <a:rPr lang="en-US" sz="1467" err="1">
                <a:solidFill>
                  <a:schemeClr val="tx2"/>
                </a:solidFill>
              </a:rPr>
              <a:t>imperdiet</a:t>
            </a:r>
            <a:endParaRPr lang="en-US" sz="1467">
              <a:solidFill>
                <a:schemeClr val="tx2"/>
              </a:solidFill>
            </a:endParaRPr>
          </a:p>
        </p:txBody>
      </p:sp>
      <p:sp>
        <p:nvSpPr>
          <p:cNvPr id="66" name="Rectangle 65"/>
          <p:cNvSpPr/>
          <p:nvPr userDrawn="1"/>
        </p:nvSpPr>
        <p:spPr>
          <a:xfrm>
            <a:off x="6426567" y="3359242"/>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Duis</a:t>
            </a:r>
            <a:r>
              <a:rPr lang="en-US" sz="1467">
                <a:solidFill>
                  <a:schemeClr val="tx2"/>
                </a:solidFill>
              </a:rPr>
              <a:t> </a:t>
            </a:r>
            <a:r>
              <a:rPr lang="en-US" sz="1467" err="1">
                <a:solidFill>
                  <a:schemeClr val="tx2"/>
                </a:solidFill>
              </a:rPr>
              <a:t>congue</a:t>
            </a:r>
            <a:r>
              <a:rPr lang="en-US" sz="1467">
                <a:solidFill>
                  <a:schemeClr val="tx2"/>
                </a:solidFill>
              </a:rPr>
              <a:t> </a:t>
            </a:r>
            <a:r>
              <a:rPr lang="en-US" sz="1467" err="1">
                <a:solidFill>
                  <a:schemeClr val="tx2"/>
                </a:solidFill>
              </a:rPr>
              <a:t>nisl</a:t>
            </a:r>
            <a:r>
              <a:rPr lang="en-US" sz="1467">
                <a:solidFill>
                  <a:schemeClr val="tx2"/>
                </a:solidFill>
              </a:rPr>
              <a:t> </a:t>
            </a:r>
            <a:r>
              <a:rPr lang="en-US" sz="1467" err="1">
                <a:solidFill>
                  <a:schemeClr val="tx2"/>
                </a:solidFill>
              </a:rPr>
              <a:t>vel</a:t>
            </a:r>
            <a:r>
              <a:rPr lang="en-US" sz="1467">
                <a:solidFill>
                  <a:schemeClr val="tx2"/>
                </a:solidFill>
              </a:rPr>
              <a:t> magna sollicitudin</a:t>
            </a:r>
          </a:p>
        </p:txBody>
      </p:sp>
      <p:cxnSp>
        <p:nvCxnSpPr>
          <p:cNvPr id="70" name="Elbow Connector 34"/>
          <p:cNvCxnSpPr>
            <a:stCxn id="54" idx="3"/>
          </p:cNvCxnSpPr>
          <p:nvPr userDrawn="1"/>
        </p:nvCxnSpPr>
        <p:spPr>
          <a:xfrm flipV="1">
            <a:off x="5410566" y="2935965"/>
            <a:ext cx="609601" cy="448449"/>
          </a:xfrm>
          <a:prstGeom prst="bentConnector3">
            <a:avLst/>
          </a:prstGeom>
          <a:ln w="3175" cmpd="sng">
            <a:solidFill>
              <a:schemeClr val="accent3">
                <a:lumMod val="75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1" name="Elbow Connector 35"/>
          <p:cNvCxnSpPr>
            <a:stCxn id="54" idx="3"/>
          </p:cNvCxnSpPr>
          <p:nvPr userDrawn="1"/>
        </p:nvCxnSpPr>
        <p:spPr>
          <a:xfrm>
            <a:off x="5410566" y="3384413"/>
            <a:ext cx="609601" cy="144856"/>
          </a:xfrm>
          <a:prstGeom prst="bentConnector3">
            <a:avLst/>
          </a:prstGeom>
          <a:ln w="3175" cmpd="sng">
            <a:solidFill>
              <a:schemeClr val="accent3">
                <a:lumMod val="75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72" name="Rectangle 71"/>
          <p:cNvSpPr/>
          <p:nvPr userDrawn="1"/>
        </p:nvSpPr>
        <p:spPr>
          <a:xfrm>
            <a:off x="6426567" y="4077215"/>
            <a:ext cx="5286059" cy="345607"/>
          </a:xfrm>
          <a:prstGeom prst="rect">
            <a:avLst/>
          </a:prstGeom>
        </p:spPr>
        <p:txBody>
          <a:bodyPr wrap="square" lIns="243840" rIns="243840" bIns="97536">
            <a:spAutoFit/>
          </a:bodyPr>
          <a:lstStyle/>
          <a:p>
            <a:pPr>
              <a:lnSpc>
                <a:spcPct val="89000"/>
              </a:lnSpc>
            </a:pPr>
            <a:r>
              <a:rPr lang="en-US" sz="1467">
                <a:solidFill>
                  <a:schemeClr val="tx2"/>
                </a:solidFill>
              </a:rPr>
              <a:t>Nam </a:t>
            </a:r>
            <a:r>
              <a:rPr lang="en-US" sz="1467" err="1">
                <a:solidFill>
                  <a:schemeClr val="tx2"/>
                </a:solidFill>
              </a:rPr>
              <a:t>suscipit</a:t>
            </a:r>
            <a:r>
              <a:rPr lang="en-US" sz="1467">
                <a:solidFill>
                  <a:schemeClr val="tx2"/>
                </a:solidFill>
              </a:rPr>
              <a:t> </a:t>
            </a:r>
            <a:r>
              <a:rPr lang="en-US" sz="1467" err="1">
                <a:solidFill>
                  <a:schemeClr val="tx2"/>
                </a:solidFill>
              </a:rPr>
              <a:t>sem</a:t>
            </a:r>
            <a:r>
              <a:rPr lang="en-US" sz="1467">
                <a:solidFill>
                  <a:schemeClr val="tx2"/>
                </a:solidFill>
              </a:rPr>
              <a:t> sed </a:t>
            </a:r>
            <a:r>
              <a:rPr lang="en-US" sz="1467" err="1">
                <a:solidFill>
                  <a:schemeClr val="tx2"/>
                </a:solidFill>
              </a:rPr>
              <a:t>eros</a:t>
            </a:r>
            <a:r>
              <a:rPr lang="en-US" sz="1467">
                <a:solidFill>
                  <a:schemeClr val="tx2"/>
                </a:solidFill>
              </a:rPr>
              <a:t> </a:t>
            </a:r>
            <a:r>
              <a:rPr lang="en-US" sz="1467" err="1">
                <a:solidFill>
                  <a:schemeClr val="tx2"/>
                </a:solidFill>
              </a:rPr>
              <a:t>accumsan</a:t>
            </a:r>
            <a:r>
              <a:rPr lang="en-US" sz="1467">
                <a:solidFill>
                  <a:schemeClr val="tx2"/>
                </a:solidFill>
              </a:rPr>
              <a:t> semper a a </a:t>
            </a:r>
            <a:r>
              <a:rPr lang="en-US" sz="1467" err="1">
                <a:solidFill>
                  <a:schemeClr val="tx2"/>
                </a:solidFill>
              </a:rPr>
              <a:t>justo</a:t>
            </a:r>
            <a:endParaRPr lang="en-US" sz="1467">
              <a:solidFill>
                <a:schemeClr val="tx2"/>
              </a:solidFill>
            </a:endParaRPr>
          </a:p>
        </p:txBody>
      </p:sp>
      <p:sp>
        <p:nvSpPr>
          <p:cNvPr id="73" name="Rectangle 72"/>
          <p:cNvSpPr/>
          <p:nvPr userDrawn="1"/>
        </p:nvSpPr>
        <p:spPr>
          <a:xfrm>
            <a:off x="6426567" y="4686815"/>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Nunc</a:t>
            </a:r>
            <a:r>
              <a:rPr lang="en-US" sz="1467">
                <a:solidFill>
                  <a:schemeClr val="tx2"/>
                </a:solidFill>
              </a:rPr>
              <a:t> vitae </a:t>
            </a:r>
            <a:r>
              <a:rPr lang="en-US" sz="1467" err="1">
                <a:solidFill>
                  <a:schemeClr val="tx2"/>
                </a:solidFill>
              </a:rPr>
              <a:t>augue</a:t>
            </a:r>
            <a:r>
              <a:rPr lang="en-US" sz="1467">
                <a:solidFill>
                  <a:schemeClr val="tx2"/>
                </a:solidFill>
              </a:rPr>
              <a:t> a </a:t>
            </a:r>
            <a:r>
              <a:rPr lang="en-US" sz="1467" err="1">
                <a:solidFill>
                  <a:schemeClr val="tx2"/>
                </a:solidFill>
              </a:rPr>
              <a:t>erat</a:t>
            </a:r>
            <a:r>
              <a:rPr lang="en-US" sz="1467">
                <a:solidFill>
                  <a:schemeClr val="tx2"/>
                </a:solidFill>
              </a:rPr>
              <a:t> </a:t>
            </a:r>
            <a:r>
              <a:rPr lang="en-US" sz="1467" err="1">
                <a:solidFill>
                  <a:schemeClr val="tx2"/>
                </a:solidFill>
              </a:rPr>
              <a:t>volutpat</a:t>
            </a:r>
            <a:r>
              <a:rPr lang="en-US" sz="1467">
                <a:solidFill>
                  <a:schemeClr val="tx2"/>
                </a:solidFill>
              </a:rPr>
              <a:t> </a:t>
            </a:r>
            <a:r>
              <a:rPr lang="en-US" sz="1467" err="1">
                <a:solidFill>
                  <a:schemeClr val="tx2"/>
                </a:solidFill>
              </a:rPr>
              <a:t>lobortis</a:t>
            </a:r>
            <a:r>
              <a:rPr lang="en-US" sz="1467">
                <a:solidFill>
                  <a:schemeClr val="tx2"/>
                </a:solidFill>
              </a:rPr>
              <a:t> vitae </a:t>
            </a:r>
            <a:r>
              <a:rPr lang="en-US" sz="1467" err="1">
                <a:solidFill>
                  <a:schemeClr val="tx2"/>
                </a:solidFill>
              </a:rPr>
              <a:t>nec</a:t>
            </a:r>
            <a:r>
              <a:rPr lang="en-US" sz="1467">
                <a:solidFill>
                  <a:schemeClr val="tx2"/>
                </a:solidFill>
              </a:rPr>
              <a:t> </a:t>
            </a:r>
            <a:r>
              <a:rPr lang="en-US" sz="1467" err="1">
                <a:solidFill>
                  <a:schemeClr val="tx2"/>
                </a:solidFill>
              </a:rPr>
              <a:t>tellus</a:t>
            </a:r>
            <a:endParaRPr lang="en-US" sz="1467">
              <a:solidFill>
                <a:schemeClr val="tx2"/>
              </a:solidFill>
            </a:endParaRPr>
          </a:p>
        </p:txBody>
      </p:sp>
      <p:cxnSp>
        <p:nvCxnSpPr>
          <p:cNvPr id="74" name="Elbow Connector 38"/>
          <p:cNvCxnSpPr>
            <a:stCxn id="59" idx="3"/>
          </p:cNvCxnSpPr>
          <p:nvPr userDrawn="1"/>
        </p:nvCxnSpPr>
        <p:spPr>
          <a:xfrm flipV="1">
            <a:off x="5410566" y="4249992"/>
            <a:ext cx="609601" cy="184289"/>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5" name="Elbow Connector 39"/>
          <p:cNvCxnSpPr>
            <a:stCxn id="59" idx="3"/>
          </p:cNvCxnSpPr>
          <p:nvPr userDrawn="1"/>
        </p:nvCxnSpPr>
        <p:spPr>
          <a:xfrm>
            <a:off x="5410566" y="4434280"/>
            <a:ext cx="609601" cy="409016"/>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76" name="Rectangle 75"/>
          <p:cNvSpPr/>
          <p:nvPr userDrawn="1"/>
        </p:nvSpPr>
        <p:spPr>
          <a:xfrm>
            <a:off x="6426567" y="5404788"/>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Etiam</a:t>
            </a:r>
            <a:r>
              <a:rPr lang="en-US" sz="1467">
                <a:solidFill>
                  <a:schemeClr val="tx2"/>
                </a:solidFill>
              </a:rPr>
              <a:t> in elit </a:t>
            </a:r>
            <a:r>
              <a:rPr lang="en-US" sz="1467" err="1">
                <a:solidFill>
                  <a:schemeClr val="tx2"/>
                </a:solidFill>
              </a:rPr>
              <a:t>luctus</a:t>
            </a:r>
            <a:r>
              <a:rPr lang="en-US" sz="1467">
                <a:solidFill>
                  <a:schemeClr val="tx2"/>
                </a:solidFill>
              </a:rPr>
              <a:t>, </a:t>
            </a:r>
            <a:r>
              <a:rPr lang="en-US" sz="1467" err="1">
                <a:solidFill>
                  <a:schemeClr val="tx2"/>
                </a:solidFill>
              </a:rPr>
              <a:t>sagittis</a:t>
            </a:r>
            <a:r>
              <a:rPr lang="en-US" sz="1467">
                <a:solidFill>
                  <a:schemeClr val="tx2"/>
                </a:solidFill>
              </a:rPr>
              <a:t> dui at, </a:t>
            </a:r>
            <a:r>
              <a:rPr lang="en-US" sz="1467" err="1">
                <a:solidFill>
                  <a:schemeClr val="tx2"/>
                </a:solidFill>
              </a:rPr>
              <a:t>accumsan</a:t>
            </a:r>
            <a:r>
              <a:rPr lang="en-US" sz="1467">
                <a:solidFill>
                  <a:schemeClr val="tx2"/>
                </a:solidFill>
              </a:rPr>
              <a:t> </a:t>
            </a:r>
            <a:r>
              <a:rPr lang="en-US" sz="1467" err="1">
                <a:solidFill>
                  <a:schemeClr val="tx2"/>
                </a:solidFill>
              </a:rPr>
              <a:t>diam</a:t>
            </a:r>
            <a:endParaRPr lang="en-US" sz="1467">
              <a:solidFill>
                <a:schemeClr val="tx2"/>
              </a:solidFill>
            </a:endParaRPr>
          </a:p>
        </p:txBody>
      </p:sp>
      <p:sp>
        <p:nvSpPr>
          <p:cNvPr id="77" name="Rectangle 76"/>
          <p:cNvSpPr/>
          <p:nvPr userDrawn="1"/>
        </p:nvSpPr>
        <p:spPr>
          <a:xfrm>
            <a:off x="6426567" y="5976134"/>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Aliquam</a:t>
            </a:r>
            <a:r>
              <a:rPr lang="en-US" sz="1467">
                <a:solidFill>
                  <a:schemeClr val="tx2"/>
                </a:solidFill>
              </a:rPr>
              <a:t> </a:t>
            </a:r>
            <a:r>
              <a:rPr lang="en-US" sz="1467" err="1">
                <a:solidFill>
                  <a:schemeClr val="tx2"/>
                </a:solidFill>
              </a:rPr>
              <a:t>erat</a:t>
            </a:r>
            <a:r>
              <a:rPr lang="en-US" sz="1467">
                <a:solidFill>
                  <a:schemeClr val="tx2"/>
                </a:solidFill>
              </a:rPr>
              <a:t> </a:t>
            </a:r>
            <a:r>
              <a:rPr lang="en-US" sz="1467" err="1">
                <a:solidFill>
                  <a:schemeClr val="tx2"/>
                </a:solidFill>
              </a:rPr>
              <a:t>volutpat</a:t>
            </a:r>
            <a:endParaRPr lang="en-US" sz="1467">
              <a:solidFill>
                <a:schemeClr val="tx2"/>
              </a:solidFill>
            </a:endParaRPr>
          </a:p>
        </p:txBody>
      </p:sp>
      <p:cxnSp>
        <p:nvCxnSpPr>
          <p:cNvPr id="78" name="Elbow Connector 42"/>
          <p:cNvCxnSpPr>
            <a:stCxn id="60" idx="3"/>
          </p:cNvCxnSpPr>
          <p:nvPr userDrawn="1"/>
        </p:nvCxnSpPr>
        <p:spPr>
          <a:xfrm>
            <a:off x="5408116" y="5484147"/>
            <a:ext cx="612051" cy="79871"/>
          </a:xfrm>
          <a:prstGeom prst="bentConnector3">
            <a:avLst/>
          </a:prstGeom>
          <a:ln w="3175" cmpd="sng">
            <a:solidFill>
              <a:schemeClr val="accent1">
                <a:lumMod val="60000"/>
                <a:lumOff val="4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9" name="Elbow Connector 43"/>
          <p:cNvCxnSpPr>
            <a:stCxn id="60" idx="3"/>
          </p:cNvCxnSpPr>
          <p:nvPr userDrawn="1"/>
        </p:nvCxnSpPr>
        <p:spPr>
          <a:xfrm>
            <a:off x="5408116" y="5484147"/>
            <a:ext cx="612051" cy="673176"/>
          </a:xfrm>
          <a:prstGeom prst="bentConnector3">
            <a:avLst/>
          </a:prstGeom>
          <a:ln w="3175" cmpd="sng">
            <a:solidFill>
              <a:schemeClr val="accent1">
                <a:lumMod val="60000"/>
                <a:lumOff val="4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0" name="Elbow Connector 50"/>
          <p:cNvCxnSpPr>
            <a:stCxn id="52" idx="2"/>
            <a:endCxn id="53" idx="1"/>
          </p:cNvCxnSpPr>
          <p:nvPr userDrawn="1"/>
        </p:nvCxnSpPr>
        <p:spPr>
          <a:xfrm flipV="1">
            <a:off x="2713704" y="2334547"/>
            <a:ext cx="639096" cy="1574800"/>
          </a:xfrm>
          <a:prstGeom prst="bentConnector3">
            <a:avLst>
              <a:gd name="adj1" fmla="val 50000"/>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1" name="Elbow Connector 54"/>
          <p:cNvCxnSpPr>
            <a:stCxn id="52" idx="2"/>
            <a:endCxn id="54" idx="1"/>
          </p:cNvCxnSpPr>
          <p:nvPr userDrawn="1"/>
        </p:nvCxnSpPr>
        <p:spPr>
          <a:xfrm flipV="1">
            <a:off x="2713705" y="3384414"/>
            <a:ext cx="641545" cy="524933"/>
          </a:xfrm>
          <a:prstGeom prst="bentConnector3">
            <a:avLst/>
          </a:prstGeom>
          <a:ln w="3175" cmpd="sng">
            <a:solidFill>
              <a:schemeClr val="accent3"/>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2" name="Elbow Connector 55"/>
          <p:cNvCxnSpPr>
            <a:stCxn id="52" idx="2"/>
            <a:endCxn id="59" idx="1"/>
          </p:cNvCxnSpPr>
          <p:nvPr userDrawn="1"/>
        </p:nvCxnSpPr>
        <p:spPr>
          <a:xfrm>
            <a:off x="2713705" y="3909347"/>
            <a:ext cx="641545" cy="524933"/>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3" name="Elbow Connector 56"/>
          <p:cNvCxnSpPr>
            <a:stCxn id="52" idx="2"/>
            <a:endCxn id="60" idx="1"/>
          </p:cNvCxnSpPr>
          <p:nvPr userDrawn="1"/>
        </p:nvCxnSpPr>
        <p:spPr>
          <a:xfrm>
            <a:off x="2713704" y="3909347"/>
            <a:ext cx="639096" cy="1574800"/>
          </a:xfrm>
          <a:prstGeom prst="bentConnector3">
            <a:avLst/>
          </a:prstGeom>
          <a:ln w="3175" cmpd="sng">
            <a:solidFill>
              <a:schemeClr val="accent1">
                <a:lumMod val="60000"/>
                <a:lumOff val="4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4" name="Freeform 44"/>
          <p:cNvSpPr/>
          <p:nvPr userDrawn="1"/>
        </p:nvSpPr>
        <p:spPr>
          <a:xfrm rot="10800000" flipV="1">
            <a:off x="6020167" y="1268395"/>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A</a:t>
            </a:r>
          </a:p>
        </p:txBody>
      </p:sp>
      <p:sp>
        <p:nvSpPr>
          <p:cNvPr id="85" name="Freeform 45"/>
          <p:cNvSpPr/>
          <p:nvPr userDrawn="1"/>
        </p:nvSpPr>
        <p:spPr>
          <a:xfrm rot="10800000" flipV="1">
            <a:off x="6020167" y="1861700"/>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B</a:t>
            </a:r>
          </a:p>
        </p:txBody>
      </p:sp>
      <p:sp>
        <p:nvSpPr>
          <p:cNvPr id="86" name="Freeform 46"/>
          <p:cNvSpPr/>
          <p:nvPr userDrawn="1"/>
        </p:nvSpPr>
        <p:spPr>
          <a:xfrm rot="10800000" flipV="1">
            <a:off x="6020167" y="2717888"/>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A</a:t>
            </a:r>
          </a:p>
        </p:txBody>
      </p:sp>
      <p:sp>
        <p:nvSpPr>
          <p:cNvPr id="87" name="Freeform 47"/>
          <p:cNvSpPr/>
          <p:nvPr userDrawn="1"/>
        </p:nvSpPr>
        <p:spPr>
          <a:xfrm rot="10800000" flipV="1">
            <a:off x="6020167" y="3311193"/>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B</a:t>
            </a:r>
          </a:p>
        </p:txBody>
      </p:sp>
      <p:sp>
        <p:nvSpPr>
          <p:cNvPr id="88" name="Freeform 48"/>
          <p:cNvSpPr/>
          <p:nvPr userDrawn="1"/>
        </p:nvSpPr>
        <p:spPr>
          <a:xfrm rot="10800000" flipV="1">
            <a:off x="6020167" y="4031915"/>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A</a:t>
            </a:r>
          </a:p>
        </p:txBody>
      </p:sp>
      <p:sp>
        <p:nvSpPr>
          <p:cNvPr id="89" name="Freeform 49"/>
          <p:cNvSpPr/>
          <p:nvPr userDrawn="1"/>
        </p:nvSpPr>
        <p:spPr>
          <a:xfrm rot="10800000" flipV="1">
            <a:off x="6020167" y="4625220"/>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B</a:t>
            </a:r>
          </a:p>
        </p:txBody>
      </p:sp>
      <p:sp>
        <p:nvSpPr>
          <p:cNvPr id="90" name="Freeform 51"/>
          <p:cNvSpPr/>
          <p:nvPr userDrawn="1"/>
        </p:nvSpPr>
        <p:spPr>
          <a:xfrm rot="10800000" flipV="1">
            <a:off x="6020167" y="5345941"/>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A</a:t>
            </a:r>
          </a:p>
        </p:txBody>
      </p:sp>
      <p:sp>
        <p:nvSpPr>
          <p:cNvPr id="91" name="Freeform 52"/>
          <p:cNvSpPr/>
          <p:nvPr userDrawn="1"/>
        </p:nvSpPr>
        <p:spPr>
          <a:xfrm rot="10800000" flipV="1">
            <a:off x="6020167" y="5939247"/>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B</a:t>
            </a:r>
          </a:p>
        </p:txBody>
      </p:sp>
    </p:spTree>
    <p:extLst>
      <p:ext uri="{BB962C8B-B14F-4D97-AF65-F5344CB8AC3E}">
        <p14:creationId xmlns:p14="http://schemas.microsoft.com/office/powerpoint/2010/main" val="2569249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Structure and organization</a:t>
            </a:r>
          </a:p>
        </p:txBody>
      </p:sp>
      <p:sp>
        <p:nvSpPr>
          <p:cNvPr id="7" name="Text Placeholder 2"/>
          <p:cNvSpPr>
            <a:spLocks noGrp="1"/>
          </p:cNvSpPr>
          <p:nvPr>
            <p:ph type="body" sz="quarter" idx="10"/>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Put your awesome subtitle here</a:t>
            </a:r>
          </a:p>
        </p:txBody>
      </p:sp>
      <p:sp>
        <p:nvSpPr>
          <p:cNvPr id="8" name="Rectangle 7"/>
          <p:cNvSpPr/>
          <p:nvPr userDrawn="1"/>
        </p:nvSpPr>
        <p:spPr>
          <a:xfrm>
            <a:off x="5068342" y="1700808"/>
            <a:ext cx="2055316" cy="515784"/>
          </a:xfrm>
          <a:prstGeom prst="rect">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a:solidFill>
                  <a:srgbClr val="FFFFFF"/>
                </a:solidFill>
              </a:rPr>
              <a:t>Tier One</a:t>
            </a:r>
          </a:p>
        </p:txBody>
      </p:sp>
      <p:sp>
        <p:nvSpPr>
          <p:cNvPr id="9" name="Rectangle 8"/>
          <p:cNvSpPr/>
          <p:nvPr userDrawn="1"/>
        </p:nvSpPr>
        <p:spPr>
          <a:xfrm>
            <a:off x="1407595" y="2794911"/>
            <a:ext cx="2180927" cy="515784"/>
          </a:xfrm>
          <a:prstGeom prst="rect">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a:solidFill>
                  <a:srgbClr val="FFFFFF"/>
                </a:solidFill>
              </a:rPr>
              <a:t>Tier Two A</a:t>
            </a:r>
          </a:p>
        </p:txBody>
      </p:sp>
      <p:sp>
        <p:nvSpPr>
          <p:cNvPr id="10" name="Rectangle 9"/>
          <p:cNvSpPr/>
          <p:nvPr userDrawn="1"/>
        </p:nvSpPr>
        <p:spPr>
          <a:xfrm>
            <a:off x="3806223" y="2794911"/>
            <a:ext cx="2180927" cy="515784"/>
          </a:xfrm>
          <a:prstGeom prst="rect">
            <a:avLst/>
          </a:pr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a:solidFill>
                  <a:srgbClr val="FFFFFF"/>
                </a:solidFill>
              </a:rPr>
              <a:t>Tier Two B</a:t>
            </a:r>
          </a:p>
        </p:txBody>
      </p:sp>
      <p:sp>
        <p:nvSpPr>
          <p:cNvPr id="11" name="Rectangle 10"/>
          <p:cNvSpPr/>
          <p:nvPr userDrawn="1"/>
        </p:nvSpPr>
        <p:spPr>
          <a:xfrm>
            <a:off x="6204850" y="2794911"/>
            <a:ext cx="2180927" cy="515784"/>
          </a:xfrm>
          <a:prstGeom prst="rect">
            <a:avLst/>
          </a:pr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a:solidFill>
                  <a:srgbClr val="FFFFFF"/>
                </a:solidFill>
              </a:rPr>
              <a:t>Tier Two C</a:t>
            </a:r>
          </a:p>
        </p:txBody>
      </p:sp>
      <p:sp>
        <p:nvSpPr>
          <p:cNvPr id="12" name="Rectangle 11"/>
          <p:cNvSpPr/>
          <p:nvPr userDrawn="1"/>
        </p:nvSpPr>
        <p:spPr>
          <a:xfrm>
            <a:off x="1407596" y="3310401"/>
            <a:ext cx="2180927" cy="2232414"/>
          </a:xfrm>
          <a:prstGeom prst="rect">
            <a:avLst/>
          </a:prstGeom>
          <a:solidFill>
            <a:schemeClr val="accent2">
              <a:alpha val="20000"/>
            </a:schemeClr>
          </a:solidFill>
        </p:spPr>
        <p:txBody>
          <a:bodyPr wrap="square" lIns="182880" tIns="182880" rIns="182880" bIns="182880">
            <a:noAutofit/>
          </a:bodyPr>
          <a:lstStyle/>
          <a:p>
            <a:pP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r>
              <a:rPr lang="en-US" sz="1200">
                <a:solidFill>
                  <a:schemeClr val="tx2"/>
                </a:solidFill>
              </a:rPr>
              <a:t> dolor sit </a:t>
            </a:r>
            <a:r>
              <a:rPr lang="en-US" sz="1200" err="1">
                <a:solidFill>
                  <a:schemeClr val="tx2"/>
                </a:solidFill>
              </a:rPr>
              <a:t>amet</a:t>
            </a:r>
            <a:r>
              <a:rPr lang="en-US" sz="1200">
                <a:solidFill>
                  <a:schemeClr val="tx2"/>
                </a:solidFill>
              </a:rPr>
              <a:t>, </a:t>
            </a:r>
            <a:r>
              <a:rPr lang="en-US" sz="1200" err="1">
                <a:solidFill>
                  <a:schemeClr val="tx2"/>
                </a:solidFill>
              </a:rPr>
              <a:t>consectetur</a:t>
            </a:r>
            <a:r>
              <a:rPr lang="en-US" sz="1200">
                <a:solidFill>
                  <a:schemeClr val="tx2"/>
                </a:solidFill>
              </a:rPr>
              <a:t> </a:t>
            </a:r>
            <a:r>
              <a:rPr lang="en-US" sz="1200" err="1">
                <a:solidFill>
                  <a:schemeClr val="tx2"/>
                </a:solidFill>
              </a:rPr>
              <a:t>adipiscing</a:t>
            </a:r>
            <a:r>
              <a:rPr lang="en-US" sz="1200">
                <a:solidFill>
                  <a:schemeClr val="tx2"/>
                </a:solidFill>
              </a:rPr>
              <a:t> </a:t>
            </a:r>
            <a:r>
              <a:rPr lang="en-US" sz="1200" err="1">
                <a:solidFill>
                  <a:schemeClr val="tx2"/>
                </a:solidFill>
              </a:rPr>
              <a:t>elit</a:t>
            </a:r>
            <a:r>
              <a:rPr lang="en-US" sz="1200">
                <a:solidFill>
                  <a:schemeClr val="tx2"/>
                </a:solidFill>
              </a:rPr>
              <a:t>. Nam id </a:t>
            </a:r>
            <a:r>
              <a:rPr lang="en-US" sz="1200" err="1">
                <a:solidFill>
                  <a:schemeClr val="tx2"/>
                </a:solidFill>
              </a:rPr>
              <a:t>pulvinar</a:t>
            </a:r>
            <a:r>
              <a:rPr lang="en-US" sz="1200">
                <a:solidFill>
                  <a:schemeClr val="tx2"/>
                </a:solidFill>
              </a:rPr>
              <a:t> </a:t>
            </a:r>
            <a:r>
              <a:rPr lang="en-US" sz="1200" err="1">
                <a:solidFill>
                  <a:schemeClr val="tx2"/>
                </a:solidFill>
              </a:rPr>
              <a:t>neque</a:t>
            </a:r>
            <a:r>
              <a:rPr lang="en-US" sz="1200">
                <a:solidFill>
                  <a:schemeClr val="tx2"/>
                </a:solidFill>
              </a:rPr>
              <a:t>. Maecenas at </a:t>
            </a:r>
            <a:r>
              <a:rPr lang="en-US" sz="1200" err="1">
                <a:solidFill>
                  <a:schemeClr val="tx2"/>
                </a:solidFill>
              </a:rPr>
              <a:t>imperdiet</a:t>
            </a:r>
            <a:r>
              <a:rPr lang="en-US" sz="1200">
                <a:solidFill>
                  <a:schemeClr val="tx2"/>
                </a:solidFill>
              </a:rPr>
              <a:t> </a:t>
            </a:r>
            <a:r>
              <a:rPr lang="en-US" sz="1200" err="1">
                <a:solidFill>
                  <a:schemeClr val="tx2"/>
                </a:solidFill>
              </a:rPr>
              <a:t>leo</a:t>
            </a:r>
            <a:r>
              <a:rPr lang="en-US" sz="1200">
                <a:solidFill>
                  <a:schemeClr val="tx2"/>
                </a:solidFill>
              </a:rPr>
              <a:t>. In a </a:t>
            </a:r>
            <a:r>
              <a:rPr lang="en-US" sz="1200" err="1">
                <a:solidFill>
                  <a:schemeClr val="tx2"/>
                </a:solidFill>
              </a:rPr>
              <a:t>tristique</a:t>
            </a:r>
            <a:r>
              <a:rPr lang="en-US" sz="1200">
                <a:solidFill>
                  <a:schemeClr val="tx2"/>
                </a:solidFill>
              </a:rPr>
              <a:t> ante. </a:t>
            </a:r>
            <a:r>
              <a:rPr lang="en-US" sz="1200" err="1">
                <a:solidFill>
                  <a:schemeClr val="tx2"/>
                </a:solidFill>
              </a:rPr>
              <a:t>Donec</a:t>
            </a:r>
            <a:r>
              <a:rPr lang="en-US" sz="1200">
                <a:solidFill>
                  <a:schemeClr val="tx2"/>
                </a:solidFill>
              </a:rPr>
              <a:t> </a:t>
            </a:r>
            <a:r>
              <a:rPr lang="en-US" sz="1200" err="1">
                <a:solidFill>
                  <a:schemeClr val="tx2"/>
                </a:solidFill>
              </a:rPr>
              <a:t>augue</a:t>
            </a:r>
            <a:r>
              <a:rPr lang="en-US" sz="1200">
                <a:solidFill>
                  <a:schemeClr val="tx2"/>
                </a:solidFill>
              </a:rPr>
              <a:t> </a:t>
            </a:r>
            <a:r>
              <a:rPr lang="en-US" sz="1200" err="1">
                <a:solidFill>
                  <a:schemeClr val="tx2"/>
                </a:solidFill>
              </a:rPr>
              <a:t>sem</a:t>
            </a:r>
            <a:r>
              <a:rPr lang="en-US" sz="1200">
                <a:solidFill>
                  <a:schemeClr val="tx2"/>
                </a:solidFill>
              </a:rPr>
              <a:t>, </a:t>
            </a:r>
            <a:r>
              <a:rPr lang="en-US" sz="1200" err="1">
                <a:solidFill>
                  <a:schemeClr val="tx2"/>
                </a:solidFill>
              </a:rPr>
              <a:t>consectetur</a:t>
            </a:r>
            <a:r>
              <a:rPr lang="en-US" sz="1200">
                <a:solidFill>
                  <a:schemeClr val="tx2"/>
                </a:solidFill>
              </a:rPr>
              <a:t> </a:t>
            </a:r>
            <a:r>
              <a:rPr lang="en-US" sz="1200" err="1">
                <a:solidFill>
                  <a:schemeClr val="tx2"/>
                </a:solidFill>
              </a:rPr>
              <a:t>eu</a:t>
            </a:r>
            <a:r>
              <a:rPr lang="en-US" sz="1200">
                <a:solidFill>
                  <a:schemeClr val="tx2"/>
                </a:solidFill>
              </a:rPr>
              <a:t> ex in, </a:t>
            </a:r>
            <a:r>
              <a:rPr lang="en-US" sz="1200" err="1">
                <a:solidFill>
                  <a:schemeClr val="tx2"/>
                </a:solidFill>
              </a:rPr>
              <a:t>vehicula</a:t>
            </a:r>
            <a:r>
              <a:rPr lang="en-US" sz="1200">
                <a:solidFill>
                  <a:schemeClr val="tx2"/>
                </a:solidFill>
              </a:rPr>
              <a:t> </a:t>
            </a:r>
            <a:r>
              <a:rPr lang="en-US" sz="1200" err="1">
                <a:solidFill>
                  <a:schemeClr val="tx2"/>
                </a:solidFill>
              </a:rPr>
              <a:t>gravida</a:t>
            </a:r>
            <a:r>
              <a:rPr lang="en-US" sz="1200">
                <a:solidFill>
                  <a:schemeClr val="tx2"/>
                </a:solidFill>
              </a:rPr>
              <a:t> </a:t>
            </a:r>
            <a:r>
              <a:rPr lang="en-US" sz="1200" err="1">
                <a:solidFill>
                  <a:schemeClr val="tx2"/>
                </a:solidFill>
              </a:rPr>
              <a:t>turpis</a:t>
            </a:r>
            <a:r>
              <a:rPr lang="en-US" sz="1200">
                <a:solidFill>
                  <a:schemeClr val="tx2"/>
                </a:solidFill>
              </a:rPr>
              <a:t>. </a:t>
            </a:r>
            <a:r>
              <a:rPr lang="en-US" sz="1200" err="1">
                <a:solidFill>
                  <a:schemeClr val="tx2"/>
                </a:solidFill>
              </a:rPr>
              <a:t>Vestibulum</a:t>
            </a:r>
            <a:r>
              <a:rPr lang="en-US" sz="1200">
                <a:solidFill>
                  <a:schemeClr val="tx2"/>
                </a:solidFill>
              </a:rPr>
              <a:t> </a:t>
            </a:r>
            <a:r>
              <a:rPr lang="en-US" sz="1200" err="1">
                <a:solidFill>
                  <a:schemeClr val="tx2"/>
                </a:solidFill>
              </a:rPr>
              <a:t>ultrices</a:t>
            </a:r>
            <a:r>
              <a:rPr lang="en-US" sz="1200">
                <a:solidFill>
                  <a:schemeClr val="tx2"/>
                </a:solidFill>
              </a:rPr>
              <a:t> </a:t>
            </a:r>
            <a:r>
              <a:rPr lang="en-US" sz="1200" err="1">
                <a:solidFill>
                  <a:schemeClr val="tx2"/>
                </a:solidFill>
              </a:rPr>
              <a:t>tortor</a:t>
            </a:r>
            <a:r>
              <a:rPr lang="en-US" sz="1200">
                <a:solidFill>
                  <a:schemeClr val="tx2"/>
                </a:solidFill>
              </a:rPr>
              <a:t> quam, in </a:t>
            </a:r>
            <a:r>
              <a:rPr lang="en-US" sz="1200" err="1">
                <a:solidFill>
                  <a:schemeClr val="tx2"/>
                </a:solidFill>
              </a:rPr>
              <a:t>vulputate</a:t>
            </a:r>
            <a:r>
              <a:rPr lang="en-US" sz="1200">
                <a:solidFill>
                  <a:schemeClr val="tx2"/>
                </a:solidFill>
              </a:rPr>
              <a:t> </a:t>
            </a:r>
            <a:r>
              <a:rPr lang="en-US" sz="1200" err="1">
                <a:solidFill>
                  <a:schemeClr val="tx2"/>
                </a:solidFill>
              </a:rPr>
              <a:t>lectus</a:t>
            </a:r>
            <a:r>
              <a:rPr lang="en-US" sz="1200">
                <a:solidFill>
                  <a:schemeClr val="tx2"/>
                </a:solidFill>
              </a:rPr>
              <a:t> </a:t>
            </a:r>
            <a:r>
              <a:rPr lang="en-US" sz="1200" err="1">
                <a:solidFill>
                  <a:schemeClr val="tx2"/>
                </a:solidFill>
              </a:rPr>
              <a:t>finibus</a:t>
            </a:r>
            <a:r>
              <a:rPr lang="en-US" sz="1200">
                <a:solidFill>
                  <a:schemeClr val="tx2"/>
                </a:solidFill>
              </a:rPr>
              <a:t> in</a:t>
            </a:r>
          </a:p>
        </p:txBody>
      </p:sp>
      <p:sp>
        <p:nvSpPr>
          <p:cNvPr id="13" name="Rectangle 12"/>
          <p:cNvSpPr/>
          <p:nvPr userDrawn="1"/>
        </p:nvSpPr>
        <p:spPr>
          <a:xfrm>
            <a:off x="8603478" y="2794911"/>
            <a:ext cx="2180927" cy="515784"/>
          </a:xfrm>
          <a:prstGeom prst="rect">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a:solidFill>
                  <a:srgbClr val="FFFFFF"/>
                </a:solidFill>
              </a:rPr>
              <a:t>Tier Two D</a:t>
            </a:r>
          </a:p>
        </p:txBody>
      </p:sp>
      <p:sp>
        <p:nvSpPr>
          <p:cNvPr id="14" name="Rectangle 13"/>
          <p:cNvSpPr/>
          <p:nvPr userDrawn="1"/>
        </p:nvSpPr>
        <p:spPr>
          <a:xfrm>
            <a:off x="3803236" y="3310401"/>
            <a:ext cx="2180927" cy="2232414"/>
          </a:xfrm>
          <a:prstGeom prst="rect">
            <a:avLst/>
          </a:prstGeom>
          <a:solidFill>
            <a:schemeClr val="accent1">
              <a:lumMod val="60000"/>
              <a:lumOff val="40000"/>
              <a:alpha val="20000"/>
            </a:schemeClr>
          </a:solidFill>
        </p:spPr>
        <p:txBody>
          <a:bodyPr wrap="square" lIns="182880" tIns="182880" rIns="182880" bIns="182880">
            <a:noAutofit/>
          </a:bodyPr>
          <a:lstStyle/>
          <a:p>
            <a:pPr>
              <a:lnSpc>
                <a:spcPct val="89000"/>
              </a:lnSpc>
            </a:pPr>
            <a:r>
              <a:rPr lang="en-US" sz="1200" err="1">
                <a:solidFill>
                  <a:schemeClr val="tx2"/>
                </a:solidFill>
              </a:rPr>
              <a:t>Phasellus</a:t>
            </a:r>
            <a:r>
              <a:rPr lang="en-US" sz="1200">
                <a:solidFill>
                  <a:schemeClr val="tx2"/>
                </a:solidFill>
              </a:rPr>
              <a:t> </a:t>
            </a:r>
            <a:r>
              <a:rPr lang="en-US" sz="1200" err="1">
                <a:solidFill>
                  <a:schemeClr val="tx2"/>
                </a:solidFill>
              </a:rPr>
              <a:t>purus</a:t>
            </a:r>
            <a:r>
              <a:rPr lang="en-US" sz="1200">
                <a:solidFill>
                  <a:schemeClr val="tx2"/>
                </a:solidFill>
              </a:rPr>
              <a:t> </a:t>
            </a:r>
            <a:r>
              <a:rPr lang="en-US" sz="1200" err="1">
                <a:solidFill>
                  <a:schemeClr val="tx2"/>
                </a:solidFill>
              </a:rPr>
              <a:t>eros</a:t>
            </a:r>
            <a:r>
              <a:rPr lang="en-US" sz="1200">
                <a:solidFill>
                  <a:schemeClr val="tx2"/>
                </a:solidFill>
              </a:rPr>
              <a:t>, </a:t>
            </a:r>
            <a:r>
              <a:rPr lang="en-US" sz="1200" err="1">
                <a:solidFill>
                  <a:schemeClr val="tx2"/>
                </a:solidFill>
              </a:rPr>
              <a:t>maximus</a:t>
            </a:r>
            <a:r>
              <a:rPr lang="en-US" sz="1200">
                <a:solidFill>
                  <a:schemeClr val="tx2"/>
                </a:solidFill>
              </a:rPr>
              <a:t> </a:t>
            </a:r>
            <a:r>
              <a:rPr lang="en-US" sz="1200" err="1">
                <a:solidFill>
                  <a:schemeClr val="tx2"/>
                </a:solidFill>
              </a:rPr>
              <a:t>eget</a:t>
            </a:r>
            <a:r>
              <a:rPr lang="en-US" sz="1200">
                <a:solidFill>
                  <a:schemeClr val="tx2"/>
                </a:solidFill>
              </a:rPr>
              <a:t> </a:t>
            </a:r>
            <a:r>
              <a:rPr lang="en-US" sz="1200" err="1">
                <a:solidFill>
                  <a:schemeClr val="tx2"/>
                </a:solidFill>
              </a:rPr>
              <a:t>fringilla</a:t>
            </a:r>
            <a:r>
              <a:rPr lang="en-US" sz="1200">
                <a:solidFill>
                  <a:schemeClr val="tx2"/>
                </a:solidFill>
              </a:rPr>
              <a:t> </a:t>
            </a:r>
            <a:r>
              <a:rPr lang="en-US" sz="1200" err="1">
                <a:solidFill>
                  <a:schemeClr val="tx2"/>
                </a:solidFill>
              </a:rPr>
              <a:t>scelerisque</a:t>
            </a:r>
            <a:r>
              <a:rPr lang="en-US" sz="1200">
                <a:solidFill>
                  <a:schemeClr val="tx2"/>
                </a:solidFill>
              </a:rPr>
              <a:t>, </a:t>
            </a:r>
            <a:r>
              <a:rPr lang="en-US" sz="1200" err="1">
                <a:solidFill>
                  <a:schemeClr val="tx2"/>
                </a:solidFill>
              </a:rPr>
              <a:t>vulputate</a:t>
            </a:r>
            <a:r>
              <a:rPr lang="en-US" sz="1200">
                <a:solidFill>
                  <a:schemeClr val="tx2"/>
                </a:solidFill>
              </a:rPr>
              <a:t> ac </a:t>
            </a:r>
            <a:r>
              <a:rPr lang="en-US" sz="1200" err="1">
                <a:solidFill>
                  <a:schemeClr val="tx2"/>
                </a:solidFill>
              </a:rPr>
              <a:t>enim</a:t>
            </a:r>
            <a:r>
              <a:rPr lang="en-US" sz="1200">
                <a:solidFill>
                  <a:schemeClr val="tx2"/>
                </a:solidFill>
              </a:rPr>
              <a:t>. </a:t>
            </a:r>
            <a:r>
              <a:rPr lang="en-US" sz="1200" err="1">
                <a:solidFill>
                  <a:schemeClr val="tx2"/>
                </a:solidFill>
              </a:rPr>
              <a:t>Suspendisse</a:t>
            </a:r>
            <a:r>
              <a:rPr lang="en-US" sz="1200">
                <a:solidFill>
                  <a:schemeClr val="tx2"/>
                </a:solidFill>
              </a:rPr>
              <a:t> </a:t>
            </a:r>
            <a:r>
              <a:rPr lang="en-US" sz="1200" err="1">
                <a:solidFill>
                  <a:schemeClr val="tx2"/>
                </a:solidFill>
              </a:rPr>
              <a:t>eu</a:t>
            </a:r>
            <a:r>
              <a:rPr lang="en-US" sz="1200">
                <a:solidFill>
                  <a:schemeClr val="tx2"/>
                </a:solidFill>
              </a:rPr>
              <a:t> </a:t>
            </a:r>
            <a:r>
              <a:rPr lang="en-US" sz="1200" err="1">
                <a:solidFill>
                  <a:schemeClr val="tx2"/>
                </a:solidFill>
              </a:rPr>
              <a:t>massa</a:t>
            </a:r>
            <a:r>
              <a:rPr lang="en-US" sz="1200">
                <a:solidFill>
                  <a:schemeClr val="tx2"/>
                </a:solidFill>
              </a:rPr>
              <a:t> </a:t>
            </a:r>
            <a:r>
              <a:rPr lang="en-US" sz="1200" err="1">
                <a:solidFill>
                  <a:schemeClr val="tx2"/>
                </a:solidFill>
              </a:rPr>
              <a:t>lorem</a:t>
            </a:r>
            <a:r>
              <a:rPr lang="en-US" sz="1200">
                <a:solidFill>
                  <a:schemeClr val="tx2"/>
                </a:solidFill>
              </a:rPr>
              <a:t>. </a:t>
            </a:r>
            <a:r>
              <a:rPr lang="en-US" sz="1200" err="1">
                <a:solidFill>
                  <a:schemeClr val="tx2"/>
                </a:solidFill>
              </a:rPr>
              <a:t>Mauris</a:t>
            </a:r>
            <a:r>
              <a:rPr lang="en-US" sz="1200">
                <a:solidFill>
                  <a:schemeClr val="tx2"/>
                </a:solidFill>
              </a:rPr>
              <a:t> </a:t>
            </a:r>
            <a:r>
              <a:rPr lang="en-US" sz="1200" err="1">
                <a:solidFill>
                  <a:schemeClr val="tx2"/>
                </a:solidFill>
              </a:rPr>
              <a:t>blandit</a:t>
            </a:r>
            <a:r>
              <a:rPr lang="en-US" sz="1200">
                <a:solidFill>
                  <a:schemeClr val="tx2"/>
                </a:solidFill>
              </a:rPr>
              <a:t> </a:t>
            </a:r>
            <a:r>
              <a:rPr lang="en-US" sz="1200" err="1">
                <a:solidFill>
                  <a:schemeClr val="tx2"/>
                </a:solidFill>
              </a:rPr>
              <a:t>vestibulum</a:t>
            </a:r>
            <a:r>
              <a:rPr lang="en-US" sz="1200">
                <a:solidFill>
                  <a:schemeClr val="tx2"/>
                </a:solidFill>
              </a:rPr>
              <a:t> quam, a </a:t>
            </a:r>
            <a:r>
              <a:rPr lang="en-US" sz="1200" err="1">
                <a:solidFill>
                  <a:schemeClr val="tx2"/>
                </a:solidFill>
              </a:rPr>
              <a:t>egestas</a:t>
            </a:r>
            <a:r>
              <a:rPr lang="en-US" sz="1200">
                <a:solidFill>
                  <a:schemeClr val="tx2"/>
                </a:solidFill>
              </a:rPr>
              <a:t> </a:t>
            </a:r>
            <a:r>
              <a:rPr lang="en-US" sz="1200" err="1">
                <a:solidFill>
                  <a:schemeClr val="tx2"/>
                </a:solidFill>
              </a:rPr>
              <a:t>sapien</a:t>
            </a:r>
            <a:r>
              <a:rPr lang="en-US" sz="1200">
                <a:solidFill>
                  <a:schemeClr val="tx2"/>
                </a:solidFill>
              </a:rPr>
              <a:t> tempus in. </a:t>
            </a:r>
            <a:r>
              <a:rPr lang="en-US" sz="1200" err="1">
                <a:solidFill>
                  <a:schemeClr val="tx2"/>
                </a:solidFill>
              </a:rPr>
              <a:t>Vivamus</a:t>
            </a:r>
            <a:r>
              <a:rPr lang="en-US" sz="1200">
                <a:solidFill>
                  <a:schemeClr val="tx2"/>
                </a:solidFill>
              </a:rPr>
              <a:t> sit </a:t>
            </a:r>
            <a:r>
              <a:rPr lang="en-US" sz="1200" err="1">
                <a:solidFill>
                  <a:schemeClr val="tx2"/>
                </a:solidFill>
              </a:rPr>
              <a:t>amet</a:t>
            </a:r>
            <a:r>
              <a:rPr lang="en-US" sz="1200">
                <a:solidFill>
                  <a:schemeClr val="tx2"/>
                </a:solidFill>
              </a:rPr>
              <a:t> nisi </a:t>
            </a:r>
            <a:r>
              <a:rPr lang="en-US" sz="1200" err="1">
                <a:solidFill>
                  <a:schemeClr val="tx2"/>
                </a:solidFill>
              </a:rPr>
              <a:t>eleifend</a:t>
            </a:r>
            <a:r>
              <a:rPr lang="en-US" sz="1200">
                <a:solidFill>
                  <a:schemeClr val="tx2"/>
                </a:solidFill>
              </a:rPr>
              <a:t>, </a:t>
            </a:r>
            <a:r>
              <a:rPr lang="en-US" sz="1200" err="1">
                <a:solidFill>
                  <a:schemeClr val="tx2"/>
                </a:solidFill>
              </a:rPr>
              <a:t>feugiat</a:t>
            </a:r>
            <a:r>
              <a:rPr lang="en-US" sz="1200">
                <a:solidFill>
                  <a:schemeClr val="tx2"/>
                </a:solidFill>
              </a:rPr>
              <a:t> </a:t>
            </a:r>
            <a:r>
              <a:rPr lang="en-US" sz="1200" err="1">
                <a:solidFill>
                  <a:schemeClr val="tx2"/>
                </a:solidFill>
              </a:rPr>
              <a:t>augue</a:t>
            </a:r>
            <a:r>
              <a:rPr lang="en-US" sz="1200">
                <a:solidFill>
                  <a:schemeClr val="tx2"/>
                </a:solidFill>
              </a:rPr>
              <a:t> et, </a:t>
            </a:r>
            <a:r>
              <a:rPr lang="en-US" sz="1200" err="1">
                <a:solidFill>
                  <a:schemeClr val="tx2"/>
                </a:solidFill>
              </a:rPr>
              <a:t>elementum</a:t>
            </a:r>
            <a:r>
              <a:rPr lang="en-US" sz="1200">
                <a:solidFill>
                  <a:schemeClr val="tx2"/>
                </a:solidFill>
              </a:rPr>
              <a:t> </a:t>
            </a:r>
            <a:r>
              <a:rPr lang="en-US" sz="1200" err="1">
                <a:solidFill>
                  <a:schemeClr val="tx2"/>
                </a:solidFill>
              </a:rPr>
              <a:t>velit</a:t>
            </a:r>
            <a:r>
              <a:rPr lang="en-US" sz="1200">
                <a:solidFill>
                  <a:schemeClr val="tx2"/>
                </a:solidFill>
              </a:rPr>
              <a:t> </a:t>
            </a:r>
            <a:r>
              <a:rPr lang="en-US" sz="1200" err="1">
                <a:solidFill>
                  <a:schemeClr val="tx2"/>
                </a:solidFill>
              </a:rPr>
              <a:t>sed</a:t>
            </a:r>
            <a:r>
              <a:rPr lang="en-US" sz="1200">
                <a:solidFill>
                  <a:schemeClr val="tx2"/>
                </a:solidFill>
              </a:rPr>
              <a:t> </a:t>
            </a:r>
            <a:r>
              <a:rPr lang="en-US" sz="1200" err="1">
                <a:solidFill>
                  <a:schemeClr val="tx2"/>
                </a:solidFill>
              </a:rPr>
              <a:t>suspendisse</a:t>
            </a:r>
            <a:r>
              <a:rPr lang="en-US" sz="1200">
                <a:solidFill>
                  <a:schemeClr val="tx2"/>
                </a:solidFill>
              </a:rPr>
              <a:t> </a:t>
            </a:r>
            <a:r>
              <a:rPr lang="en-US" sz="1200" err="1">
                <a:solidFill>
                  <a:schemeClr val="tx2"/>
                </a:solidFill>
              </a:rPr>
              <a:t>ut</a:t>
            </a:r>
            <a:r>
              <a:rPr lang="en-US" sz="1200">
                <a:solidFill>
                  <a:schemeClr val="tx2"/>
                </a:solidFill>
              </a:rPr>
              <a:t> </a:t>
            </a:r>
            <a:r>
              <a:rPr lang="en-US" sz="1200" err="1">
                <a:solidFill>
                  <a:schemeClr val="tx2"/>
                </a:solidFill>
              </a:rPr>
              <a:t>urna</a:t>
            </a:r>
            <a:r>
              <a:rPr lang="en-US" sz="1200">
                <a:solidFill>
                  <a:schemeClr val="tx2"/>
                </a:solidFill>
              </a:rPr>
              <a:t> </a:t>
            </a:r>
            <a:r>
              <a:rPr lang="en-US" sz="1200" err="1">
                <a:solidFill>
                  <a:schemeClr val="tx2"/>
                </a:solidFill>
              </a:rPr>
              <a:t>justo</a:t>
            </a:r>
            <a:endParaRPr lang="en-US" sz="1200">
              <a:solidFill>
                <a:schemeClr val="tx2"/>
              </a:solidFill>
            </a:endParaRPr>
          </a:p>
        </p:txBody>
      </p:sp>
      <p:sp>
        <p:nvSpPr>
          <p:cNvPr id="15" name="Rectangle 14"/>
          <p:cNvSpPr/>
          <p:nvPr userDrawn="1"/>
        </p:nvSpPr>
        <p:spPr>
          <a:xfrm>
            <a:off x="6198876" y="3310401"/>
            <a:ext cx="2180927" cy="2232414"/>
          </a:xfrm>
          <a:prstGeom prst="rect">
            <a:avLst/>
          </a:prstGeom>
          <a:solidFill>
            <a:schemeClr val="accent4">
              <a:alpha val="20000"/>
            </a:schemeClr>
          </a:solidFill>
        </p:spPr>
        <p:txBody>
          <a:bodyPr wrap="square" lIns="182880" tIns="182880" rIns="182880" bIns="182880">
            <a:noAutofit/>
          </a:bodyPr>
          <a:lstStyle/>
          <a:p>
            <a:pPr>
              <a:lnSpc>
                <a:spcPct val="89000"/>
              </a:lnSpc>
            </a:pPr>
            <a:r>
              <a:rPr lang="en-US" sz="1200" err="1">
                <a:solidFill>
                  <a:schemeClr val="tx2"/>
                </a:solidFill>
              </a:rPr>
              <a:t>ulla</a:t>
            </a:r>
            <a:r>
              <a:rPr lang="en-US" sz="1200">
                <a:solidFill>
                  <a:schemeClr val="tx2"/>
                </a:solidFill>
              </a:rPr>
              <a:t> </a:t>
            </a:r>
            <a:r>
              <a:rPr lang="en-US" sz="1200" err="1">
                <a:solidFill>
                  <a:schemeClr val="tx2"/>
                </a:solidFill>
              </a:rPr>
              <a:t>ultricies</a:t>
            </a:r>
            <a:r>
              <a:rPr lang="en-US" sz="1200">
                <a:solidFill>
                  <a:schemeClr val="tx2"/>
                </a:solidFill>
              </a:rPr>
              <a:t>, magna </a:t>
            </a:r>
            <a:r>
              <a:rPr lang="en-US" sz="1200" err="1">
                <a:solidFill>
                  <a:schemeClr val="tx2"/>
                </a:solidFill>
              </a:rPr>
              <a:t>varius</a:t>
            </a:r>
            <a:r>
              <a:rPr lang="en-US" sz="1200">
                <a:solidFill>
                  <a:schemeClr val="tx2"/>
                </a:solidFill>
              </a:rPr>
              <a:t> </a:t>
            </a:r>
            <a:r>
              <a:rPr lang="en-US" sz="1200" err="1">
                <a:solidFill>
                  <a:schemeClr val="tx2"/>
                </a:solidFill>
              </a:rPr>
              <a:t>vehicula</a:t>
            </a:r>
            <a:r>
              <a:rPr lang="en-US" sz="1200">
                <a:solidFill>
                  <a:schemeClr val="tx2"/>
                </a:solidFill>
              </a:rPr>
              <a:t> </a:t>
            </a:r>
            <a:r>
              <a:rPr lang="en-US" sz="1200" err="1">
                <a:solidFill>
                  <a:schemeClr val="tx2"/>
                </a:solidFill>
              </a:rPr>
              <a:t>tempor</a:t>
            </a:r>
            <a:r>
              <a:rPr lang="en-US" sz="1200">
                <a:solidFill>
                  <a:schemeClr val="tx2"/>
                </a:solidFill>
              </a:rPr>
              <a:t>, lacus </a:t>
            </a:r>
            <a:r>
              <a:rPr lang="en-US" sz="1200" err="1">
                <a:solidFill>
                  <a:schemeClr val="tx2"/>
                </a:solidFill>
              </a:rPr>
              <a:t>nibh</a:t>
            </a:r>
            <a:r>
              <a:rPr lang="en-US" sz="1200">
                <a:solidFill>
                  <a:schemeClr val="tx2"/>
                </a:solidFill>
              </a:rPr>
              <a:t> </a:t>
            </a:r>
            <a:r>
              <a:rPr lang="en-US" sz="1200" err="1">
                <a:solidFill>
                  <a:schemeClr val="tx2"/>
                </a:solidFill>
              </a:rPr>
              <a:t>luctus</a:t>
            </a:r>
            <a:r>
              <a:rPr lang="en-US" sz="1200">
                <a:solidFill>
                  <a:schemeClr val="tx2"/>
                </a:solidFill>
              </a:rPr>
              <a:t> ante, </a:t>
            </a:r>
            <a:r>
              <a:rPr lang="en-US" sz="1200" err="1">
                <a:solidFill>
                  <a:schemeClr val="tx2"/>
                </a:solidFill>
              </a:rPr>
              <a:t>eget</a:t>
            </a:r>
            <a:r>
              <a:rPr lang="en-US" sz="1200">
                <a:solidFill>
                  <a:schemeClr val="tx2"/>
                </a:solidFill>
              </a:rPr>
              <a:t> </a:t>
            </a:r>
            <a:r>
              <a:rPr lang="en-US" sz="1200" err="1">
                <a:solidFill>
                  <a:schemeClr val="tx2"/>
                </a:solidFill>
              </a:rPr>
              <a:t>maximus</a:t>
            </a:r>
            <a:r>
              <a:rPr lang="en-US" sz="1200">
                <a:solidFill>
                  <a:schemeClr val="tx2"/>
                </a:solidFill>
              </a:rPr>
              <a:t> </a:t>
            </a:r>
            <a:r>
              <a:rPr lang="en-US" sz="1200" err="1">
                <a:solidFill>
                  <a:schemeClr val="tx2"/>
                </a:solidFill>
              </a:rPr>
              <a:t>nisl</a:t>
            </a:r>
            <a:r>
              <a:rPr lang="en-US" sz="1200">
                <a:solidFill>
                  <a:schemeClr val="tx2"/>
                </a:solidFill>
              </a:rPr>
              <a:t> </a:t>
            </a:r>
            <a:r>
              <a:rPr lang="en-US" sz="1200" err="1">
                <a:solidFill>
                  <a:schemeClr val="tx2"/>
                </a:solidFill>
              </a:rPr>
              <a:t>velit</a:t>
            </a:r>
            <a:r>
              <a:rPr lang="en-US" sz="1200">
                <a:solidFill>
                  <a:schemeClr val="tx2"/>
                </a:solidFill>
              </a:rPr>
              <a:t> </a:t>
            </a:r>
            <a:r>
              <a:rPr lang="en-US" sz="1200" err="1">
                <a:solidFill>
                  <a:schemeClr val="tx2"/>
                </a:solidFill>
              </a:rPr>
              <a:t>eu</a:t>
            </a:r>
            <a:r>
              <a:rPr lang="en-US" sz="1200">
                <a:solidFill>
                  <a:schemeClr val="tx2"/>
                </a:solidFill>
              </a:rPr>
              <a:t> </a:t>
            </a:r>
            <a:r>
              <a:rPr lang="en-US" sz="1200" err="1">
                <a:solidFill>
                  <a:schemeClr val="tx2"/>
                </a:solidFill>
              </a:rPr>
              <a:t>libero</a:t>
            </a:r>
            <a:r>
              <a:rPr lang="en-US" sz="1200">
                <a:solidFill>
                  <a:schemeClr val="tx2"/>
                </a:solidFill>
              </a:rPr>
              <a:t>. </a:t>
            </a:r>
            <a:r>
              <a:rPr lang="en-US" sz="1200" err="1">
                <a:solidFill>
                  <a:schemeClr val="tx2"/>
                </a:solidFill>
              </a:rPr>
              <a:t>Donec</a:t>
            </a:r>
            <a:r>
              <a:rPr lang="en-US" sz="1200">
                <a:solidFill>
                  <a:schemeClr val="tx2"/>
                </a:solidFill>
              </a:rPr>
              <a:t> sit </a:t>
            </a:r>
            <a:r>
              <a:rPr lang="en-US" sz="1200" err="1">
                <a:solidFill>
                  <a:schemeClr val="tx2"/>
                </a:solidFill>
              </a:rPr>
              <a:t>amet</a:t>
            </a:r>
            <a:r>
              <a:rPr lang="en-US" sz="1200">
                <a:solidFill>
                  <a:schemeClr val="tx2"/>
                </a:solidFill>
              </a:rPr>
              <a:t> </a:t>
            </a:r>
            <a:r>
              <a:rPr lang="en-US" sz="1200" err="1">
                <a:solidFill>
                  <a:schemeClr val="tx2"/>
                </a:solidFill>
              </a:rPr>
              <a:t>finibus</a:t>
            </a:r>
            <a:r>
              <a:rPr lang="en-US" sz="1200">
                <a:solidFill>
                  <a:schemeClr val="tx2"/>
                </a:solidFill>
              </a:rPr>
              <a:t> ante. </a:t>
            </a:r>
            <a:r>
              <a:rPr lang="en-US" sz="1200" err="1">
                <a:solidFill>
                  <a:schemeClr val="tx2"/>
                </a:solidFill>
              </a:rPr>
              <a:t>Morbi</a:t>
            </a:r>
            <a:r>
              <a:rPr lang="en-US" sz="1200">
                <a:solidFill>
                  <a:schemeClr val="tx2"/>
                </a:solidFill>
              </a:rPr>
              <a:t> </a:t>
            </a:r>
            <a:r>
              <a:rPr lang="en-US" sz="1200" err="1">
                <a:solidFill>
                  <a:schemeClr val="tx2"/>
                </a:solidFill>
              </a:rPr>
              <a:t>sed</a:t>
            </a:r>
            <a:r>
              <a:rPr lang="en-US" sz="1200">
                <a:solidFill>
                  <a:schemeClr val="tx2"/>
                </a:solidFill>
              </a:rPr>
              <a:t> </a:t>
            </a:r>
            <a:r>
              <a:rPr lang="en-US" sz="1200" err="1">
                <a:solidFill>
                  <a:schemeClr val="tx2"/>
                </a:solidFill>
              </a:rPr>
              <a:t>rutrum</a:t>
            </a:r>
            <a:r>
              <a:rPr lang="en-US" sz="1200">
                <a:solidFill>
                  <a:schemeClr val="tx2"/>
                </a:solidFill>
              </a:rPr>
              <a:t> </a:t>
            </a:r>
            <a:r>
              <a:rPr lang="en-US" sz="1200" err="1">
                <a:solidFill>
                  <a:schemeClr val="tx2"/>
                </a:solidFill>
              </a:rPr>
              <a:t>orci</a:t>
            </a:r>
            <a:r>
              <a:rPr lang="en-US" sz="1200">
                <a:solidFill>
                  <a:schemeClr val="tx2"/>
                </a:solidFill>
              </a:rPr>
              <a:t>. </a:t>
            </a:r>
            <a:r>
              <a:rPr lang="en-US" sz="1200" err="1">
                <a:solidFill>
                  <a:schemeClr val="tx2"/>
                </a:solidFill>
              </a:rPr>
              <a:t>Suspendisse</a:t>
            </a:r>
            <a:r>
              <a:rPr lang="en-US" sz="1200">
                <a:solidFill>
                  <a:schemeClr val="tx2"/>
                </a:solidFill>
              </a:rPr>
              <a:t> </a:t>
            </a:r>
            <a:r>
              <a:rPr lang="en-US" sz="1200" err="1">
                <a:solidFill>
                  <a:schemeClr val="tx2"/>
                </a:solidFill>
              </a:rPr>
              <a:t>commodo</a:t>
            </a:r>
            <a:r>
              <a:rPr lang="en-US" sz="1200">
                <a:solidFill>
                  <a:schemeClr val="tx2"/>
                </a:solidFill>
              </a:rPr>
              <a:t>, </a:t>
            </a:r>
            <a:r>
              <a:rPr lang="en-US" sz="1200" err="1">
                <a:solidFill>
                  <a:schemeClr val="tx2"/>
                </a:solidFill>
              </a:rPr>
              <a:t>massa</a:t>
            </a:r>
            <a:r>
              <a:rPr lang="en-US" sz="1200">
                <a:solidFill>
                  <a:schemeClr val="tx2"/>
                </a:solidFill>
              </a:rPr>
              <a:t> </a:t>
            </a:r>
            <a:r>
              <a:rPr lang="en-US" sz="1200" err="1">
                <a:solidFill>
                  <a:schemeClr val="tx2"/>
                </a:solidFill>
              </a:rPr>
              <a:t>ut</a:t>
            </a:r>
            <a:r>
              <a:rPr lang="en-US" sz="1200">
                <a:solidFill>
                  <a:schemeClr val="tx2"/>
                </a:solidFill>
              </a:rPr>
              <a:t> </a:t>
            </a:r>
            <a:r>
              <a:rPr lang="en-US" sz="1200" err="1">
                <a:solidFill>
                  <a:schemeClr val="tx2"/>
                </a:solidFill>
              </a:rPr>
              <a:t>eleifend</a:t>
            </a:r>
            <a:r>
              <a:rPr lang="en-US" sz="1200">
                <a:solidFill>
                  <a:schemeClr val="tx2"/>
                </a:solidFill>
              </a:rPr>
              <a:t> </a:t>
            </a:r>
            <a:r>
              <a:rPr lang="en-US" sz="1200" err="1">
                <a:solidFill>
                  <a:schemeClr val="tx2"/>
                </a:solidFill>
              </a:rPr>
              <a:t>dapibus</a:t>
            </a:r>
            <a:r>
              <a:rPr lang="en-US" sz="1200">
                <a:solidFill>
                  <a:schemeClr val="tx2"/>
                </a:solidFill>
              </a:rPr>
              <a:t>, </a:t>
            </a:r>
            <a:r>
              <a:rPr lang="en-US" sz="1200" err="1">
                <a:solidFill>
                  <a:schemeClr val="tx2"/>
                </a:solidFill>
              </a:rPr>
              <a:t>urna</a:t>
            </a:r>
            <a:r>
              <a:rPr lang="en-US" sz="1200">
                <a:solidFill>
                  <a:schemeClr val="tx2"/>
                </a:solidFill>
              </a:rPr>
              <a:t> </a:t>
            </a:r>
            <a:r>
              <a:rPr lang="en-US" sz="1200" err="1">
                <a:solidFill>
                  <a:schemeClr val="tx2"/>
                </a:solidFill>
              </a:rPr>
              <a:t>arcu</a:t>
            </a:r>
            <a:r>
              <a:rPr lang="en-US" sz="1200">
                <a:solidFill>
                  <a:schemeClr val="tx2"/>
                </a:solidFill>
              </a:rPr>
              <a:t> </a:t>
            </a:r>
            <a:r>
              <a:rPr lang="en-US" sz="1200" err="1">
                <a:solidFill>
                  <a:schemeClr val="tx2"/>
                </a:solidFill>
              </a:rPr>
              <a:t>condimentum</a:t>
            </a:r>
            <a:r>
              <a:rPr lang="en-US" sz="1200">
                <a:solidFill>
                  <a:schemeClr val="tx2"/>
                </a:solidFill>
              </a:rPr>
              <a:t> </a:t>
            </a:r>
            <a:r>
              <a:rPr lang="en-US" sz="1200" err="1">
                <a:solidFill>
                  <a:schemeClr val="tx2"/>
                </a:solidFill>
              </a:rPr>
              <a:t>justo</a:t>
            </a:r>
            <a:r>
              <a:rPr lang="en-US" sz="1200">
                <a:solidFill>
                  <a:schemeClr val="tx2"/>
                </a:solidFill>
              </a:rPr>
              <a:t>, sit </a:t>
            </a:r>
            <a:r>
              <a:rPr lang="en-US" sz="1200" err="1">
                <a:solidFill>
                  <a:schemeClr val="tx2"/>
                </a:solidFill>
              </a:rPr>
              <a:t>amet</a:t>
            </a:r>
            <a:r>
              <a:rPr lang="en-US" sz="1200">
                <a:solidFill>
                  <a:schemeClr val="tx2"/>
                </a:solidFill>
              </a:rPr>
              <a:t> </a:t>
            </a:r>
            <a:r>
              <a:rPr lang="en-US" sz="1200" err="1">
                <a:solidFill>
                  <a:schemeClr val="tx2"/>
                </a:solidFill>
              </a:rPr>
              <a:t>bibendum</a:t>
            </a:r>
            <a:r>
              <a:rPr lang="en-US" sz="1200">
                <a:solidFill>
                  <a:schemeClr val="tx2"/>
                </a:solidFill>
              </a:rPr>
              <a:t> magna</a:t>
            </a:r>
          </a:p>
        </p:txBody>
      </p:sp>
      <p:sp>
        <p:nvSpPr>
          <p:cNvPr id="16" name="Rectangle 15"/>
          <p:cNvSpPr/>
          <p:nvPr userDrawn="1"/>
        </p:nvSpPr>
        <p:spPr>
          <a:xfrm>
            <a:off x="8594516" y="3310401"/>
            <a:ext cx="2180927" cy="2232414"/>
          </a:xfrm>
          <a:prstGeom prst="rect">
            <a:avLst/>
          </a:prstGeom>
          <a:solidFill>
            <a:schemeClr val="accent5">
              <a:alpha val="20000"/>
            </a:schemeClr>
          </a:solidFill>
        </p:spPr>
        <p:txBody>
          <a:bodyPr wrap="square" lIns="182880" tIns="182880" rIns="182880" bIns="182880">
            <a:noAutofit/>
          </a:bodyPr>
          <a:lstStyle/>
          <a:p>
            <a:pPr>
              <a:lnSpc>
                <a:spcPct val="89000"/>
              </a:lnSpc>
            </a:pPr>
            <a:r>
              <a:rPr lang="en-US" sz="1200">
                <a:solidFill>
                  <a:schemeClr val="tx2"/>
                </a:solidFill>
              </a:rPr>
              <a:t>Nunc </a:t>
            </a:r>
            <a:r>
              <a:rPr lang="en-US" sz="1200" err="1">
                <a:solidFill>
                  <a:schemeClr val="tx2"/>
                </a:solidFill>
              </a:rPr>
              <a:t>finibus</a:t>
            </a:r>
            <a:r>
              <a:rPr lang="en-US" sz="1200">
                <a:solidFill>
                  <a:schemeClr val="tx2"/>
                </a:solidFill>
              </a:rPr>
              <a:t> </a:t>
            </a:r>
            <a:r>
              <a:rPr lang="en-US" sz="1200" err="1">
                <a:solidFill>
                  <a:schemeClr val="tx2"/>
                </a:solidFill>
              </a:rPr>
              <a:t>nulla</a:t>
            </a:r>
            <a:r>
              <a:rPr lang="en-US" sz="1200">
                <a:solidFill>
                  <a:schemeClr val="tx2"/>
                </a:solidFill>
              </a:rPr>
              <a:t> </a:t>
            </a:r>
            <a:r>
              <a:rPr lang="en-US" sz="1200" err="1">
                <a:solidFill>
                  <a:schemeClr val="tx2"/>
                </a:solidFill>
              </a:rPr>
              <a:t>vel</a:t>
            </a:r>
            <a:r>
              <a:rPr lang="en-US" sz="1200">
                <a:solidFill>
                  <a:schemeClr val="tx2"/>
                </a:solidFill>
              </a:rPr>
              <a:t> </a:t>
            </a:r>
            <a:r>
              <a:rPr lang="en-US" sz="1200" err="1">
                <a:solidFill>
                  <a:schemeClr val="tx2"/>
                </a:solidFill>
              </a:rPr>
              <a:t>finibus</a:t>
            </a:r>
            <a:r>
              <a:rPr lang="en-US" sz="1200">
                <a:solidFill>
                  <a:schemeClr val="tx2"/>
                </a:solidFill>
              </a:rPr>
              <a:t> </a:t>
            </a:r>
            <a:r>
              <a:rPr lang="en-US" sz="1200" err="1">
                <a:solidFill>
                  <a:schemeClr val="tx2"/>
                </a:solidFill>
              </a:rPr>
              <a:t>congue</a:t>
            </a:r>
            <a:r>
              <a:rPr lang="en-US" sz="1200">
                <a:solidFill>
                  <a:schemeClr val="tx2"/>
                </a:solidFill>
              </a:rPr>
              <a:t>. </a:t>
            </a:r>
            <a:r>
              <a:rPr lang="en-US" sz="1200" err="1">
                <a:solidFill>
                  <a:schemeClr val="tx2"/>
                </a:solidFill>
              </a:rPr>
              <a:t>Praesent</a:t>
            </a:r>
            <a:r>
              <a:rPr lang="en-US" sz="1200">
                <a:solidFill>
                  <a:schemeClr val="tx2"/>
                </a:solidFill>
              </a:rPr>
              <a:t> </a:t>
            </a:r>
            <a:r>
              <a:rPr lang="en-US" sz="1200" err="1">
                <a:solidFill>
                  <a:schemeClr val="tx2"/>
                </a:solidFill>
              </a:rPr>
              <a:t>ultrices</a:t>
            </a:r>
            <a:r>
              <a:rPr lang="en-US" sz="1200">
                <a:solidFill>
                  <a:schemeClr val="tx2"/>
                </a:solidFill>
              </a:rPr>
              <a:t> </a:t>
            </a:r>
            <a:r>
              <a:rPr lang="en-US" sz="1200" err="1">
                <a:solidFill>
                  <a:schemeClr val="tx2"/>
                </a:solidFill>
              </a:rPr>
              <a:t>placerat</a:t>
            </a:r>
            <a:r>
              <a:rPr lang="en-US" sz="1200">
                <a:solidFill>
                  <a:schemeClr val="tx2"/>
                </a:solidFill>
              </a:rPr>
              <a:t> lacus id </a:t>
            </a:r>
            <a:r>
              <a:rPr lang="en-US" sz="1200" err="1">
                <a:solidFill>
                  <a:schemeClr val="tx2"/>
                </a:solidFill>
              </a:rPr>
              <a:t>bibendum</a:t>
            </a:r>
            <a:r>
              <a:rPr lang="en-US" sz="1200">
                <a:solidFill>
                  <a:schemeClr val="tx2"/>
                </a:solidFill>
              </a:rPr>
              <a:t>. </a:t>
            </a:r>
            <a:r>
              <a:rPr lang="en-US" sz="1200" err="1">
                <a:solidFill>
                  <a:schemeClr val="tx2"/>
                </a:solidFill>
              </a:rPr>
              <a:t>Sed</a:t>
            </a:r>
            <a:r>
              <a:rPr lang="en-US" sz="1200">
                <a:solidFill>
                  <a:schemeClr val="tx2"/>
                </a:solidFill>
              </a:rPr>
              <a:t> </a:t>
            </a:r>
            <a:r>
              <a:rPr lang="en-US" sz="1200" err="1">
                <a:solidFill>
                  <a:schemeClr val="tx2"/>
                </a:solidFill>
              </a:rPr>
              <a:t>nec</a:t>
            </a:r>
            <a:r>
              <a:rPr lang="en-US" sz="1200">
                <a:solidFill>
                  <a:schemeClr val="tx2"/>
                </a:solidFill>
              </a:rPr>
              <a:t> </a:t>
            </a:r>
            <a:r>
              <a:rPr lang="en-US" sz="1200" err="1">
                <a:solidFill>
                  <a:schemeClr val="tx2"/>
                </a:solidFill>
              </a:rPr>
              <a:t>iaculis</a:t>
            </a:r>
            <a:r>
              <a:rPr lang="en-US" sz="1200">
                <a:solidFill>
                  <a:schemeClr val="tx2"/>
                </a:solidFill>
              </a:rPr>
              <a:t> lacus. </a:t>
            </a:r>
            <a:r>
              <a:rPr lang="en-US" sz="1200" err="1">
                <a:solidFill>
                  <a:schemeClr val="tx2"/>
                </a:solidFill>
              </a:rPr>
              <a:t>Mauris</a:t>
            </a:r>
            <a:r>
              <a:rPr lang="en-US" sz="1200">
                <a:solidFill>
                  <a:schemeClr val="tx2"/>
                </a:solidFill>
              </a:rPr>
              <a:t> </a:t>
            </a:r>
            <a:r>
              <a:rPr lang="en-US" sz="1200" err="1">
                <a:solidFill>
                  <a:schemeClr val="tx2"/>
                </a:solidFill>
              </a:rPr>
              <a:t>fermentum</a:t>
            </a:r>
            <a:r>
              <a:rPr lang="en-US" sz="1200">
                <a:solidFill>
                  <a:schemeClr val="tx2"/>
                </a:solidFill>
              </a:rPr>
              <a:t> </a:t>
            </a:r>
            <a:r>
              <a:rPr lang="en-US" sz="1200" err="1">
                <a:solidFill>
                  <a:schemeClr val="tx2"/>
                </a:solidFill>
              </a:rPr>
              <a:t>tincidunt</a:t>
            </a:r>
            <a:r>
              <a:rPr lang="en-US" sz="1200">
                <a:solidFill>
                  <a:schemeClr val="tx2"/>
                </a:solidFill>
              </a:rPr>
              <a:t> </a:t>
            </a:r>
            <a:r>
              <a:rPr lang="en-US" sz="1200" err="1">
                <a:solidFill>
                  <a:schemeClr val="tx2"/>
                </a:solidFill>
              </a:rPr>
              <a:t>urna</a:t>
            </a:r>
            <a:r>
              <a:rPr lang="en-US" sz="1200">
                <a:solidFill>
                  <a:schemeClr val="tx2"/>
                </a:solidFill>
              </a:rPr>
              <a:t>, id tempus dolor </a:t>
            </a:r>
            <a:r>
              <a:rPr lang="en-US" sz="1200" err="1">
                <a:solidFill>
                  <a:schemeClr val="tx2"/>
                </a:solidFill>
              </a:rPr>
              <a:t>maximus</a:t>
            </a:r>
            <a:r>
              <a:rPr lang="en-US" sz="1200">
                <a:solidFill>
                  <a:schemeClr val="tx2"/>
                </a:solidFill>
              </a:rPr>
              <a:t> </a:t>
            </a:r>
            <a:r>
              <a:rPr lang="en-US" sz="1200" err="1">
                <a:solidFill>
                  <a:schemeClr val="tx2"/>
                </a:solidFill>
              </a:rPr>
              <a:t>vel</a:t>
            </a:r>
            <a:r>
              <a:rPr lang="en-US" sz="1200">
                <a:solidFill>
                  <a:schemeClr val="tx2"/>
                </a:solidFill>
              </a:rPr>
              <a:t> </a:t>
            </a:r>
            <a:r>
              <a:rPr lang="en-US" sz="1200" err="1">
                <a:solidFill>
                  <a:schemeClr val="tx2"/>
                </a:solidFill>
              </a:rPr>
              <a:t>enean</a:t>
            </a:r>
            <a:r>
              <a:rPr lang="en-US" sz="1200">
                <a:solidFill>
                  <a:schemeClr val="tx2"/>
                </a:solidFill>
              </a:rPr>
              <a:t> et </a:t>
            </a:r>
            <a:r>
              <a:rPr lang="en-US" sz="1200" err="1">
                <a:solidFill>
                  <a:schemeClr val="tx2"/>
                </a:solidFill>
              </a:rPr>
              <a:t>arcu</a:t>
            </a:r>
            <a:r>
              <a:rPr lang="en-US" sz="1200">
                <a:solidFill>
                  <a:schemeClr val="tx2"/>
                </a:solidFill>
              </a:rPr>
              <a:t> dui. Maecenas </a:t>
            </a:r>
            <a:r>
              <a:rPr lang="en-US" sz="1200" err="1">
                <a:solidFill>
                  <a:schemeClr val="tx2"/>
                </a:solidFill>
              </a:rPr>
              <a:t>ullamcorper</a:t>
            </a:r>
            <a:r>
              <a:rPr lang="en-US" sz="1200">
                <a:solidFill>
                  <a:schemeClr val="tx2"/>
                </a:solidFill>
              </a:rPr>
              <a:t> </a:t>
            </a:r>
            <a:r>
              <a:rPr lang="en-US" sz="1200" err="1">
                <a:solidFill>
                  <a:schemeClr val="tx2"/>
                </a:solidFill>
              </a:rPr>
              <a:t>vulputate</a:t>
            </a:r>
            <a:r>
              <a:rPr lang="en-US" sz="1200">
                <a:solidFill>
                  <a:schemeClr val="tx2"/>
                </a:solidFill>
              </a:rPr>
              <a:t> </a:t>
            </a:r>
            <a:r>
              <a:rPr lang="en-US" sz="1200" err="1">
                <a:solidFill>
                  <a:schemeClr val="tx2"/>
                </a:solidFill>
              </a:rPr>
              <a:t>nisl</a:t>
            </a:r>
            <a:r>
              <a:rPr lang="en-US" sz="1200">
                <a:solidFill>
                  <a:schemeClr val="tx2"/>
                </a:solidFill>
              </a:rPr>
              <a:t> a </a:t>
            </a:r>
            <a:r>
              <a:rPr lang="en-US" sz="1200" err="1">
                <a:solidFill>
                  <a:schemeClr val="tx2"/>
                </a:solidFill>
              </a:rPr>
              <a:t>lorem</a:t>
            </a:r>
            <a:r>
              <a:rPr lang="en-US" sz="1200">
                <a:solidFill>
                  <a:schemeClr val="tx2"/>
                </a:solidFill>
              </a:rPr>
              <a:t> et </a:t>
            </a:r>
            <a:r>
              <a:rPr lang="en-US" sz="1200" err="1">
                <a:solidFill>
                  <a:schemeClr val="tx2"/>
                </a:solidFill>
              </a:rPr>
              <a:t>consectetur</a:t>
            </a:r>
            <a:r>
              <a:rPr lang="en-US" sz="1200">
                <a:solidFill>
                  <a:schemeClr val="tx2"/>
                </a:solidFill>
              </a:rPr>
              <a:t> </a:t>
            </a:r>
            <a:r>
              <a:rPr lang="en-US" sz="1200" err="1">
                <a:solidFill>
                  <a:schemeClr val="tx2"/>
                </a:solidFill>
              </a:rPr>
              <a:t>addoito</a:t>
            </a:r>
            <a:r>
              <a:rPr lang="en-US" sz="1200">
                <a:solidFill>
                  <a:schemeClr val="tx2"/>
                </a:solidFill>
              </a:rPr>
              <a:t> </a:t>
            </a:r>
            <a:r>
              <a:rPr lang="en-US" sz="1200" err="1">
                <a:solidFill>
                  <a:schemeClr val="tx2"/>
                </a:solidFill>
              </a:rPr>
              <a:t>vestibulum</a:t>
            </a:r>
            <a:endParaRPr lang="en-US" sz="1200">
              <a:solidFill>
                <a:schemeClr val="tx2"/>
              </a:solidFill>
            </a:endParaRPr>
          </a:p>
        </p:txBody>
      </p:sp>
      <p:cxnSp>
        <p:nvCxnSpPr>
          <p:cNvPr id="17" name="Elbow Connector 14"/>
          <p:cNvCxnSpPr>
            <a:stCxn id="8" idx="2"/>
            <a:endCxn id="9" idx="0"/>
          </p:cNvCxnSpPr>
          <p:nvPr userDrawn="1"/>
        </p:nvCxnSpPr>
        <p:spPr>
          <a:xfrm rot="5400000">
            <a:off x="4007871" y="706781"/>
            <a:ext cx="578319" cy="3597941"/>
          </a:xfrm>
          <a:prstGeom prst="bentConnector3">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8" name="Elbow Connector 15"/>
          <p:cNvCxnSpPr>
            <a:stCxn id="8" idx="2"/>
            <a:endCxn id="13" idx="0"/>
          </p:cNvCxnSpPr>
          <p:nvPr userDrawn="1"/>
        </p:nvCxnSpPr>
        <p:spPr>
          <a:xfrm rot="16200000" flipH="1">
            <a:off x="7605812" y="706780"/>
            <a:ext cx="578319" cy="3597942"/>
          </a:xfrm>
          <a:prstGeom prst="bentConnector3">
            <a:avLst>
              <a:gd name="adj1" fmla="val 50000"/>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8" idx="2"/>
            <a:endCxn id="11" idx="0"/>
          </p:cNvCxnSpPr>
          <p:nvPr userDrawn="1"/>
        </p:nvCxnSpPr>
        <p:spPr>
          <a:xfrm rot="16200000" flipH="1">
            <a:off x="6406498" y="1906094"/>
            <a:ext cx="578319" cy="1199314"/>
          </a:xfrm>
          <a:prstGeom prst="bentConnector3">
            <a:avLst>
              <a:gd name="adj1" fmla="val 50000"/>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0" name="Elbow Connector 21"/>
          <p:cNvCxnSpPr>
            <a:stCxn id="8" idx="2"/>
            <a:endCxn id="10" idx="0"/>
          </p:cNvCxnSpPr>
          <p:nvPr userDrawn="1"/>
        </p:nvCxnSpPr>
        <p:spPr>
          <a:xfrm rot="5400000">
            <a:off x="5207185" y="1906095"/>
            <a:ext cx="578319" cy="1199313"/>
          </a:xfrm>
          <a:prstGeom prst="bentConnector3">
            <a:avLst>
              <a:gd name="adj1" fmla="val 50000"/>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1840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13"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Three-part pyramid chart</a:t>
            </a:r>
          </a:p>
        </p:txBody>
      </p:sp>
      <p:sp>
        <p:nvSpPr>
          <p:cNvPr id="14" name="Text Placeholder 2"/>
          <p:cNvSpPr>
            <a:spLocks noGrp="1"/>
          </p:cNvSpPr>
          <p:nvPr>
            <p:ph type="body" sz="quarter" idx="10"/>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Up to success in something</a:t>
            </a:r>
          </a:p>
        </p:txBody>
      </p:sp>
      <p:graphicFrame>
        <p:nvGraphicFramePr>
          <p:cNvPr id="15" name="Content Placeholder 5"/>
          <p:cNvGraphicFramePr>
            <a:graphicFrameLocks/>
          </p:cNvGraphicFramePr>
          <p:nvPr userDrawn="1">
            <p:extLst>
              <p:ext uri="{D42A27DB-BD31-4B8C-83A1-F6EECF244321}">
                <p14:modId xmlns:p14="http://schemas.microsoft.com/office/powerpoint/2010/main" val="2371082967"/>
              </p:ext>
            </p:extLst>
          </p:nvPr>
        </p:nvGraphicFramePr>
        <p:xfrm>
          <a:off x="1099931" y="1682750"/>
          <a:ext cx="5470525" cy="3941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p:cNvSpPr txBox="1"/>
          <p:nvPr userDrawn="1"/>
        </p:nvSpPr>
        <p:spPr>
          <a:xfrm>
            <a:off x="6782867" y="3187425"/>
            <a:ext cx="4560507" cy="2525820"/>
          </a:xfrm>
          <a:prstGeom prst="rect">
            <a:avLst/>
          </a:prstGeom>
          <a:noFill/>
        </p:spPr>
        <p:txBody>
          <a:bodyPr wrap="square" rtlCol="0">
            <a:spAutoFit/>
          </a:bodyPr>
          <a:lstStyle/>
          <a:p>
            <a:pPr>
              <a:lnSpc>
                <a:spcPts val="2800"/>
              </a:lnSpc>
            </a:pPr>
            <a:r>
              <a:rPr lang="en-US" sz="4000" b="1" spc="-40">
                <a:solidFill>
                  <a:schemeClr val="tx2"/>
                </a:solidFill>
              </a:rPr>
              <a:t>$40bn</a:t>
            </a:r>
            <a:r>
              <a:rPr lang="en-US" sz="1000" b="1" spc="-40">
                <a:solidFill>
                  <a:schemeClr val="tx2"/>
                </a:solidFill>
              </a:rPr>
              <a:t> </a:t>
            </a:r>
          </a:p>
          <a:p>
            <a:pPr>
              <a:lnSpc>
                <a:spcPts val="2800"/>
              </a:lnSpc>
            </a:pPr>
            <a:r>
              <a:rPr lang="en-US">
                <a:solidFill>
                  <a:schemeClr val="tx2"/>
                </a:solidFill>
              </a:rPr>
              <a:t>growth opportunity by 2018</a:t>
            </a:r>
          </a:p>
          <a:p>
            <a:pPr>
              <a:lnSpc>
                <a:spcPct val="97000"/>
              </a:lnSpc>
              <a:spcBef>
                <a:spcPts val="1067"/>
              </a:spcBef>
            </a:pPr>
            <a:r>
              <a:rPr lang="en-US" sz="1200">
                <a:solidFill>
                  <a:schemeClr val="tx2"/>
                </a:solidFill>
              </a:rPr>
              <a:t>Lorem ipsum dolor sit amet, </a:t>
            </a:r>
            <a:r>
              <a:rPr lang="en-US" sz="1200" err="1">
                <a:solidFill>
                  <a:schemeClr val="tx2"/>
                </a:solidFill>
              </a:rPr>
              <a:t>consectetur</a:t>
            </a:r>
            <a:r>
              <a:rPr lang="en-US" sz="1200">
                <a:solidFill>
                  <a:schemeClr val="tx2"/>
                </a:solidFill>
              </a:rPr>
              <a:t> </a:t>
            </a:r>
            <a:r>
              <a:rPr lang="en-US" sz="1200" err="1">
                <a:solidFill>
                  <a:schemeClr val="tx2"/>
                </a:solidFill>
              </a:rPr>
              <a:t>adipiscing</a:t>
            </a:r>
            <a:r>
              <a:rPr lang="en-US" sz="1200">
                <a:solidFill>
                  <a:schemeClr val="tx2"/>
                </a:solidFill>
              </a:rPr>
              <a:t> </a:t>
            </a:r>
            <a:r>
              <a:rPr lang="en-US" sz="1200" err="1">
                <a:solidFill>
                  <a:schemeClr val="tx2"/>
                </a:solidFill>
              </a:rPr>
              <a:t>elit</a:t>
            </a:r>
            <a:r>
              <a:rPr lang="en-US" sz="1200">
                <a:solidFill>
                  <a:schemeClr val="tx2"/>
                </a:solidFill>
              </a:rPr>
              <a:t>. </a:t>
            </a:r>
            <a:r>
              <a:rPr lang="en-US" sz="1200" err="1">
                <a:solidFill>
                  <a:schemeClr val="tx2"/>
                </a:solidFill>
              </a:rPr>
              <a:t>Aliquam</a:t>
            </a:r>
            <a:r>
              <a:rPr lang="en-US" sz="1200">
                <a:solidFill>
                  <a:schemeClr val="tx2"/>
                </a:solidFill>
              </a:rPr>
              <a:t> </a:t>
            </a:r>
            <a:r>
              <a:rPr lang="en-US" sz="1200" err="1">
                <a:solidFill>
                  <a:schemeClr val="tx2"/>
                </a:solidFill>
              </a:rPr>
              <a:t>iaculis</a:t>
            </a:r>
            <a:r>
              <a:rPr lang="en-US" sz="1200">
                <a:solidFill>
                  <a:schemeClr val="tx2"/>
                </a:solidFill>
              </a:rPr>
              <a:t> </a:t>
            </a:r>
            <a:r>
              <a:rPr lang="en-US" sz="1200" err="1">
                <a:solidFill>
                  <a:schemeClr val="tx2"/>
                </a:solidFill>
              </a:rPr>
              <a:t>aliquet</a:t>
            </a:r>
            <a:r>
              <a:rPr lang="en-US" sz="1200">
                <a:solidFill>
                  <a:schemeClr val="tx2"/>
                </a:solidFill>
              </a:rPr>
              <a:t> </a:t>
            </a:r>
            <a:r>
              <a:rPr lang="en-US" sz="1200" err="1">
                <a:solidFill>
                  <a:schemeClr val="tx2"/>
                </a:solidFill>
              </a:rPr>
              <a:t>elementum</a:t>
            </a:r>
            <a:r>
              <a:rPr lang="en-US" sz="1200">
                <a:solidFill>
                  <a:schemeClr val="tx2"/>
                </a:solidFill>
              </a:rPr>
              <a:t>. </a:t>
            </a:r>
            <a:r>
              <a:rPr lang="en-US" sz="1200" err="1">
                <a:solidFill>
                  <a:schemeClr val="tx2"/>
                </a:solidFill>
              </a:rPr>
              <a:t>Aenean</a:t>
            </a:r>
            <a:r>
              <a:rPr lang="en-US" sz="1200">
                <a:solidFill>
                  <a:schemeClr val="tx2"/>
                </a:solidFill>
              </a:rPr>
              <a:t> </a:t>
            </a:r>
            <a:r>
              <a:rPr lang="en-US" sz="1200" err="1">
                <a:solidFill>
                  <a:schemeClr val="tx2"/>
                </a:solidFill>
              </a:rPr>
              <a:t>pulvinar</a:t>
            </a:r>
            <a:r>
              <a:rPr lang="en-US" sz="1200">
                <a:solidFill>
                  <a:schemeClr val="tx2"/>
                </a:solidFill>
              </a:rPr>
              <a:t> </a:t>
            </a:r>
            <a:r>
              <a:rPr lang="en-US" sz="1200" err="1">
                <a:solidFill>
                  <a:schemeClr val="tx2"/>
                </a:solidFill>
              </a:rPr>
              <a:t>eget</a:t>
            </a:r>
            <a:r>
              <a:rPr lang="en-US" sz="1200">
                <a:solidFill>
                  <a:schemeClr val="tx2"/>
                </a:solidFill>
              </a:rPr>
              <a:t> </a:t>
            </a:r>
            <a:r>
              <a:rPr lang="en-US" sz="1200" err="1">
                <a:solidFill>
                  <a:schemeClr val="tx2"/>
                </a:solidFill>
              </a:rPr>
              <a:t>turpis</a:t>
            </a:r>
            <a:r>
              <a:rPr lang="en-US" sz="1200">
                <a:solidFill>
                  <a:schemeClr val="tx2"/>
                </a:solidFill>
              </a:rPr>
              <a:t> </a:t>
            </a:r>
            <a:r>
              <a:rPr lang="en-US" sz="1200" err="1">
                <a:solidFill>
                  <a:schemeClr val="tx2"/>
                </a:solidFill>
              </a:rPr>
              <a:t>eget</a:t>
            </a:r>
            <a:r>
              <a:rPr lang="en-US" sz="1200">
                <a:solidFill>
                  <a:schemeClr val="tx2"/>
                </a:solidFill>
              </a:rPr>
              <a:t> </a:t>
            </a:r>
            <a:r>
              <a:rPr lang="en-US" sz="1200" err="1">
                <a:solidFill>
                  <a:schemeClr val="tx2"/>
                </a:solidFill>
              </a:rPr>
              <a:t>sagittis</a:t>
            </a:r>
            <a:r>
              <a:rPr lang="en-US" sz="1200">
                <a:solidFill>
                  <a:schemeClr val="tx2"/>
                </a:solidFill>
              </a:rPr>
              <a:t>. </a:t>
            </a:r>
            <a:r>
              <a:rPr lang="en-US" sz="1200" err="1">
                <a:solidFill>
                  <a:schemeClr val="tx2"/>
                </a:solidFill>
              </a:rPr>
              <a:t>Ut</a:t>
            </a:r>
            <a:r>
              <a:rPr lang="en-US" sz="1200">
                <a:solidFill>
                  <a:schemeClr val="tx2"/>
                </a:solidFill>
              </a:rPr>
              <a:t> </a:t>
            </a:r>
            <a:r>
              <a:rPr lang="en-US" sz="1200" err="1">
                <a:solidFill>
                  <a:schemeClr val="tx2"/>
                </a:solidFill>
              </a:rPr>
              <a:t>elit</a:t>
            </a:r>
            <a:r>
              <a:rPr lang="en-US" sz="1200">
                <a:solidFill>
                  <a:schemeClr val="tx2"/>
                </a:solidFill>
              </a:rPr>
              <a:t> </a:t>
            </a:r>
            <a:r>
              <a:rPr lang="en-US" sz="1200" err="1">
                <a:solidFill>
                  <a:schemeClr val="tx2"/>
                </a:solidFill>
              </a:rPr>
              <a:t>lorem</a:t>
            </a:r>
            <a:r>
              <a:rPr lang="en-US" sz="1200">
                <a:solidFill>
                  <a:schemeClr val="tx2"/>
                </a:solidFill>
              </a:rPr>
              <a:t>, </a:t>
            </a:r>
            <a:r>
              <a:rPr lang="en-US" sz="1200" err="1">
                <a:solidFill>
                  <a:schemeClr val="tx2"/>
                </a:solidFill>
              </a:rPr>
              <a:t>sollicitudin</a:t>
            </a:r>
            <a:r>
              <a:rPr lang="en-US" sz="1200">
                <a:solidFill>
                  <a:schemeClr val="tx2"/>
                </a:solidFill>
              </a:rPr>
              <a:t> non </a:t>
            </a:r>
            <a:r>
              <a:rPr lang="en-US" sz="1200" err="1">
                <a:solidFill>
                  <a:schemeClr val="tx2"/>
                </a:solidFill>
              </a:rPr>
              <a:t>porttitor</a:t>
            </a:r>
            <a:r>
              <a:rPr lang="en-US" sz="1200">
                <a:solidFill>
                  <a:schemeClr val="tx2"/>
                </a:solidFill>
              </a:rPr>
              <a:t> id, </a:t>
            </a:r>
            <a:r>
              <a:rPr lang="en-US" sz="1200" err="1">
                <a:solidFill>
                  <a:schemeClr val="tx2"/>
                </a:solidFill>
              </a:rPr>
              <a:t>viverra</a:t>
            </a:r>
            <a:r>
              <a:rPr lang="en-US" sz="1200">
                <a:solidFill>
                  <a:schemeClr val="tx2"/>
                </a:solidFill>
              </a:rPr>
              <a:t> sit amet </a:t>
            </a:r>
            <a:r>
              <a:rPr lang="en-US" sz="1200" err="1">
                <a:solidFill>
                  <a:schemeClr val="tx2"/>
                </a:solidFill>
              </a:rPr>
              <a:t>justo</a:t>
            </a:r>
            <a:r>
              <a:rPr lang="en-US" sz="1200">
                <a:solidFill>
                  <a:schemeClr val="tx2"/>
                </a:solidFill>
              </a:rPr>
              <a:t>. </a:t>
            </a:r>
          </a:p>
          <a:p>
            <a:pPr>
              <a:lnSpc>
                <a:spcPct val="97000"/>
              </a:lnSpc>
              <a:spcBef>
                <a:spcPts val="1067"/>
              </a:spcBef>
            </a:pPr>
            <a:r>
              <a:rPr lang="en-US" sz="1200" err="1">
                <a:solidFill>
                  <a:schemeClr val="tx2"/>
                </a:solidFill>
              </a:rPr>
              <a:t>Vestibulum</a:t>
            </a:r>
            <a:r>
              <a:rPr lang="en-US" sz="1200">
                <a:solidFill>
                  <a:schemeClr val="tx2"/>
                </a:solidFill>
              </a:rPr>
              <a:t> ante ipsum </a:t>
            </a:r>
            <a:r>
              <a:rPr lang="en-US" sz="1200" err="1">
                <a:solidFill>
                  <a:schemeClr val="tx2"/>
                </a:solidFill>
              </a:rPr>
              <a:t>primis</a:t>
            </a:r>
            <a:r>
              <a:rPr lang="en-US" sz="1200">
                <a:solidFill>
                  <a:schemeClr val="tx2"/>
                </a:solidFill>
              </a:rPr>
              <a:t> in </a:t>
            </a:r>
            <a:r>
              <a:rPr lang="en-US" sz="1200" err="1">
                <a:solidFill>
                  <a:schemeClr val="tx2"/>
                </a:solidFill>
              </a:rPr>
              <a:t>faucibus</a:t>
            </a:r>
            <a:r>
              <a:rPr lang="en-US" sz="1200">
                <a:solidFill>
                  <a:schemeClr val="tx2"/>
                </a:solidFill>
              </a:rPr>
              <a:t> </a:t>
            </a:r>
            <a:r>
              <a:rPr lang="en-US" sz="1200" err="1">
                <a:solidFill>
                  <a:schemeClr val="tx2"/>
                </a:solidFill>
              </a:rPr>
              <a:t>orci</a:t>
            </a:r>
            <a:r>
              <a:rPr lang="en-US" sz="1200">
                <a:solidFill>
                  <a:schemeClr val="tx2"/>
                </a:solidFill>
              </a:rPr>
              <a:t> </a:t>
            </a:r>
            <a:r>
              <a:rPr lang="en-US" sz="1200" err="1">
                <a:solidFill>
                  <a:schemeClr val="tx2"/>
                </a:solidFill>
              </a:rPr>
              <a:t>luctus</a:t>
            </a:r>
            <a:r>
              <a:rPr lang="en-US" sz="1200">
                <a:solidFill>
                  <a:schemeClr val="tx2"/>
                </a:solidFill>
              </a:rPr>
              <a:t> et </a:t>
            </a:r>
            <a:r>
              <a:rPr lang="en-US" sz="1200" err="1">
                <a:solidFill>
                  <a:schemeClr val="tx2"/>
                </a:solidFill>
              </a:rPr>
              <a:t>ultrices</a:t>
            </a:r>
            <a:r>
              <a:rPr lang="en-US" sz="1200">
                <a:solidFill>
                  <a:schemeClr val="tx2"/>
                </a:solidFill>
              </a:rPr>
              <a:t> </a:t>
            </a:r>
            <a:r>
              <a:rPr lang="en-US" sz="1200" err="1">
                <a:solidFill>
                  <a:schemeClr val="tx2"/>
                </a:solidFill>
              </a:rPr>
              <a:t>posuere</a:t>
            </a:r>
            <a:r>
              <a:rPr lang="en-US" sz="1200">
                <a:solidFill>
                  <a:schemeClr val="tx2"/>
                </a:solidFill>
              </a:rPr>
              <a:t> </a:t>
            </a:r>
            <a:r>
              <a:rPr lang="en-US" sz="1200" err="1">
                <a:solidFill>
                  <a:schemeClr val="tx2"/>
                </a:solidFill>
              </a:rPr>
              <a:t>cubilia</a:t>
            </a:r>
            <a:r>
              <a:rPr lang="en-US" sz="1200">
                <a:solidFill>
                  <a:schemeClr val="tx2"/>
                </a:solidFill>
              </a:rPr>
              <a:t> </a:t>
            </a:r>
            <a:r>
              <a:rPr lang="en-US" sz="1200" err="1">
                <a:solidFill>
                  <a:schemeClr val="tx2"/>
                </a:solidFill>
              </a:rPr>
              <a:t>Curae</a:t>
            </a:r>
            <a:r>
              <a:rPr lang="en-US" sz="1200">
                <a:solidFill>
                  <a:schemeClr val="tx2"/>
                </a:solidFill>
              </a:rPr>
              <a:t>; </a:t>
            </a:r>
            <a:r>
              <a:rPr lang="en-US" sz="1200" err="1">
                <a:solidFill>
                  <a:schemeClr val="tx2"/>
                </a:solidFill>
              </a:rPr>
              <a:t>Mauris</a:t>
            </a:r>
            <a:r>
              <a:rPr lang="en-US" sz="1200">
                <a:solidFill>
                  <a:schemeClr val="tx2"/>
                </a:solidFill>
              </a:rPr>
              <a:t> </a:t>
            </a:r>
            <a:r>
              <a:rPr lang="en-US" sz="1200" err="1">
                <a:solidFill>
                  <a:schemeClr val="tx2"/>
                </a:solidFill>
              </a:rPr>
              <a:t>est</a:t>
            </a:r>
            <a:r>
              <a:rPr lang="en-US" sz="1200">
                <a:solidFill>
                  <a:schemeClr val="tx2"/>
                </a:solidFill>
              </a:rPr>
              <a:t> </a:t>
            </a:r>
            <a:r>
              <a:rPr lang="en-US" sz="1200" err="1">
                <a:solidFill>
                  <a:schemeClr val="tx2"/>
                </a:solidFill>
              </a:rPr>
              <a:t>metus</a:t>
            </a:r>
            <a:r>
              <a:rPr lang="en-US" sz="1200">
                <a:solidFill>
                  <a:schemeClr val="tx2"/>
                </a:solidFill>
              </a:rPr>
              <a:t>, </a:t>
            </a:r>
            <a:r>
              <a:rPr lang="en-US" sz="1200" err="1">
                <a:solidFill>
                  <a:schemeClr val="tx2"/>
                </a:solidFill>
              </a:rPr>
              <a:t>elementum</a:t>
            </a:r>
            <a:r>
              <a:rPr lang="en-US" sz="1200">
                <a:solidFill>
                  <a:schemeClr val="tx2"/>
                </a:solidFill>
              </a:rPr>
              <a:t> </a:t>
            </a:r>
            <a:r>
              <a:rPr lang="en-US" sz="1200" err="1">
                <a:solidFill>
                  <a:schemeClr val="tx2"/>
                </a:solidFill>
              </a:rPr>
              <a:t>nec</a:t>
            </a:r>
            <a:r>
              <a:rPr lang="en-US" sz="1200">
                <a:solidFill>
                  <a:schemeClr val="tx2"/>
                </a:solidFill>
              </a:rPr>
              <a:t> </a:t>
            </a:r>
            <a:r>
              <a:rPr lang="en-US" sz="1200" err="1">
                <a:solidFill>
                  <a:schemeClr val="tx2"/>
                </a:solidFill>
              </a:rPr>
              <a:t>turpis</a:t>
            </a:r>
            <a:r>
              <a:rPr lang="en-US" sz="1200">
                <a:solidFill>
                  <a:schemeClr val="tx2"/>
                </a:solidFill>
              </a:rPr>
              <a:t> vitae, </a:t>
            </a:r>
            <a:r>
              <a:rPr lang="en-US" sz="1200" err="1">
                <a:solidFill>
                  <a:schemeClr val="tx2"/>
                </a:solidFill>
              </a:rPr>
              <a:t>sodales</a:t>
            </a:r>
            <a:r>
              <a:rPr lang="en-US" sz="1200">
                <a:solidFill>
                  <a:schemeClr val="tx2"/>
                </a:solidFill>
              </a:rPr>
              <a:t> </a:t>
            </a:r>
            <a:r>
              <a:rPr lang="en-US" sz="1200" err="1">
                <a:solidFill>
                  <a:schemeClr val="tx2"/>
                </a:solidFill>
              </a:rPr>
              <a:t>porta</a:t>
            </a:r>
            <a:r>
              <a:rPr lang="en-US" sz="1200">
                <a:solidFill>
                  <a:schemeClr val="tx2"/>
                </a:solidFill>
              </a:rPr>
              <a:t> </a:t>
            </a:r>
            <a:r>
              <a:rPr lang="en-US" sz="1200" err="1">
                <a:solidFill>
                  <a:schemeClr val="tx2"/>
                </a:solidFill>
              </a:rPr>
              <a:t>orci</a:t>
            </a:r>
            <a:r>
              <a:rPr lang="en-US" sz="1200">
                <a:solidFill>
                  <a:schemeClr val="tx2"/>
                </a:solidFill>
              </a:rPr>
              <a:t>. </a:t>
            </a:r>
            <a:r>
              <a:rPr lang="en-US" sz="1200" err="1">
                <a:solidFill>
                  <a:schemeClr val="tx2"/>
                </a:solidFill>
              </a:rPr>
              <a:t>Aliquam</a:t>
            </a:r>
            <a:r>
              <a:rPr lang="en-US" sz="1200">
                <a:solidFill>
                  <a:schemeClr val="tx2"/>
                </a:solidFill>
              </a:rPr>
              <a:t> ac </a:t>
            </a:r>
            <a:r>
              <a:rPr lang="en-US" sz="1200" err="1">
                <a:solidFill>
                  <a:schemeClr val="tx2"/>
                </a:solidFill>
              </a:rPr>
              <a:t>cursus</a:t>
            </a:r>
            <a:r>
              <a:rPr lang="en-US" sz="1200">
                <a:solidFill>
                  <a:schemeClr val="tx2"/>
                </a:solidFill>
              </a:rPr>
              <a:t> </a:t>
            </a:r>
            <a:r>
              <a:rPr lang="en-US" sz="1200" err="1">
                <a:solidFill>
                  <a:schemeClr val="tx2"/>
                </a:solidFill>
              </a:rPr>
              <a:t>neque</a:t>
            </a:r>
            <a:r>
              <a:rPr lang="en-US" sz="1200">
                <a:solidFill>
                  <a:schemeClr val="tx2"/>
                </a:solidFill>
              </a:rPr>
              <a:t>. </a:t>
            </a:r>
            <a:r>
              <a:rPr lang="en-US" sz="1200" err="1">
                <a:solidFill>
                  <a:schemeClr val="tx2"/>
                </a:solidFill>
              </a:rPr>
              <a:t>Etiam</a:t>
            </a:r>
            <a:r>
              <a:rPr lang="en-US" sz="1200">
                <a:solidFill>
                  <a:schemeClr val="tx2"/>
                </a:solidFill>
              </a:rPr>
              <a:t> </a:t>
            </a:r>
            <a:r>
              <a:rPr lang="en-US" sz="1200" err="1">
                <a:solidFill>
                  <a:schemeClr val="tx2"/>
                </a:solidFill>
              </a:rPr>
              <a:t>ullamcorper</a:t>
            </a:r>
            <a:r>
              <a:rPr lang="en-US" sz="1200">
                <a:solidFill>
                  <a:schemeClr val="tx2"/>
                </a:solidFill>
              </a:rPr>
              <a:t> </a:t>
            </a:r>
            <a:r>
              <a:rPr lang="en-US" sz="1200" err="1">
                <a:solidFill>
                  <a:schemeClr val="tx2"/>
                </a:solidFill>
              </a:rPr>
              <a:t>fringilla</a:t>
            </a:r>
            <a:r>
              <a:rPr lang="en-US" sz="1200">
                <a:solidFill>
                  <a:schemeClr val="tx2"/>
                </a:solidFill>
              </a:rPr>
              <a:t> </a:t>
            </a:r>
            <a:r>
              <a:rPr lang="en-US" sz="1200" err="1">
                <a:solidFill>
                  <a:schemeClr val="tx2"/>
                </a:solidFill>
              </a:rPr>
              <a:t>libero</a:t>
            </a:r>
            <a:r>
              <a:rPr lang="en-US" sz="1200">
                <a:solidFill>
                  <a:schemeClr val="tx2"/>
                </a:solidFill>
              </a:rPr>
              <a:t>, </a:t>
            </a:r>
            <a:r>
              <a:rPr lang="en-US" sz="1200" err="1">
                <a:solidFill>
                  <a:schemeClr val="tx2"/>
                </a:solidFill>
              </a:rPr>
              <a:t>sed</a:t>
            </a:r>
            <a:r>
              <a:rPr lang="en-US" sz="1200">
                <a:solidFill>
                  <a:schemeClr val="tx2"/>
                </a:solidFill>
              </a:rPr>
              <a:t> </a:t>
            </a:r>
            <a:r>
              <a:rPr lang="en-US" sz="1200" err="1">
                <a:solidFill>
                  <a:schemeClr val="tx2"/>
                </a:solidFill>
              </a:rPr>
              <a:t>lacinia</a:t>
            </a:r>
            <a:r>
              <a:rPr lang="en-US" sz="1200">
                <a:solidFill>
                  <a:schemeClr val="tx2"/>
                </a:solidFill>
              </a:rPr>
              <a:t> </a:t>
            </a:r>
            <a:r>
              <a:rPr lang="en-US" sz="1200" err="1">
                <a:solidFill>
                  <a:schemeClr val="tx2"/>
                </a:solidFill>
              </a:rPr>
              <a:t>mauris</a:t>
            </a:r>
            <a:r>
              <a:rPr lang="en-US" sz="1200">
                <a:solidFill>
                  <a:schemeClr val="tx2"/>
                </a:solidFill>
              </a:rPr>
              <a:t> </a:t>
            </a:r>
            <a:r>
              <a:rPr lang="en-US" sz="1200" err="1">
                <a:solidFill>
                  <a:schemeClr val="tx2"/>
                </a:solidFill>
              </a:rPr>
              <a:t>ultricies</a:t>
            </a:r>
            <a:r>
              <a:rPr lang="en-US" sz="1200">
                <a:solidFill>
                  <a:schemeClr val="tx2"/>
                </a:solidFill>
              </a:rPr>
              <a:t> </a:t>
            </a:r>
            <a:r>
              <a:rPr lang="en-US" sz="1200" err="1">
                <a:solidFill>
                  <a:schemeClr val="tx2"/>
                </a:solidFill>
              </a:rPr>
              <a:t>sed</a:t>
            </a:r>
            <a:endParaRPr lang="en-US" sz="1200">
              <a:solidFill>
                <a:schemeClr val="tx2"/>
              </a:solidFill>
            </a:endParaRPr>
          </a:p>
        </p:txBody>
      </p:sp>
      <p:pic>
        <p:nvPicPr>
          <p:cNvPr id="21" name="Picture 20"/>
          <p:cNvPicPr>
            <a:picLocks noChangeAspect="1"/>
          </p:cNvPicPr>
          <p:nvPr userDrawn="1"/>
        </p:nvPicPr>
        <p:blipFill>
          <a:blip r:embed="rId9"/>
          <a:stretch>
            <a:fillRect/>
          </a:stretch>
        </p:blipFill>
        <p:spPr>
          <a:xfrm>
            <a:off x="3416263" y="2356698"/>
            <a:ext cx="837860" cy="711923"/>
          </a:xfrm>
          <a:prstGeom prst="rect">
            <a:avLst/>
          </a:prstGeom>
        </p:spPr>
      </p:pic>
      <p:pic>
        <p:nvPicPr>
          <p:cNvPr id="22" name="Picture 21"/>
          <p:cNvPicPr>
            <a:picLocks noChangeAspect="1"/>
          </p:cNvPicPr>
          <p:nvPr userDrawn="1"/>
        </p:nvPicPr>
        <p:blipFill>
          <a:blip r:embed="rId10"/>
          <a:stretch>
            <a:fillRect/>
          </a:stretch>
        </p:blipFill>
        <p:spPr>
          <a:xfrm>
            <a:off x="3513350" y="3535273"/>
            <a:ext cx="643685" cy="642648"/>
          </a:xfrm>
          <a:prstGeom prst="rect">
            <a:avLst/>
          </a:prstGeom>
        </p:spPr>
      </p:pic>
      <p:pic>
        <p:nvPicPr>
          <p:cNvPr id="23" name="Picture 22"/>
          <p:cNvPicPr>
            <a:picLocks noChangeAspect="1"/>
          </p:cNvPicPr>
          <p:nvPr userDrawn="1"/>
        </p:nvPicPr>
        <p:blipFill>
          <a:blip r:embed="rId11"/>
          <a:stretch>
            <a:fillRect/>
          </a:stretch>
        </p:blipFill>
        <p:spPr>
          <a:xfrm>
            <a:off x="3513350" y="4665121"/>
            <a:ext cx="771871" cy="561219"/>
          </a:xfrm>
          <a:prstGeom prst="rect">
            <a:avLst/>
          </a:prstGeom>
        </p:spPr>
      </p:pic>
    </p:spTree>
    <p:extLst>
      <p:ext uri="{BB962C8B-B14F-4D97-AF65-F5344CB8AC3E}">
        <p14:creationId xmlns:p14="http://schemas.microsoft.com/office/powerpoint/2010/main" val="3221226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cxnSp>
        <p:nvCxnSpPr>
          <p:cNvPr id="13" name="Straight Connector 12"/>
          <p:cNvCxnSpPr/>
          <p:nvPr userDrawn="1"/>
        </p:nvCxnSpPr>
        <p:spPr>
          <a:xfrm>
            <a:off x="4608576" y="3044957"/>
            <a:ext cx="7083891"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08576" y="3907656"/>
            <a:ext cx="7083891"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608576" y="4770355"/>
            <a:ext cx="7083891"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Four-part pyramid</a:t>
            </a:r>
          </a:p>
        </p:txBody>
      </p:sp>
      <p:sp>
        <p:nvSpPr>
          <p:cNvPr id="17" name="Text Placeholder 2"/>
          <p:cNvSpPr>
            <a:spLocks noGrp="1"/>
          </p:cNvSpPr>
          <p:nvPr>
            <p:ph type="body" sz="quarter" idx="10"/>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Phases with descriptive language</a:t>
            </a:r>
          </a:p>
        </p:txBody>
      </p:sp>
      <p:sp>
        <p:nvSpPr>
          <p:cNvPr id="18" name="TextBox 17"/>
          <p:cNvSpPr txBox="1"/>
          <p:nvPr userDrawn="1"/>
        </p:nvSpPr>
        <p:spPr>
          <a:xfrm>
            <a:off x="5413249" y="2560803"/>
            <a:ext cx="5803900" cy="480131"/>
          </a:xfrm>
          <a:prstGeom prst="rect">
            <a:avLst/>
          </a:prstGeom>
          <a:noFill/>
        </p:spPr>
        <p:txBody>
          <a:bodyPr wrap="square" rtlCol="0">
            <a:spAutoFit/>
          </a:bodyPr>
          <a:lstStyle/>
          <a:p>
            <a:pPr algn="r">
              <a:lnSpc>
                <a:spcPct val="90000"/>
              </a:lnSpc>
            </a:pPr>
            <a:r>
              <a:rPr lang="en-US" sz="1400">
                <a:solidFill>
                  <a:schemeClr val="tx2"/>
                </a:solidFill>
              </a:rPr>
              <a:t>Lorem ipsum dolor sit amet,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r>
              <a:rPr lang="en-US" sz="1400">
                <a:solidFill>
                  <a:schemeClr val="tx2"/>
                </a:solidFill>
              </a:rPr>
              <a:t>. </a:t>
            </a:r>
            <a:r>
              <a:rPr lang="en-US" sz="1400" err="1">
                <a:solidFill>
                  <a:schemeClr val="tx2"/>
                </a:solidFill>
              </a:rPr>
              <a:t>Aliquam</a:t>
            </a:r>
            <a:r>
              <a:rPr lang="en-US" sz="1400">
                <a:solidFill>
                  <a:schemeClr val="tx2"/>
                </a:solidFill>
              </a:rPr>
              <a:t> </a:t>
            </a:r>
            <a:r>
              <a:rPr lang="en-US" sz="1400" err="1">
                <a:solidFill>
                  <a:schemeClr val="tx2"/>
                </a:solidFill>
              </a:rPr>
              <a:t>iaculis</a:t>
            </a:r>
            <a:r>
              <a:rPr lang="en-US" sz="1400">
                <a:solidFill>
                  <a:schemeClr val="tx2"/>
                </a:solidFill>
              </a:rPr>
              <a:t> </a:t>
            </a:r>
            <a:r>
              <a:rPr lang="en-US" sz="1400" err="1">
                <a:solidFill>
                  <a:schemeClr val="tx2"/>
                </a:solidFill>
              </a:rPr>
              <a:t>aliquet</a:t>
            </a:r>
            <a:r>
              <a:rPr lang="en-US" sz="1400">
                <a:solidFill>
                  <a:schemeClr val="tx2"/>
                </a:solidFill>
              </a:rPr>
              <a:t> </a:t>
            </a:r>
            <a:r>
              <a:rPr lang="en-US" sz="1400" err="1">
                <a:solidFill>
                  <a:schemeClr val="tx2"/>
                </a:solidFill>
              </a:rPr>
              <a:t>elementum</a:t>
            </a:r>
            <a:r>
              <a:rPr lang="en-US" sz="1400">
                <a:solidFill>
                  <a:schemeClr val="tx2"/>
                </a:solidFill>
              </a:rPr>
              <a:t>. </a:t>
            </a:r>
            <a:r>
              <a:rPr lang="en-US" sz="1400" err="1">
                <a:solidFill>
                  <a:schemeClr val="tx2"/>
                </a:solidFill>
              </a:rPr>
              <a:t>Aenean</a:t>
            </a:r>
            <a:r>
              <a:rPr lang="en-US" sz="1400">
                <a:solidFill>
                  <a:schemeClr val="tx2"/>
                </a:solidFill>
              </a:rPr>
              <a:t> </a:t>
            </a:r>
            <a:r>
              <a:rPr lang="en-US" sz="1400" err="1">
                <a:solidFill>
                  <a:schemeClr val="tx2"/>
                </a:solidFill>
              </a:rPr>
              <a:t>pulvinar</a:t>
            </a:r>
            <a:r>
              <a:rPr lang="en-US" sz="1400">
                <a:solidFill>
                  <a:schemeClr val="tx2"/>
                </a:solidFill>
              </a:rPr>
              <a:t> </a:t>
            </a:r>
            <a:r>
              <a:rPr lang="en-US" sz="1400" err="1">
                <a:solidFill>
                  <a:schemeClr val="tx2"/>
                </a:solidFill>
              </a:rPr>
              <a:t>eget</a:t>
            </a:r>
            <a:r>
              <a:rPr lang="en-US" sz="1400">
                <a:solidFill>
                  <a:schemeClr val="tx2"/>
                </a:solidFill>
              </a:rPr>
              <a:t> </a:t>
            </a:r>
            <a:r>
              <a:rPr lang="en-US" sz="1400" err="1">
                <a:solidFill>
                  <a:schemeClr val="tx2"/>
                </a:solidFill>
              </a:rPr>
              <a:t>turpis</a:t>
            </a:r>
            <a:r>
              <a:rPr lang="en-US" sz="1400">
                <a:solidFill>
                  <a:schemeClr val="tx2"/>
                </a:solidFill>
              </a:rPr>
              <a:t> </a:t>
            </a:r>
            <a:r>
              <a:rPr lang="en-US" sz="1400" err="1">
                <a:solidFill>
                  <a:schemeClr val="tx2"/>
                </a:solidFill>
              </a:rPr>
              <a:t>eget</a:t>
            </a:r>
            <a:r>
              <a:rPr lang="en-US" sz="1400">
                <a:solidFill>
                  <a:schemeClr val="tx2"/>
                </a:solidFill>
              </a:rPr>
              <a:t> </a:t>
            </a:r>
            <a:r>
              <a:rPr lang="en-US" sz="1400" err="1">
                <a:solidFill>
                  <a:schemeClr val="tx2"/>
                </a:solidFill>
              </a:rPr>
              <a:t>sagittis</a:t>
            </a:r>
            <a:r>
              <a:rPr lang="en-US" sz="1400"/>
              <a:t>. </a:t>
            </a:r>
          </a:p>
        </p:txBody>
      </p:sp>
      <p:sp>
        <p:nvSpPr>
          <p:cNvPr id="19" name="TextBox 18"/>
          <p:cNvSpPr txBox="1"/>
          <p:nvPr userDrawn="1"/>
        </p:nvSpPr>
        <p:spPr>
          <a:xfrm>
            <a:off x="6022849" y="3405185"/>
            <a:ext cx="5194300" cy="480131"/>
          </a:xfrm>
          <a:prstGeom prst="rect">
            <a:avLst/>
          </a:prstGeom>
          <a:noFill/>
        </p:spPr>
        <p:txBody>
          <a:bodyPr wrap="square" rtlCol="0">
            <a:spAutoFit/>
          </a:bodyPr>
          <a:lstStyle/>
          <a:p>
            <a:pPr algn="r">
              <a:lnSpc>
                <a:spcPct val="90000"/>
              </a:lnSpc>
            </a:pPr>
            <a:r>
              <a:rPr lang="en-US" sz="1400" err="1"/>
              <a:t>V</a:t>
            </a:r>
            <a:r>
              <a:rPr lang="en-US" sz="1400" err="1">
                <a:solidFill>
                  <a:schemeClr val="tx2"/>
                </a:solidFill>
              </a:rPr>
              <a:t>estibulum</a:t>
            </a:r>
            <a:r>
              <a:rPr lang="en-US" sz="1400">
                <a:solidFill>
                  <a:schemeClr val="tx2"/>
                </a:solidFill>
              </a:rPr>
              <a:t> ante ipsum </a:t>
            </a:r>
            <a:r>
              <a:rPr lang="en-US" sz="1400" err="1">
                <a:solidFill>
                  <a:schemeClr val="tx2"/>
                </a:solidFill>
              </a:rPr>
              <a:t>primis</a:t>
            </a:r>
            <a:r>
              <a:rPr lang="en-US" sz="1400">
                <a:solidFill>
                  <a:schemeClr val="tx2"/>
                </a:solidFill>
              </a:rPr>
              <a:t> in </a:t>
            </a:r>
            <a:r>
              <a:rPr lang="en-US" sz="1400" err="1">
                <a:solidFill>
                  <a:schemeClr val="tx2"/>
                </a:solidFill>
              </a:rPr>
              <a:t>faucibus</a:t>
            </a:r>
            <a:r>
              <a:rPr lang="en-US" sz="1400">
                <a:solidFill>
                  <a:schemeClr val="tx2"/>
                </a:solidFill>
              </a:rPr>
              <a:t> </a:t>
            </a:r>
            <a:r>
              <a:rPr lang="en-US" sz="1400" err="1">
                <a:solidFill>
                  <a:schemeClr val="tx2"/>
                </a:solidFill>
              </a:rPr>
              <a:t>orci</a:t>
            </a:r>
            <a:r>
              <a:rPr lang="en-US" sz="1400">
                <a:solidFill>
                  <a:schemeClr val="tx2"/>
                </a:solidFill>
              </a:rPr>
              <a:t> </a:t>
            </a:r>
            <a:r>
              <a:rPr lang="en-US" sz="1400" err="1">
                <a:solidFill>
                  <a:schemeClr val="tx2"/>
                </a:solidFill>
              </a:rPr>
              <a:t>luctus</a:t>
            </a:r>
            <a:r>
              <a:rPr lang="en-US" sz="1400">
                <a:solidFill>
                  <a:schemeClr val="tx2"/>
                </a:solidFill>
              </a:rPr>
              <a:t> et </a:t>
            </a:r>
            <a:r>
              <a:rPr lang="en-US" sz="1400" err="1">
                <a:solidFill>
                  <a:schemeClr val="tx2"/>
                </a:solidFill>
              </a:rPr>
              <a:t>ultrices</a:t>
            </a:r>
            <a:r>
              <a:rPr lang="en-US" sz="1400">
                <a:solidFill>
                  <a:schemeClr val="tx2"/>
                </a:solidFill>
              </a:rPr>
              <a:t> </a:t>
            </a:r>
            <a:r>
              <a:rPr lang="en-US" sz="1400" err="1">
                <a:solidFill>
                  <a:schemeClr val="tx2"/>
                </a:solidFill>
              </a:rPr>
              <a:t>posuere</a:t>
            </a:r>
            <a:r>
              <a:rPr lang="en-US" sz="1400">
                <a:solidFill>
                  <a:schemeClr val="tx2"/>
                </a:solidFill>
              </a:rPr>
              <a:t> </a:t>
            </a:r>
            <a:r>
              <a:rPr lang="en-US" sz="1400" err="1">
                <a:solidFill>
                  <a:schemeClr val="tx2"/>
                </a:solidFill>
              </a:rPr>
              <a:t>cubilia</a:t>
            </a:r>
            <a:r>
              <a:rPr lang="en-US" sz="1400">
                <a:solidFill>
                  <a:schemeClr val="tx2"/>
                </a:solidFill>
              </a:rPr>
              <a:t> </a:t>
            </a:r>
            <a:r>
              <a:rPr lang="en-US" sz="1400" err="1">
                <a:solidFill>
                  <a:schemeClr val="tx2"/>
                </a:solidFill>
              </a:rPr>
              <a:t>Curae</a:t>
            </a:r>
            <a:r>
              <a:rPr lang="en-US" sz="1400">
                <a:solidFill>
                  <a:schemeClr val="tx2"/>
                </a:solidFill>
              </a:rPr>
              <a:t>; </a:t>
            </a:r>
            <a:r>
              <a:rPr lang="en-US" sz="1400" err="1">
                <a:solidFill>
                  <a:schemeClr val="tx2"/>
                </a:solidFill>
              </a:rPr>
              <a:t>Mauris</a:t>
            </a:r>
            <a:r>
              <a:rPr lang="en-US" sz="1400">
                <a:solidFill>
                  <a:schemeClr val="tx2"/>
                </a:solidFill>
              </a:rPr>
              <a:t> </a:t>
            </a:r>
            <a:r>
              <a:rPr lang="en-US" sz="1400" err="1">
                <a:solidFill>
                  <a:schemeClr val="tx2"/>
                </a:solidFill>
              </a:rPr>
              <a:t>est</a:t>
            </a:r>
            <a:r>
              <a:rPr lang="en-US" sz="1400">
                <a:solidFill>
                  <a:schemeClr val="tx2"/>
                </a:solidFill>
              </a:rPr>
              <a:t> </a:t>
            </a:r>
            <a:r>
              <a:rPr lang="en-US" sz="1400" err="1">
                <a:solidFill>
                  <a:schemeClr val="tx2"/>
                </a:solidFill>
              </a:rPr>
              <a:t>metus</a:t>
            </a:r>
            <a:r>
              <a:rPr lang="en-US" sz="1400">
                <a:solidFill>
                  <a:schemeClr val="tx2"/>
                </a:solidFill>
              </a:rPr>
              <a:t>, </a:t>
            </a:r>
            <a:r>
              <a:rPr lang="en-US" sz="1400" err="1">
                <a:solidFill>
                  <a:schemeClr val="tx2"/>
                </a:solidFill>
              </a:rPr>
              <a:t>elementum</a:t>
            </a:r>
            <a:endParaRPr lang="en-US" sz="1400">
              <a:solidFill>
                <a:schemeClr val="tx2"/>
              </a:solidFill>
            </a:endParaRPr>
          </a:p>
        </p:txBody>
      </p:sp>
      <p:sp>
        <p:nvSpPr>
          <p:cNvPr id="20" name="TextBox 19"/>
          <p:cNvSpPr txBox="1"/>
          <p:nvPr userDrawn="1"/>
        </p:nvSpPr>
        <p:spPr>
          <a:xfrm>
            <a:off x="6811265" y="4267883"/>
            <a:ext cx="4405884" cy="480131"/>
          </a:xfrm>
          <a:prstGeom prst="rect">
            <a:avLst/>
          </a:prstGeom>
          <a:noFill/>
        </p:spPr>
        <p:txBody>
          <a:bodyPr wrap="square" rtlCol="0">
            <a:spAutoFit/>
          </a:bodyPr>
          <a:lstStyle/>
          <a:p>
            <a:pPr algn="r">
              <a:lnSpc>
                <a:spcPct val="90000"/>
              </a:lnSpc>
            </a:pPr>
            <a:r>
              <a:rPr lang="en-US" sz="1400" err="1">
                <a:solidFill>
                  <a:schemeClr val="tx2"/>
                </a:solidFill>
              </a:rPr>
              <a:t>Nec</a:t>
            </a:r>
            <a:r>
              <a:rPr lang="en-US" sz="1400">
                <a:solidFill>
                  <a:schemeClr val="tx2"/>
                </a:solidFill>
              </a:rPr>
              <a:t> </a:t>
            </a:r>
            <a:r>
              <a:rPr lang="en-US" sz="1400" err="1">
                <a:solidFill>
                  <a:schemeClr val="tx2"/>
                </a:solidFill>
              </a:rPr>
              <a:t>turpis</a:t>
            </a:r>
            <a:r>
              <a:rPr lang="en-US" sz="1400">
                <a:solidFill>
                  <a:schemeClr val="tx2"/>
                </a:solidFill>
              </a:rPr>
              <a:t> vitae, </a:t>
            </a:r>
            <a:r>
              <a:rPr lang="en-US" sz="1400" err="1">
                <a:solidFill>
                  <a:schemeClr val="tx2"/>
                </a:solidFill>
              </a:rPr>
              <a:t>sodales</a:t>
            </a:r>
            <a:r>
              <a:rPr lang="en-US" sz="1400">
                <a:solidFill>
                  <a:schemeClr val="tx2"/>
                </a:solidFill>
              </a:rPr>
              <a:t> </a:t>
            </a:r>
            <a:r>
              <a:rPr lang="en-US" sz="1400" err="1">
                <a:solidFill>
                  <a:schemeClr val="tx2"/>
                </a:solidFill>
              </a:rPr>
              <a:t>porta</a:t>
            </a:r>
            <a:r>
              <a:rPr lang="en-US" sz="1400">
                <a:solidFill>
                  <a:schemeClr val="tx2"/>
                </a:solidFill>
              </a:rPr>
              <a:t> </a:t>
            </a:r>
            <a:r>
              <a:rPr lang="en-US" sz="1400" err="1">
                <a:solidFill>
                  <a:schemeClr val="tx2"/>
                </a:solidFill>
              </a:rPr>
              <a:t>orci</a:t>
            </a:r>
            <a:r>
              <a:rPr lang="en-US" sz="1400">
                <a:solidFill>
                  <a:schemeClr val="tx2"/>
                </a:solidFill>
              </a:rPr>
              <a:t>. </a:t>
            </a:r>
            <a:r>
              <a:rPr lang="en-US" sz="1400" err="1">
                <a:solidFill>
                  <a:schemeClr val="tx2"/>
                </a:solidFill>
              </a:rPr>
              <a:t>Aliquam</a:t>
            </a:r>
            <a:r>
              <a:rPr lang="en-US" sz="1400">
                <a:solidFill>
                  <a:schemeClr val="tx2"/>
                </a:solidFill>
              </a:rPr>
              <a:t> ac </a:t>
            </a:r>
            <a:r>
              <a:rPr lang="en-US" sz="1400" err="1">
                <a:solidFill>
                  <a:schemeClr val="tx2"/>
                </a:solidFill>
              </a:rPr>
              <a:t>cursus</a:t>
            </a:r>
            <a:r>
              <a:rPr lang="en-US" sz="1400">
                <a:solidFill>
                  <a:schemeClr val="tx2"/>
                </a:solidFill>
              </a:rPr>
              <a:t> </a:t>
            </a:r>
            <a:r>
              <a:rPr lang="en-US" sz="1400" err="1">
                <a:solidFill>
                  <a:schemeClr val="tx2"/>
                </a:solidFill>
              </a:rPr>
              <a:t>neque</a:t>
            </a:r>
            <a:r>
              <a:rPr lang="en-US" sz="1400">
                <a:solidFill>
                  <a:schemeClr val="tx2"/>
                </a:solidFill>
              </a:rPr>
              <a:t>. </a:t>
            </a:r>
            <a:r>
              <a:rPr lang="en-US" sz="1400" err="1">
                <a:solidFill>
                  <a:schemeClr val="tx2"/>
                </a:solidFill>
              </a:rPr>
              <a:t>Etiam</a:t>
            </a:r>
            <a:r>
              <a:rPr lang="en-US" sz="1400">
                <a:solidFill>
                  <a:schemeClr val="tx2"/>
                </a:solidFill>
              </a:rPr>
              <a:t> </a:t>
            </a:r>
            <a:r>
              <a:rPr lang="en-US" sz="1400" err="1">
                <a:solidFill>
                  <a:schemeClr val="tx2"/>
                </a:solidFill>
              </a:rPr>
              <a:t>ullamcorper</a:t>
            </a:r>
            <a:r>
              <a:rPr lang="en-US" sz="1400">
                <a:solidFill>
                  <a:schemeClr val="tx2"/>
                </a:solidFill>
              </a:rPr>
              <a:t> </a:t>
            </a:r>
            <a:r>
              <a:rPr lang="en-US" sz="1400" err="1">
                <a:solidFill>
                  <a:schemeClr val="tx2"/>
                </a:solidFill>
              </a:rPr>
              <a:t>fringilla</a:t>
            </a:r>
            <a:r>
              <a:rPr lang="en-US" sz="1400">
                <a:solidFill>
                  <a:schemeClr val="tx2"/>
                </a:solidFill>
              </a:rPr>
              <a:t> </a:t>
            </a:r>
            <a:r>
              <a:rPr lang="en-US" sz="1400" err="1">
                <a:solidFill>
                  <a:schemeClr val="tx2"/>
                </a:solidFill>
              </a:rPr>
              <a:t>libero</a:t>
            </a:r>
            <a:r>
              <a:rPr lang="en-US" sz="1400">
                <a:solidFill>
                  <a:schemeClr val="tx2"/>
                </a:solidFill>
              </a:rPr>
              <a:t>, </a:t>
            </a:r>
            <a:r>
              <a:rPr lang="en-US" sz="1400" err="1">
                <a:solidFill>
                  <a:schemeClr val="tx2"/>
                </a:solidFill>
              </a:rPr>
              <a:t>sed</a:t>
            </a:r>
            <a:endParaRPr lang="en-US" sz="1400">
              <a:solidFill>
                <a:schemeClr val="tx2"/>
              </a:solidFill>
            </a:endParaRPr>
          </a:p>
        </p:txBody>
      </p:sp>
      <p:sp>
        <p:nvSpPr>
          <p:cNvPr id="21" name="TextBox 20"/>
          <p:cNvSpPr txBox="1"/>
          <p:nvPr userDrawn="1"/>
        </p:nvSpPr>
        <p:spPr>
          <a:xfrm>
            <a:off x="7209537" y="5109387"/>
            <a:ext cx="4007612" cy="480131"/>
          </a:xfrm>
          <a:prstGeom prst="rect">
            <a:avLst/>
          </a:prstGeom>
          <a:noFill/>
        </p:spPr>
        <p:txBody>
          <a:bodyPr wrap="square" rtlCol="0">
            <a:spAutoFit/>
          </a:bodyPr>
          <a:lstStyle/>
          <a:p>
            <a:pPr algn="r">
              <a:lnSpc>
                <a:spcPct val="90000"/>
              </a:lnSpc>
            </a:pPr>
            <a:r>
              <a:rPr lang="en-US" sz="1400" err="1">
                <a:solidFill>
                  <a:schemeClr val="tx2"/>
                </a:solidFill>
              </a:rPr>
              <a:t>Vivamus</a:t>
            </a:r>
            <a:r>
              <a:rPr lang="en-US" sz="1400">
                <a:solidFill>
                  <a:schemeClr val="tx2"/>
                </a:solidFill>
              </a:rPr>
              <a:t> </a:t>
            </a:r>
            <a:r>
              <a:rPr lang="en-US" sz="1400" err="1">
                <a:solidFill>
                  <a:schemeClr val="tx2"/>
                </a:solidFill>
              </a:rPr>
              <a:t>dapibus</a:t>
            </a:r>
            <a:r>
              <a:rPr lang="en-US" sz="1400">
                <a:solidFill>
                  <a:schemeClr val="tx2"/>
                </a:solidFill>
              </a:rPr>
              <a:t> </a:t>
            </a:r>
            <a:r>
              <a:rPr lang="en-US" sz="1400" err="1">
                <a:solidFill>
                  <a:schemeClr val="tx2"/>
                </a:solidFill>
              </a:rPr>
              <a:t>enim</a:t>
            </a:r>
            <a:r>
              <a:rPr lang="en-US" sz="1400">
                <a:solidFill>
                  <a:schemeClr val="tx2"/>
                </a:solidFill>
              </a:rPr>
              <a:t> </a:t>
            </a:r>
            <a:r>
              <a:rPr lang="en-US" sz="1400" err="1">
                <a:solidFill>
                  <a:schemeClr val="tx2"/>
                </a:solidFill>
              </a:rPr>
              <a:t>ut</a:t>
            </a:r>
            <a:r>
              <a:rPr lang="en-US" sz="1400">
                <a:solidFill>
                  <a:schemeClr val="tx2"/>
                </a:solidFill>
              </a:rPr>
              <a:t> </a:t>
            </a:r>
            <a:r>
              <a:rPr lang="en-US" sz="1400" err="1">
                <a:solidFill>
                  <a:schemeClr val="tx2"/>
                </a:solidFill>
              </a:rPr>
              <a:t>nisl</a:t>
            </a:r>
            <a:r>
              <a:rPr lang="en-US" sz="1400">
                <a:solidFill>
                  <a:schemeClr val="tx2"/>
                </a:solidFill>
              </a:rPr>
              <a:t> </a:t>
            </a:r>
            <a:r>
              <a:rPr lang="en-US" sz="1400" err="1">
                <a:solidFill>
                  <a:schemeClr val="tx2"/>
                </a:solidFill>
              </a:rPr>
              <a:t>aliquam</a:t>
            </a:r>
            <a:r>
              <a:rPr lang="en-US" sz="1400">
                <a:solidFill>
                  <a:schemeClr val="tx2"/>
                </a:solidFill>
              </a:rPr>
              <a:t> set </a:t>
            </a:r>
            <a:r>
              <a:rPr lang="en-US" sz="1400" err="1">
                <a:solidFill>
                  <a:schemeClr val="tx2"/>
                </a:solidFill>
              </a:rPr>
              <a:t>amit</a:t>
            </a:r>
            <a:r>
              <a:rPr lang="en-US" sz="1400">
                <a:solidFill>
                  <a:schemeClr val="tx2"/>
                </a:solidFill>
              </a:rPr>
              <a:t> </a:t>
            </a:r>
            <a:r>
              <a:rPr lang="en-US" sz="1400" err="1">
                <a:solidFill>
                  <a:schemeClr val="tx2"/>
                </a:solidFill>
              </a:rPr>
              <a:t>euis</a:t>
            </a:r>
            <a:r>
              <a:rPr lang="en-US" sz="1400">
                <a:solidFill>
                  <a:schemeClr val="tx2"/>
                </a:solidFill>
              </a:rPr>
              <a:t>. </a:t>
            </a:r>
            <a:r>
              <a:rPr lang="en-US" sz="1400" err="1">
                <a:solidFill>
                  <a:schemeClr val="tx2"/>
                </a:solidFill>
              </a:rPr>
              <a:t>Fusce</a:t>
            </a:r>
            <a:r>
              <a:rPr lang="en-US" sz="1400">
                <a:solidFill>
                  <a:schemeClr val="tx2"/>
                </a:solidFill>
              </a:rPr>
              <a:t> </a:t>
            </a:r>
            <a:r>
              <a:rPr lang="en-US" sz="1400" err="1">
                <a:solidFill>
                  <a:schemeClr val="tx2"/>
                </a:solidFill>
              </a:rPr>
              <a:t>porttitor</a:t>
            </a:r>
            <a:r>
              <a:rPr lang="en-US" sz="1400">
                <a:solidFill>
                  <a:schemeClr val="tx2"/>
                </a:solidFill>
              </a:rPr>
              <a:t> </a:t>
            </a:r>
            <a:r>
              <a:rPr lang="en-US" sz="1400" err="1">
                <a:solidFill>
                  <a:schemeClr val="tx2"/>
                </a:solidFill>
              </a:rPr>
              <a:t>arcu</a:t>
            </a:r>
            <a:r>
              <a:rPr lang="en-US" sz="1400">
                <a:solidFill>
                  <a:schemeClr val="tx2"/>
                </a:solidFill>
              </a:rPr>
              <a:t> nisi, </a:t>
            </a:r>
            <a:r>
              <a:rPr lang="en-US" sz="1400" err="1">
                <a:solidFill>
                  <a:schemeClr val="tx2"/>
                </a:solidFill>
              </a:rPr>
              <a:t>eu</a:t>
            </a:r>
            <a:r>
              <a:rPr lang="en-US" sz="1400">
                <a:solidFill>
                  <a:schemeClr val="tx2"/>
                </a:solidFill>
              </a:rPr>
              <a:t> </a:t>
            </a:r>
            <a:r>
              <a:rPr lang="en-US" sz="1400" err="1">
                <a:solidFill>
                  <a:schemeClr val="tx2"/>
                </a:solidFill>
              </a:rPr>
              <a:t>mollis</a:t>
            </a:r>
            <a:endParaRPr lang="en-US" sz="1400">
              <a:solidFill>
                <a:schemeClr val="tx2"/>
              </a:solidFill>
            </a:endParaRPr>
          </a:p>
        </p:txBody>
      </p:sp>
      <p:graphicFrame>
        <p:nvGraphicFramePr>
          <p:cNvPr id="22" name="Content Placeholder 5"/>
          <p:cNvGraphicFramePr>
            <a:graphicFrameLocks/>
          </p:cNvGraphicFramePr>
          <p:nvPr userDrawn="1">
            <p:extLst>
              <p:ext uri="{D42A27DB-BD31-4B8C-83A1-F6EECF244321}">
                <p14:modId xmlns:p14="http://schemas.microsoft.com/office/powerpoint/2010/main" val="3321311343"/>
              </p:ext>
            </p:extLst>
          </p:nvPr>
        </p:nvGraphicFramePr>
        <p:xfrm>
          <a:off x="1487488" y="1681912"/>
          <a:ext cx="5472608" cy="3941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Rectangle 22"/>
          <p:cNvSpPr/>
          <p:nvPr userDrawn="1"/>
        </p:nvSpPr>
        <p:spPr>
          <a:xfrm>
            <a:off x="3932826" y="2305301"/>
            <a:ext cx="604654" cy="523220"/>
          </a:xfrm>
          <a:prstGeom prst="rect">
            <a:avLst/>
          </a:prstGeom>
        </p:spPr>
        <p:txBody>
          <a:bodyPr wrap="none">
            <a:spAutoFit/>
          </a:bodyPr>
          <a:lstStyle/>
          <a:p>
            <a:pPr lvl="0" algn="ctr"/>
            <a:r>
              <a:rPr lang="en-US" sz="2800" b="1">
                <a:solidFill>
                  <a:srgbClr val="FFFFFF"/>
                </a:solidFill>
              </a:rPr>
              <a:t>01</a:t>
            </a:r>
          </a:p>
        </p:txBody>
      </p:sp>
      <p:sp>
        <p:nvSpPr>
          <p:cNvPr id="24" name="Rectangle 23"/>
          <p:cNvSpPr/>
          <p:nvPr userDrawn="1"/>
        </p:nvSpPr>
        <p:spPr>
          <a:xfrm>
            <a:off x="3932826" y="3167220"/>
            <a:ext cx="604654" cy="523220"/>
          </a:xfrm>
          <a:prstGeom prst="rect">
            <a:avLst/>
          </a:prstGeom>
        </p:spPr>
        <p:txBody>
          <a:bodyPr wrap="none">
            <a:spAutoFit/>
          </a:bodyPr>
          <a:lstStyle/>
          <a:p>
            <a:pPr lvl="0" algn="ctr"/>
            <a:r>
              <a:rPr lang="en-US" sz="2800" b="1">
                <a:solidFill>
                  <a:srgbClr val="FFFFFF"/>
                </a:solidFill>
              </a:rPr>
              <a:t>02</a:t>
            </a:r>
          </a:p>
        </p:txBody>
      </p:sp>
      <p:sp>
        <p:nvSpPr>
          <p:cNvPr id="25" name="Rectangle 24"/>
          <p:cNvSpPr/>
          <p:nvPr userDrawn="1"/>
        </p:nvSpPr>
        <p:spPr>
          <a:xfrm>
            <a:off x="3932826" y="4006273"/>
            <a:ext cx="604654" cy="523220"/>
          </a:xfrm>
          <a:prstGeom prst="rect">
            <a:avLst/>
          </a:prstGeom>
        </p:spPr>
        <p:txBody>
          <a:bodyPr wrap="none">
            <a:spAutoFit/>
          </a:bodyPr>
          <a:lstStyle/>
          <a:p>
            <a:pPr lvl="0" algn="ctr"/>
            <a:r>
              <a:rPr lang="en-US" sz="2800" b="1">
                <a:solidFill>
                  <a:srgbClr val="FFFFFF"/>
                </a:solidFill>
              </a:rPr>
              <a:t>03</a:t>
            </a:r>
          </a:p>
        </p:txBody>
      </p:sp>
      <p:sp>
        <p:nvSpPr>
          <p:cNvPr id="26" name="Rectangle 25"/>
          <p:cNvSpPr/>
          <p:nvPr userDrawn="1"/>
        </p:nvSpPr>
        <p:spPr>
          <a:xfrm>
            <a:off x="3932826" y="4868192"/>
            <a:ext cx="604654" cy="523220"/>
          </a:xfrm>
          <a:prstGeom prst="rect">
            <a:avLst/>
          </a:prstGeom>
        </p:spPr>
        <p:txBody>
          <a:bodyPr wrap="none">
            <a:spAutoFit/>
          </a:bodyPr>
          <a:lstStyle/>
          <a:p>
            <a:pPr lvl="0" algn="ctr"/>
            <a:r>
              <a:rPr lang="en-US" sz="2800" b="1">
                <a:solidFill>
                  <a:srgbClr val="FFFFFF"/>
                </a:solidFill>
              </a:rPr>
              <a:t>04</a:t>
            </a:r>
          </a:p>
        </p:txBody>
      </p:sp>
    </p:spTree>
    <p:extLst>
      <p:ext uri="{BB962C8B-B14F-4D97-AF65-F5344CB8AC3E}">
        <p14:creationId xmlns:p14="http://schemas.microsoft.com/office/powerpoint/2010/main" val="31882141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9" name="Picture 38"/>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Overlapping circles infographic</a:t>
            </a:r>
          </a:p>
        </p:txBody>
      </p:sp>
      <p:sp>
        <p:nvSpPr>
          <p:cNvPr id="7" name="Oval 6"/>
          <p:cNvSpPr/>
          <p:nvPr userDrawn="1"/>
        </p:nvSpPr>
        <p:spPr>
          <a:xfrm>
            <a:off x="1150965" y="1617152"/>
            <a:ext cx="2256737" cy="2256737"/>
          </a:xfrm>
          <a:prstGeom prst="ellipse">
            <a:avLst/>
          </a:prstGeom>
          <a:solidFill>
            <a:schemeClr val="accent1">
              <a:alpha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8" name="Oval 7"/>
          <p:cNvSpPr/>
          <p:nvPr userDrawn="1"/>
        </p:nvSpPr>
        <p:spPr>
          <a:xfrm>
            <a:off x="3059298" y="1617152"/>
            <a:ext cx="2256737" cy="2256737"/>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 name="Oval 8"/>
          <p:cNvSpPr/>
          <p:nvPr userDrawn="1"/>
        </p:nvSpPr>
        <p:spPr>
          <a:xfrm>
            <a:off x="6875965" y="1617152"/>
            <a:ext cx="2256737" cy="2256737"/>
          </a:xfrm>
          <a:prstGeom prst="ellipse">
            <a:avLst/>
          </a:prstGeom>
          <a:solidFill>
            <a:schemeClr val="accent5">
              <a:lumMod val="75000"/>
              <a:alpha val="80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0" name="Oval 9"/>
          <p:cNvSpPr/>
          <p:nvPr userDrawn="1"/>
        </p:nvSpPr>
        <p:spPr>
          <a:xfrm>
            <a:off x="4967632" y="1617152"/>
            <a:ext cx="2256737" cy="2256737"/>
          </a:xfrm>
          <a:prstGeom prst="ellipse">
            <a:avLst/>
          </a:prstGeom>
          <a:solidFill>
            <a:schemeClr val="accent5">
              <a:alpha val="8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1" name="Oval 10"/>
          <p:cNvSpPr/>
          <p:nvPr userDrawn="1"/>
        </p:nvSpPr>
        <p:spPr>
          <a:xfrm>
            <a:off x="8784300" y="1617152"/>
            <a:ext cx="2256737" cy="2256737"/>
          </a:xfrm>
          <a:prstGeom prst="ellipse">
            <a:avLst/>
          </a:prstGeom>
          <a:solidFill>
            <a:schemeClr val="accent1">
              <a:lumMod val="60000"/>
              <a:lumOff val="4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26" name="Rectangle 25"/>
          <p:cNvSpPr/>
          <p:nvPr userDrawn="1"/>
        </p:nvSpPr>
        <p:spPr>
          <a:xfrm>
            <a:off x="1342987" y="2955225"/>
            <a:ext cx="1872693" cy="521297"/>
          </a:xfrm>
          <a:prstGeom prst="rect">
            <a:avLst/>
          </a:prstGeom>
        </p:spPr>
        <p:txBody>
          <a:bodyPr wrap="square">
            <a:spAutoFit/>
          </a:bodyPr>
          <a:lstStyle/>
          <a:p>
            <a:pPr algn="ctr">
              <a:lnSpc>
                <a:spcPct val="95000"/>
              </a:lnSpc>
            </a:pPr>
            <a:r>
              <a:rPr lang="en-US" sz="1467">
                <a:solidFill>
                  <a:srgbClr val="FFFFFF"/>
                </a:solidFill>
              </a:rPr>
              <a:t>Lorem ipsum dolor sit amet </a:t>
            </a:r>
            <a:r>
              <a:rPr lang="en-US" sz="1467" err="1">
                <a:solidFill>
                  <a:srgbClr val="FFFFFF"/>
                </a:solidFill>
              </a:rPr>
              <a:t>etc</a:t>
            </a:r>
            <a:endParaRPr lang="en-US" sz="1467">
              <a:solidFill>
                <a:srgbClr val="FFFFFF"/>
              </a:solidFill>
            </a:endParaRPr>
          </a:p>
        </p:txBody>
      </p:sp>
      <p:sp>
        <p:nvSpPr>
          <p:cNvPr id="27" name="Rectangle 26"/>
          <p:cNvSpPr/>
          <p:nvPr userDrawn="1"/>
        </p:nvSpPr>
        <p:spPr>
          <a:xfrm>
            <a:off x="3286959" y="2955225"/>
            <a:ext cx="1872693" cy="521297"/>
          </a:xfrm>
          <a:prstGeom prst="rect">
            <a:avLst/>
          </a:prstGeom>
        </p:spPr>
        <p:txBody>
          <a:bodyPr wrap="square">
            <a:spAutoFit/>
          </a:bodyPr>
          <a:lstStyle/>
          <a:p>
            <a:pPr algn="ctr">
              <a:lnSpc>
                <a:spcPct val="95000"/>
              </a:lnSpc>
            </a:pPr>
            <a:r>
              <a:rPr lang="en-US" sz="1467">
                <a:solidFill>
                  <a:srgbClr val="FFFFFF"/>
                </a:solidFill>
              </a:rPr>
              <a:t>Lorem ipsum dolor sit amet </a:t>
            </a:r>
            <a:r>
              <a:rPr lang="en-US" sz="1467" err="1">
                <a:solidFill>
                  <a:srgbClr val="FFFFFF"/>
                </a:solidFill>
              </a:rPr>
              <a:t>etc</a:t>
            </a:r>
            <a:endParaRPr lang="en-US" sz="1467">
              <a:solidFill>
                <a:srgbClr val="FFFFFF"/>
              </a:solidFill>
            </a:endParaRPr>
          </a:p>
        </p:txBody>
      </p:sp>
      <p:sp>
        <p:nvSpPr>
          <p:cNvPr id="28" name="Rectangle 27"/>
          <p:cNvSpPr/>
          <p:nvPr userDrawn="1"/>
        </p:nvSpPr>
        <p:spPr>
          <a:xfrm>
            <a:off x="5150112" y="2955225"/>
            <a:ext cx="1872693" cy="521297"/>
          </a:xfrm>
          <a:prstGeom prst="rect">
            <a:avLst/>
          </a:prstGeom>
        </p:spPr>
        <p:txBody>
          <a:bodyPr wrap="square">
            <a:spAutoFit/>
          </a:bodyPr>
          <a:lstStyle/>
          <a:p>
            <a:pPr algn="ctr">
              <a:lnSpc>
                <a:spcPct val="95000"/>
              </a:lnSpc>
            </a:pPr>
            <a:r>
              <a:rPr lang="en-US" sz="1467">
                <a:solidFill>
                  <a:srgbClr val="FFFFFF"/>
                </a:solidFill>
              </a:rPr>
              <a:t>Lorem ipsum dolor sit amet </a:t>
            </a:r>
            <a:r>
              <a:rPr lang="en-US" sz="1467" err="1">
                <a:solidFill>
                  <a:srgbClr val="FFFFFF"/>
                </a:solidFill>
              </a:rPr>
              <a:t>etc</a:t>
            </a:r>
            <a:endParaRPr lang="en-US" sz="1467">
              <a:solidFill>
                <a:srgbClr val="FFFFFF"/>
              </a:solidFill>
            </a:endParaRPr>
          </a:p>
        </p:txBody>
      </p:sp>
      <p:sp>
        <p:nvSpPr>
          <p:cNvPr id="29" name="Rectangle 28"/>
          <p:cNvSpPr/>
          <p:nvPr userDrawn="1"/>
        </p:nvSpPr>
        <p:spPr>
          <a:xfrm>
            <a:off x="7094084" y="2955225"/>
            <a:ext cx="1872693" cy="521297"/>
          </a:xfrm>
          <a:prstGeom prst="rect">
            <a:avLst/>
          </a:prstGeom>
        </p:spPr>
        <p:txBody>
          <a:bodyPr wrap="square">
            <a:spAutoFit/>
          </a:bodyPr>
          <a:lstStyle/>
          <a:p>
            <a:pPr algn="ctr">
              <a:lnSpc>
                <a:spcPct val="95000"/>
              </a:lnSpc>
            </a:pPr>
            <a:r>
              <a:rPr lang="en-US" sz="1467">
                <a:solidFill>
                  <a:srgbClr val="FFFFFF"/>
                </a:solidFill>
              </a:rPr>
              <a:t>Lorem ipsum dolor sit amet </a:t>
            </a:r>
            <a:r>
              <a:rPr lang="en-US" sz="1467" err="1">
                <a:solidFill>
                  <a:srgbClr val="FFFFFF"/>
                </a:solidFill>
              </a:rPr>
              <a:t>etc</a:t>
            </a:r>
            <a:endParaRPr lang="en-US" sz="1467">
              <a:solidFill>
                <a:srgbClr val="FFFFFF"/>
              </a:solidFill>
            </a:endParaRPr>
          </a:p>
        </p:txBody>
      </p:sp>
      <p:sp>
        <p:nvSpPr>
          <p:cNvPr id="30" name="Rectangle 29"/>
          <p:cNvSpPr/>
          <p:nvPr userDrawn="1"/>
        </p:nvSpPr>
        <p:spPr>
          <a:xfrm>
            <a:off x="8997344" y="2955225"/>
            <a:ext cx="1872693" cy="521297"/>
          </a:xfrm>
          <a:prstGeom prst="rect">
            <a:avLst/>
          </a:prstGeom>
        </p:spPr>
        <p:txBody>
          <a:bodyPr wrap="square">
            <a:spAutoFit/>
          </a:bodyPr>
          <a:lstStyle/>
          <a:p>
            <a:pPr algn="ctr">
              <a:lnSpc>
                <a:spcPct val="95000"/>
              </a:lnSpc>
            </a:pPr>
            <a:r>
              <a:rPr lang="en-US" sz="1467">
                <a:solidFill>
                  <a:srgbClr val="FFFFFF"/>
                </a:solidFill>
              </a:rPr>
              <a:t>Lorem ipsum dolor sit amet </a:t>
            </a:r>
            <a:r>
              <a:rPr lang="en-US" sz="1467" err="1">
                <a:solidFill>
                  <a:srgbClr val="FFFFFF"/>
                </a:solidFill>
              </a:rPr>
              <a:t>etc</a:t>
            </a:r>
            <a:endParaRPr lang="en-US" sz="1467">
              <a:solidFill>
                <a:srgbClr val="FFFFFF"/>
              </a:solidFill>
            </a:endParaRPr>
          </a:p>
        </p:txBody>
      </p:sp>
      <p:sp>
        <p:nvSpPr>
          <p:cNvPr id="31" name="Rectangle 30"/>
          <p:cNvSpPr/>
          <p:nvPr userDrawn="1"/>
        </p:nvSpPr>
        <p:spPr>
          <a:xfrm>
            <a:off x="1342987" y="4005064"/>
            <a:ext cx="1872693" cy="1047594"/>
          </a:xfrm>
          <a:prstGeom prst="rect">
            <a:avLst/>
          </a:prstGeom>
        </p:spPr>
        <p:txBody>
          <a:bodyPr wrap="square">
            <a:spAutoFit/>
          </a:bodyPr>
          <a:lstStyle/>
          <a:p>
            <a:pPr algn="ctr">
              <a:lnSpc>
                <a:spcPct val="95000"/>
              </a:lnSpc>
            </a:pPr>
            <a:r>
              <a:rPr lang="en-US" sz="2133" b="1">
                <a:solidFill>
                  <a:schemeClr val="tx2"/>
                </a:solidFill>
              </a:rPr>
              <a:t>Key Point</a:t>
            </a:r>
          </a:p>
          <a:p>
            <a:pPr algn="ctr">
              <a:lnSpc>
                <a:spcPct val="95000"/>
              </a:lnSpc>
            </a:pPr>
            <a:r>
              <a:rPr lang="fr-FR" sz="1467" err="1">
                <a:solidFill>
                  <a:schemeClr val="tx2"/>
                </a:solidFill>
              </a:rPr>
              <a:t>Nullam</a:t>
            </a:r>
            <a:r>
              <a:rPr lang="fr-FR" sz="1467">
                <a:solidFill>
                  <a:schemeClr val="tx2"/>
                </a:solidFill>
              </a:rPr>
              <a:t> </a:t>
            </a:r>
            <a:r>
              <a:rPr lang="fr-FR" sz="1467" err="1">
                <a:solidFill>
                  <a:schemeClr val="tx2"/>
                </a:solidFill>
              </a:rPr>
              <a:t>sodales</a:t>
            </a:r>
            <a:r>
              <a:rPr lang="fr-FR" sz="1467">
                <a:solidFill>
                  <a:schemeClr val="tx2"/>
                </a:solidFill>
              </a:rPr>
              <a:t> </a:t>
            </a:r>
            <a:r>
              <a:rPr lang="fr-FR" sz="1467" err="1">
                <a:solidFill>
                  <a:schemeClr val="tx2"/>
                </a:solidFill>
              </a:rPr>
              <a:t>nibh</a:t>
            </a:r>
            <a:r>
              <a:rPr lang="fr-FR" sz="1467">
                <a:solidFill>
                  <a:schemeClr val="tx2"/>
                </a:solidFill>
              </a:rPr>
              <a:t> ex, eu </a:t>
            </a:r>
            <a:r>
              <a:rPr lang="fr-FR" sz="1467" err="1">
                <a:solidFill>
                  <a:schemeClr val="tx2"/>
                </a:solidFill>
              </a:rPr>
              <a:t>scelerisque</a:t>
            </a:r>
            <a:r>
              <a:rPr lang="fr-FR" sz="1467">
                <a:solidFill>
                  <a:schemeClr val="tx2"/>
                </a:solidFill>
              </a:rPr>
              <a:t> </a:t>
            </a:r>
            <a:r>
              <a:rPr lang="fr-FR" sz="1467" err="1">
                <a:solidFill>
                  <a:schemeClr val="tx2"/>
                </a:solidFill>
              </a:rPr>
              <a:t>tortor</a:t>
            </a:r>
            <a:endParaRPr lang="en-US" sz="1467">
              <a:solidFill>
                <a:schemeClr val="tx2"/>
              </a:solidFill>
            </a:endParaRPr>
          </a:p>
        </p:txBody>
      </p:sp>
      <p:sp>
        <p:nvSpPr>
          <p:cNvPr id="32" name="Rectangle 31"/>
          <p:cNvSpPr/>
          <p:nvPr userDrawn="1"/>
        </p:nvSpPr>
        <p:spPr>
          <a:xfrm>
            <a:off x="3286959" y="4005064"/>
            <a:ext cx="1872693" cy="1047594"/>
          </a:xfrm>
          <a:prstGeom prst="rect">
            <a:avLst/>
          </a:prstGeom>
        </p:spPr>
        <p:txBody>
          <a:bodyPr wrap="square">
            <a:spAutoFit/>
          </a:bodyPr>
          <a:lstStyle/>
          <a:p>
            <a:pPr algn="ctr">
              <a:lnSpc>
                <a:spcPct val="95000"/>
              </a:lnSpc>
            </a:pPr>
            <a:r>
              <a:rPr lang="en-US" sz="2133" b="1">
                <a:solidFill>
                  <a:schemeClr val="tx2"/>
                </a:solidFill>
              </a:rPr>
              <a:t>Key Point</a:t>
            </a:r>
          </a:p>
          <a:p>
            <a:pPr algn="ctr">
              <a:lnSpc>
                <a:spcPct val="95000"/>
              </a:lnSpc>
            </a:pPr>
            <a:r>
              <a:rPr lang="en-US" sz="1467" err="1">
                <a:solidFill>
                  <a:schemeClr val="tx2"/>
                </a:solidFill>
              </a:rPr>
              <a:t>Suspendisse</a:t>
            </a:r>
            <a:r>
              <a:rPr lang="en-US" sz="1467">
                <a:solidFill>
                  <a:schemeClr val="tx2"/>
                </a:solidFill>
              </a:rPr>
              <a:t> </a:t>
            </a:r>
            <a:r>
              <a:rPr lang="en-US" sz="1467" err="1">
                <a:solidFill>
                  <a:schemeClr val="tx2"/>
                </a:solidFill>
              </a:rPr>
              <a:t>tempor</a:t>
            </a:r>
            <a:r>
              <a:rPr lang="en-US" sz="1467">
                <a:solidFill>
                  <a:schemeClr val="tx2"/>
                </a:solidFill>
              </a:rPr>
              <a:t> </a:t>
            </a:r>
            <a:r>
              <a:rPr lang="en-US" sz="1467" err="1">
                <a:solidFill>
                  <a:schemeClr val="tx2"/>
                </a:solidFill>
              </a:rPr>
              <a:t>eleifend</a:t>
            </a:r>
            <a:r>
              <a:rPr lang="en-US" sz="1467">
                <a:solidFill>
                  <a:schemeClr val="tx2"/>
                </a:solidFill>
              </a:rPr>
              <a:t> </a:t>
            </a:r>
            <a:r>
              <a:rPr lang="en-US" sz="1467" err="1">
                <a:solidFill>
                  <a:schemeClr val="tx2"/>
                </a:solidFill>
              </a:rPr>
              <a:t>neque</a:t>
            </a:r>
            <a:r>
              <a:rPr lang="en-US" sz="1467">
                <a:solidFill>
                  <a:schemeClr val="tx2"/>
                </a:solidFill>
              </a:rPr>
              <a:t>, </a:t>
            </a:r>
            <a:r>
              <a:rPr lang="en-US" sz="1467" err="1">
                <a:solidFill>
                  <a:schemeClr val="tx2"/>
                </a:solidFill>
              </a:rPr>
              <a:t>vel</a:t>
            </a:r>
            <a:r>
              <a:rPr lang="en-US" sz="1467">
                <a:solidFill>
                  <a:schemeClr val="tx2"/>
                </a:solidFill>
              </a:rPr>
              <a:t> </a:t>
            </a:r>
            <a:r>
              <a:rPr lang="en-US" sz="1467" err="1">
                <a:solidFill>
                  <a:schemeClr val="tx2"/>
                </a:solidFill>
              </a:rPr>
              <a:t>feugiat</a:t>
            </a:r>
            <a:endParaRPr lang="en-US" sz="1467">
              <a:solidFill>
                <a:schemeClr val="tx2"/>
              </a:solidFill>
            </a:endParaRPr>
          </a:p>
        </p:txBody>
      </p:sp>
      <p:sp>
        <p:nvSpPr>
          <p:cNvPr id="33" name="Rectangle 32"/>
          <p:cNvSpPr/>
          <p:nvPr userDrawn="1"/>
        </p:nvSpPr>
        <p:spPr>
          <a:xfrm>
            <a:off x="5150112" y="4005065"/>
            <a:ext cx="1872693" cy="1047594"/>
          </a:xfrm>
          <a:prstGeom prst="rect">
            <a:avLst/>
          </a:prstGeom>
        </p:spPr>
        <p:txBody>
          <a:bodyPr wrap="square">
            <a:spAutoFit/>
          </a:bodyPr>
          <a:lstStyle/>
          <a:p>
            <a:pPr algn="ctr">
              <a:lnSpc>
                <a:spcPct val="95000"/>
              </a:lnSpc>
            </a:pPr>
            <a:r>
              <a:rPr lang="en-US" sz="2133" b="1">
                <a:solidFill>
                  <a:schemeClr val="tx2"/>
                </a:solidFill>
              </a:rPr>
              <a:t>Key Point</a:t>
            </a:r>
          </a:p>
          <a:p>
            <a:pPr algn="ctr">
              <a:lnSpc>
                <a:spcPct val="95000"/>
              </a:lnSpc>
            </a:pPr>
            <a:r>
              <a:rPr lang="fr-FR" sz="1467">
                <a:solidFill>
                  <a:schemeClr val="tx2"/>
                </a:solidFill>
              </a:rPr>
              <a:t>Nam </a:t>
            </a:r>
            <a:r>
              <a:rPr lang="fr-FR" sz="1467" err="1">
                <a:solidFill>
                  <a:schemeClr val="tx2"/>
                </a:solidFill>
              </a:rPr>
              <a:t>sit</a:t>
            </a:r>
            <a:r>
              <a:rPr lang="fr-FR" sz="1467">
                <a:solidFill>
                  <a:schemeClr val="tx2"/>
                </a:solidFill>
              </a:rPr>
              <a:t> </a:t>
            </a:r>
            <a:r>
              <a:rPr lang="fr-FR" sz="1467" err="1">
                <a:solidFill>
                  <a:schemeClr val="tx2"/>
                </a:solidFill>
              </a:rPr>
              <a:t>amet</a:t>
            </a:r>
            <a:r>
              <a:rPr lang="fr-FR" sz="1467">
                <a:solidFill>
                  <a:schemeClr val="tx2"/>
                </a:solidFill>
              </a:rPr>
              <a:t> </a:t>
            </a:r>
            <a:r>
              <a:rPr lang="fr-FR" sz="1467" err="1">
                <a:solidFill>
                  <a:schemeClr val="tx2"/>
                </a:solidFill>
              </a:rPr>
              <a:t>neque</a:t>
            </a:r>
            <a:r>
              <a:rPr lang="fr-FR" sz="1467">
                <a:solidFill>
                  <a:schemeClr val="tx2"/>
                </a:solidFill>
              </a:rPr>
              <a:t> </a:t>
            </a:r>
            <a:r>
              <a:rPr lang="fr-FR" sz="1467" err="1">
                <a:solidFill>
                  <a:schemeClr val="tx2"/>
                </a:solidFill>
              </a:rPr>
              <a:t>quis</a:t>
            </a:r>
            <a:r>
              <a:rPr lang="fr-FR" sz="1467">
                <a:solidFill>
                  <a:schemeClr val="tx2"/>
                </a:solidFill>
              </a:rPr>
              <a:t> </a:t>
            </a:r>
            <a:r>
              <a:rPr lang="fr-FR" sz="1467" err="1">
                <a:solidFill>
                  <a:schemeClr val="tx2"/>
                </a:solidFill>
              </a:rPr>
              <a:t>turpis</a:t>
            </a:r>
            <a:r>
              <a:rPr lang="fr-FR" sz="1467">
                <a:solidFill>
                  <a:schemeClr val="tx2"/>
                </a:solidFill>
              </a:rPr>
              <a:t> </a:t>
            </a:r>
            <a:r>
              <a:rPr lang="fr-FR" sz="1467" err="1">
                <a:solidFill>
                  <a:schemeClr val="tx2"/>
                </a:solidFill>
              </a:rPr>
              <a:t>feugiat</a:t>
            </a:r>
            <a:r>
              <a:rPr lang="fr-FR" sz="1467">
                <a:solidFill>
                  <a:schemeClr val="tx2"/>
                </a:solidFill>
              </a:rPr>
              <a:t> </a:t>
            </a:r>
            <a:r>
              <a:rPr lang="fr-FR" sz="1467" err="1">
                <a:solidFill>
                  <a:schemeClr val="tx2"/>
                </a:solidFill>
              </a:rPr>
              <a:t>pharetra</a:t>
            </a:r>
            <a:endParaRPr lang="en-US" sz="1467">
              <a:solidFill>
                <a:schemeClr val="tx2"/>
              </a:solidFill>
            </a:endParaRPr>
          </a:p>
        </p:txBody>
      </p:sp>
      <p:sp>
        <p:nvSpPr>
          <p:cNvPr id="34" name="Rectangle 33"/>
          <p:cNvSpPr/>
          <p:nvPr userDrawn="1"/>
        </p:nvSpPr>
        <p:spPr>
          <a:xfrm>
            <a:off x="7094084" y="4005065"/>
            <a:ext cx="1872693" cy="1047594"/>
          </a:xfrm>
          <a:prstGeom prst="rect">
            <a:avLst/>
          </a:prstGeom>
        </p:spPr>
        <p:txBody>
          <a:bodyPr wrap="square">
            <a:spAutoFit/>
          </a:bodyPr>
          <a:lstStyle/>
          <a:p>
            <a:pPr algn="ctr">
              <a:lnSpc>
                <a:spcPct val="95000"/>
              </a:lnSpc>
            </a:pPr>
            <a:r>
              <a:rPr lang="en-US" sz="2133" b="1">
                <a:solidFill>
                  <a:schemeClr val="tx2"/>
                </a:solidFill>
              </a:rPr>
              <a:t>Key Point</a:t>
            </a:r>
          </a:p>
          <a:p>
            <a:pPr algn="ctr">
              <a:lnSpc>
                <a:spcPct val="95000"/>
              </a:lnSpc>
            </a:pPr>
            <a:r>
              <a:rPr lang="fr-FR" sz="1467" err="1">
                <a:solidFill>
                  <a:schemeClr val="tx2"/>
                </a:solidFill>
              </a:rPr>
              <a:t>Phasellus</a:t>
            </a:r>
            <a:r>
              <a:rPr lang="fr-FR" sz="1467">
                <a:solidFill>
                  <a:schemeClr val="tx2"/>
                </a:solidFill>
              </a:rPr>
              <a:t> </a:t>
            </a:r>
            <a:r>
              <a:rPr lang="fr-FR" sz="1467" err="1">
                <a:solidFill>
                  <a:schemeClr val="tx2"/>
                </a:solidFill>
              </a:rPr>
              <a:t>iaculis</a:t>
            </a:r>
            <a:r>
              <a:rPr lang="fr-FR" sz="1467">
                <a:solidFill>
                  <a:schemeClr val="tx2"/>
                </a:solidFill>
              </a:rPr>
              <a:t> </a:t>
            </a:r>
            <a:r>
              <a:rPr lang="fr-FR" sz="1467" err="1">
                <a:solidFill>
                  <a:schemeClr val="tx2"/>
                </a:solidFill>
              </a:rPr>
              <a:t>neque</a:t>
            </a:r>
            <a:r>
              <a:rPr lang="fr-FR" sz="1467">
                <a:solidFill>
                  <a:schemeClr val="tx2"/>
                </a:solidFill>
              </a:rPr>
              <a:t> et </a:t>
            </a:r>
            <a:r>
              <a:rPr lang="fr-FR" sz="1467" err="1">
                <a:solidFill>
                  <a:schemeClr val="tx2"/>
                </a:solidFill>
              </a:rPr>
              <a:t>tellus</a:t>
            </a:r>
            <a:r>
              <a:rPr lang="fr-FR" sz="1467">
                <a:solidFill>
                  <a:schemeClr val="tx2"/>
                </a:solidFill>
              </a:rPr>
              <a:t> </a:t>
            </a:r>
            <a:r>
              <a:rPr lang="fr-FR" sz="1467" err="1">
                <a:solidFill>
                  <a:schemeClr val="tx2"/>
                </a:solidFill>
              </a:rPr>
              <a:t>consectetur</a:t>
            </a:r>
            <a:r>
              <a:rPr lang="fr-FR" sz="1467">
                <a:solidFill>
                  <a:schemeClr val="tx2"/>
                </a:solidFill>
              </a:rPr>
              <a:t>, </a:t>
            </a:r>
            <a:endParaRPr lang="en-US" sz="1467">
              <a:solidFill>
                <a:schemeClr val="tx2"/>
              </a:solidFill>
            </a:endParaRPr>
          </a:p>
        </p:txBody>
      </p:sp>
      <p:sp>
        <p:nvSpPr>
          <p:cNvPr id="35" name="Rectangle 34"/>
          <p:cNvSpPr/>
          <p:nvPr userDrawn="1"/>
        </p:nvSpPr>
        <p:spPr>
          <a:xfrm>
            <a:off x="8997344" y="4005064"/>
            <a:ext cx="1872693" cy="1047594"/>
          </a:xfrm>
          <a:prstGeom prst="rect">
            <a:avLst/>
          </a:prstGeom>
        </p:spPr>
        <p:txBody>
          <a:bodyPr wrap="square">
            <a:spAutoFit/>
          </a:bodyPr>
          <a:lstStyle/>
          <a:p>
            <a:pPr algn="ctr">
              <a:lnSpc>
                <a:spcPct val="95000"/>
              </a:lnSpc>
            </a:pPr>
            <a:r>
              <a:rPr lang="en-US" sz="2133" b="1">
                <a:solidFill>
                  <a:schemeClr val="tx2"/>
                </a:solidFill>
              </a:rPr>
              <a:t>Key Point</a:t>
            </a:r>
          </a:p>
          <a:p>
            <a:pPr algn="ctr">
              <a:lnSpc>
                <a:spcPct val="95000"/>
              </a:lnSpc>
            </a:pPr>
            <a:r>
              <a:rPr lang="en-US" sz="1467" err="1">
                <a:solidFill>
                  <a:schemeClr val="tx2"/>
                </a:solidFill>
              </a:rPr>
              <a:t>Donec</a:t>
            </a:r>
            <a:r>
              <a:rPr lang="en-US" sz="1467">
                <a:solidFill>
                  <a:schemeClr val="tx2"/>
                </a:solidFill>
              </a:rPr>
              <a:t> </a:t>
            </a:r>
            <a:r>
              <a:rPr lang="en-US" sz="1467" err="1">
                <a:solidFill>
                  <a:schemeClr val="tx2"/>
                </a:solidFill>
              </a:rPr>
              <a:t>quis</a:t>
            </a:r>
            <a:r>
              <a:rPr lang="en-US" sz="1467">
                <a:solidFill>
                  <a:schemeClr val="tx2"/>
                </a:solidFill>
              </a:rPr>
              <a:t> </a:t>
            </a:r>
            <a:r>
              <a:rPr lang="en-US" sz="1467" err="1">
                <a:solidFill>
                  <a:schemeClr val="tx2"/>
                </a:solidFill>
              </a:rPr>
              <a:t>faucibus</a:t>
            </a:r>
            <a:r>
              <a:rPr lang="en-US" sz="1467">
                <a:solidFill>
                  <a:schemeClr val="tx2"/>
                </a:solidFill>
              </a:rPr>
              <a:t> ligula, id </a:t>
            </a:r>
            <a:r>
              <a:rPr lang="en-US" sz="1467" err="1">
                <a:solidFill>
                  <a:schemeClr val="tx2"/>
                </a:solidFill>
              </a:rPr>
              <a:t>elementum</a:t>
            </a:r>
            <a:r>
              <a:rPr lang="en-US" sz="1467">
                <a:solidFill>
                  <a:schemeClr val="tx2"/>
                </a:solidFill>
              </a:rPr>
              <a:t> </a:t>
            </a:r>
            <a:r>
              <a:rPr lang="en-US" sz="1467" err="1">
                <a:solidFill>
                  <a:schemeClr val="tx2"/>
                </a:solidFill>
              </a:rPr>
              <a:t>enim</a:t>
            </a:r>
            <a:endParaRPr lang="en-US" sz="1467">
              <a:solidFill>
                <a:schemeClr val="tx2"/>
              </a:solidFill>
            </a:endParaRPr>
          </a:p>
        </p:txBody>
      </p:sp>
      <p:sp>
        <p:nvSpPr>
          <p:cNvPr id="36" name="Rectangle 35"/>
          <p:cNvSpPr/>
          <p:nvPr userDrawn="1"/>
        </p:nvSpPr>
        <p:spPr>
          <a:xfrm>
            <a:off x="1342987" y="5301208"/>
            <a:ext cx="9527051" cy="675185"/>
          </a:xfrm>
          <a:prstGeom prst="rect">
            <a:avLst/>
          </a:prstGeom>
          <a:solidFill>
            <a:schemeClr val="accent3">
              <a:alpha val="50000"/>
            </a:schemeClr>
          </a:solidFill>
        </p:spPr>
        <p:txBody>
          <a:bodyPr wrap="square" lIns="243840" tIns="121920" rIns="243840" bIns="121920">
            <a:spAutoFit/>
          </a:bodyPr>
          <a:lstStyle/>
          <a:p>
            <a:pPr algn="ctr">
              <a:lnSpc>
                <a:spcPct val="95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r>
              <a:rPr lang="en-US" sz="1467">
                <a:solidFill>
                  <a:schemeClr val="tx2"/>
                </a:solidFill>
              </a:rPr>
              <a:t>. </a:t>
            </a:r>
            <a:r>
              <a:rPr lang="en-US" sz="1467" err="1">
                <a:solidFill>
                  <a:schemeClr val="tx2"/>
                </a:solidFill>
              </a:rPr>
              <a:t>Duis</a:t>
            </a:r>
            <a:r>
              <a:rPr lang="en-US" sz="1467">
                <a:solidFill>
                  <a:schemeClr val="tx2"/>
                </a:solidFill>
              </a:rPr>
              <a:t> </a:t>
            </a:r>
            <a:r>
              <a:rPr lang="en-US" sz="1467" err="1">
                <a:solidFill>
                  <a:schemeClr val="tx2"/>
                </a:solidFill>
              </a:rPr>
              <a:t>ultrices</a:t>
            </a:r>
            <a:r>
              <a:rPr lang="en-US" sz="1467">
                <a:solidFill>
                  <a:schemeClr val="tx2"/>
                </a:solidFill>
              </a:rPr>
              <a:t> at </a:t>
            </a:r>
            <a:r>
              <a:rPr lang="en-US" sz="1467" err="1">
                <a:solidFill>
                  <a:schemeClr val="tx2"/>
                </a:solidFill>
              </a:rPr>
              <a:t>nibh</a:t>
            </a:r>
            <a:r>
              <a:rPr lang="en-US" sz="1467">
                <a:solidFill>
                  <a:schemeClr val="tx2"/>
                </a:solidFill>
              </a:rPr>
              <a:t> a </a:t>
            </a:r>
            <a:r>
              <a:rPr lang="en-US" sz="1467" err="1">
                <a:solidFill>
                  <a:schemeClr val="tx2"/>
                </a:solidFill>
              </a:rPr>
              <a:t>malesuada</a:t>
            </a:r>
            <a:r>
              <a:rPr lang="en-US" sz="1467">
                <a:solidFill>
                  <a:schemeClr val="tx2"/>
                </a:solidFill>
              </a:rPr>
              <a:t>. </a:t>
            </a:r>
            <a:r>
              <a:rPr lang="en-US" sz="1467" err="1">
                <a:solidFill>
                  <a:schemeClr val="tx2"/>
                </a:solidFill>
              </a:rPr>
              <a:t>Etiam</a:t>
            </a:r>
            <a:r>
              <a:rPr lang="en-US" sz="1467">
                <a:solidFill>
                  <a:schemeClr val="tx2"/>
                </a:solidFill>
              </a:rPr>
              <a:t> </a:t>
            </a:r>
            <a:r>
              <a:rPr lang="en-US" sz="1467" err="1">
                <a:solidFill>
                  <a:schemeClr val="tx2"/>
                </a:solidFill>
              </a:rPr>
              <a:t>euismod</a:t>
            </a:r>
            <a:r>
              <a:rPr lang="en-US" sz="1467">
                <a:solidFill>
                  <a:schemeClr val="tx2"/>
                </a:solidFill>
              </a:rPr>
              <a:t> semper </a:t>
            </a:r>
            <a:r>
              <a:rPr lang="en-US" sz="1467" err="1">
                <a:solidFill>
                  <a:schemeClr val="tx2"/>
                </a:solidFill>
              </a:rPr>
              <a:t>suscipit</a:t>
            </a:r>
            <a:r>
              <a:rPr lang="en-US" sz="1467">
                <a:solidFill>
                  <a:schemeClr val="tx2"/>
                </a:solidFill>
              </a:rPr>
              <a:t>. </a:t>
            </a:r>
            <a:r>
              <a:rPr lang="en-US" sz="1467" err="1">
                <a:solidFill>
                  <a:schemeClr val="tx2"/>
                </a:solidFill>
              </a:rPr>
              <a:t>Suspendisse</a:t>
            </a:r>
            <a:r>
              <a:rPr lang="en-US" sz="1467">
                <a:solidFill>
                  <a:schemeClr val="tx2"/>
                </a:solidFill>
              </a:rPr>
              <a:t> </a:t>
            </a:r>
            <a:r>
              <a:rPr lang="en-US" sz="1467" err="1">
                <a:solidFill>
                  <a:schemeClr val="tx2"/>
                </a:solidFill>
              </a:rPr>
              <a:t>potenti</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scelerisque</a:t>
            </a:r>
            <a:r>
              <a:rPr lang="en-US" sz="1467">
                <a:solidFill>
                  <a:schemeClr val="tx2"/>
                </a:solidFill>
              </a:rPr>
              <a:t> </a:t>
            </a:r>
            <a:r>
              <a:rPr lang="en-US" sz="1467" err="1">
                <a:solidFill>
                  <a:schemeClr val="tx2"/>
                </a:solidFill>
              </a:rPr>
              <a:t>eu</a:t>
            </a:r>
            <a:r>
              <a:rPr lang="en-US" sz="1467">
                <a:solidFill>
                  <a:schemeClr val="tx2"/>
                </a:solidFill>
              </a:rPr>
              <a:t> </a:t>
            </a:r>
            <a:r>
              <a:rPr lang="en-US" sz="1467" err="1">
                <a:solidFill>
                  <a:schemeClr val="tx2"/>
                </a:solidFill>
              </a:rPr>
              <a:t>sem</a:t>
            </a:r>
            <a:r>
              <a:rPr lang="en-US" sz="1467">
                <a:solidFill>
                  <a:schemeClr val="tx2"/>
                </a:solidFill>
              </a:rPr>
              <a:t> non </a:t>
            </a:r>
            <a:r>
              <a:rPr lang="en-US" sz="1467" err="1">
                <a:solidFill>
                  <a:schemeClr val="tx2"/>
                </a:solidFill>
              </a:rPr>
              <a:t>ultrices</a:t>
            </a:r>
            <a:r>
              <a:rPr lang="en-US" sz="1467">
                <a:solidFill>
                  <a:schemeClr val="tx2"/>
                </a:solidFill>
              </a:rPr>
              <a:t>. </a:t>
            </a:r>
            <a:r>
              <a:rPr lang="en-US" sz="1467" err="1">
                <a:solidFill>
                  <a:schemeClr val="tx2"/>
                </a:solidFill>
              </a:rPr>
              <a:t>Curabitur</a:t>
            </a:r>
            <a:r>
              <a:rPr lang="en-US" sz="1467">
                <a:solidFill>
                  <a:schemeClr val="tx2"/>
                </a:solidFill>
              </a:rPr>
              <a:t> </a:t>
            </a:r>
            <a:r>
              <a:rPr lang="en-US" sz="1467" err="1">
                <a:solidFill>
                  <a:schemeClr val="tx2"/>
                </a:solidFill>
              </a:rPr>
              <a:t>vehicula</a:t>
            </a:r>
            <a:r>
              <a:rPr lang="en-US" sz="1467">
                <a:solidFill>
                  <a:schemeClr val="tx2"/>
                </a:solidFill>
              </a:rPr>
              <a:t> lacus </a:t>
            </a:r>
            <a:r>
              <a:rPr lang="en-US" sz="1467" err="1">
                <a:solidFill>
                  <a:schemeClr val="tx2"/>
                </a:solidFill>
              </a:rPr>
              <a:t>eget</a:t>
            </a:r>
            <a:r>
              <a:rPr lang="en-US" sz="1467">
                <a:solidFill>
                  <a:schemeClr val="tx2"/>
                </a:solidFill>
              </a:rPr>
              <a:t>.</a:t>
            </a:r>
          </a:p>
        </p:txBody>
      </p:sp>
      <p:pic>
        <p:nvPicPr>
          <p:cNvPr id="40" name="Picture 39"/>
          <p:cNvPicPr>
            <a:picLocks noChangeAspect="1"/>
          </p:cNvPicPr>
          <p:nvPr userDrawn="1"/>
        </p:nvPicPr>
        <p:blipFill>
          <a:blip r:embed="rId3"/>
          <a:stretch>
            <a:fillRect/>
          </a:stretch>
        </p:blipFill>
        <p:spPr>
          <a:xfrm>
            <a:off x="1920150" y="2093503"/>
            <a:ext cx="685287" cy="684183"/>
          </a:xfrm>
          <a:prstGeom prst="rect">
            <a:avLst/>
          </a:prstGeom>
        </p:spPr>
      </p:pic>
      <p:pic>
        <p:nvPicPr>
          <p:cNvPr id="41" name="Picture 40"/>
          <p:cNvPicPr>
            <a:picLocks noChangeAspect="1"/>
          </p:cNvPicPr>
          <p:nvPr userDrawn="1"/>
        </p:nvPicPr>
        <p:blipFill>
          <a:blip r:embed="rId4"/>
          <a:stretch>
            <a:fillRect/>
          </a:stretch>
        </p:blipFill>
        <p:spPr>
          <a:xfrm>
            <a:off x="3799083" y="2049079"/>
            <a:ext cx="770862" cy="769621"/>
          </a:xfrm>
          <a:prstGeom prst="rect">
            <a:avLst/>
          </a:prstGeom>
        </p:spPr>
      </p:pic>
      <p:pic>
        <p:nvPicPr>
          <p:cNvPr id="42" name="Picture 41"/>
          <p:cNvPicPr>
            <a:picLocks noChangeAspect="1"/>
          </p:cNvPicPr>
          <p:nvPr userDrawn="1"/>
        </p:nvPicPr>
        <p:blipFill>
          <a:blip r:embed="rId5"/>
          <a:stretch>
            <a:fillRect/>
          </a:stretch>
        </p:blipFill>
        <p:spPr>
          <a:xfrm>
            <a:off x="5667106" y="2205657"/>
            <a:ext cx="933988" cy="572029"/>
          </a:xfrm>
          <a:prstGeom prst="rect">
            <a:avLst/>
          </a:prstGeom>
        </p:spPr>
      </p:pic>
      <p:pic>
        <p:nvPicPr>
          <p:cNvPr id="43" name="Picture 42"/>
          <p:cNvPicPr>
            <a:picLocks noChangeAspect="1"/>
          </p:cNvPicPr>
          <p:nvPr userDrawn="1"/>
        </p:nvPicPr>
        <p:blipFill>
          <a:blip r:embed="rId6"/>
          <a:stretch>
            <a:fillRect/>
          </a:stretch>
        </p:blipFill>
        <p:spPr>
          <a:xfrm>
            <a:off x="7622056" y="2081727"/>
            <a:ext cx="734012" cy="732830"/>
          </a:xfrm>
          <a:prstGeom prst="rect">
            <a:avLst/>
          </a:prstGeom>
        </p:spPr>
      </p:pic>
      <p:pic>
        <p:nvPicPr>
          <p:cNvPr id="44" name="Picture 43"/>
          <p:cNvPicPr>
            <a:picLocks noChangeAspect="1"/>
          </p:cNvPicPr>
          <p:nvPr userDrawn="1"/>
        </p:nvPicPr>
        <p:blipFill>
          <a:blip r:embed="rId7"/>
          <a:stretch>
            <a:fillRect/>
          </a:stretch>
        </p:blipFill>
        <p:spPr>
          <a:xfrm>
            <a:off x="9584157" y="2170347"/>
            <a:ext cx="643685" cy="642648"/>
          </a:xfrm>
          <a:prstGeom prst="rect">
            <a:avLst/>
          </a:prstGeom>
        </p:spPr>
      </p:pic>
    </p:spTree>
    <p:extLst>
      <p:ext uri="{BB962C8B-B14F-4D97-AF65-F5344CB8AC3E}">
        <p14:creationId xmlns:p14="http://schemas.microsoft.com/office/powerpoint/2010/main" val="6021084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42" name="Picture 41"/>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45" name="Picture 4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720969" y="279961"/>
            <a:ext cx="10556631" cy="817561"/>
          </a:xfrm>
        </p:spPr>
        <p:txBody>
          <a:bodyPr/>
          <a:lstStyle>
            <a:lvl1pPr>
              <a:defRPr>
                <a:solidFill>
                  <a:schemeClr val="tx2"/>
                </a:solidFill>
              </a:defRPr>
            </a:lvl1pPr>
          </a:lstStyle>
          <a:p>
            <a:r>
              <a:rPr lang="en-US"/>
              <a:t>3-part Venn diagram is easily customized</a:t>
            </a:r>
          </a:p>
        </p:txBody>
      </p:sp>
      <p:sp>
        <p:nvSpPr>
          <p:cNvPr id="7" name="Text Placeholder 53"/>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So easy you can’t believe it</a:t>
            </a:r>
          </a:p>
        </p:txBody>
      </p:sp>
      <p:sp>
        <p:nvSpPr>
          <p:cNvPr id="8" name="Oval 7"/>
          <p:cNvSpPr/>
          <p:nvPr userDrawn="1"/>
        </p:nvSpPr>
        <p:spPr>
          <a:xfrm>
            <a:off x="3698334" y="3144451"/>
            <a:ext cx="2580253" cy="2580251"/>
          </a:xfrm>
          <a:prstGeom prst="ellipse">
            <a:avLst/>
          </a:prstGeom>
          <a:solidFill>
            <a:schemeClr val="accent1">
              <a:lumMod val="75000"/>
              <a:alpha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 name="Oval 8"/>
          <p:cNvSpPr/>
          <p:nvPr userDrawn="1"/>
        </p:nvSpPr>
        <p:spPr>
          <a:xfrm>
            <a:off x="4721696" y="1551404"/>
            <a:ext cx="2580253" cy="2580251"/>
          </a:xfrm>
          <a:prstGeom prst="ellipse">
            <a:avLst/>
          </a:prstGeom>
          <a:solidFill>
            <a:schemeClr val="accent5">
              <a:alpha val="6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0" name="Oval 9"/>
          <p:cNvSpPr/>
          <p:nvPr userDrawn="1"/>
        </p:nvSpPr>
        <p:spPr>
          <a:xfrm>
            <a:off x="5739690" y="3144451"/>
            <a:ext cx="2580253" cy="2580251"/>
          </a:xfrm>
          <a:prstGeom prst="ellipse">
            <a:avLst/>
          </a:prstGeom>
          <a:solidFill>
            <a:schemeClr val="accent1">
              <a:lumMod val="60000"/>
              <a:lumOff val="4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1" name="Rectangle 10"/>
          <p:cNvSpPr/>
          <p:nvPr userDrawn="1"/>
        </p:nvSpPr>
        <p:spPr>
          <a:xfrm>
            <a:off x="3839056" y="4266452"/>
            <a:ext cx="1872693" cy="404150"/>
          </a:xfrm>
          <a:prstGeom prst="rect">
            <a:avLst/>
          </a:prstGeom>
        </p:spPr>
        <p:txBody>
          <a:bodyPr wrap="square">
            <a:spAutoFit/>
          </a:bodyPr>
          <a:lstStyle/>
          <a:p>
            <a:pPr algn="ctr">
              <a:lnSpc>
                <a:spcPct val="95000"/>
              </a:lnSpc>
            </a:pPr>
            <a:r>
              <a:rPr lang="en-US" sz="2133">
                <a:solidFill>
                  <a:srgbClr val="FFFFFF"/>
                </a:solidFill>
              </a:rPr>
              <a:t>Thing A</a:t>
            </a:r>
          </a:p>
        </p:txBody>
      </p:sp>
      <p:sp>
        <p:nvSpPr>
          <p:cNvPr id="12" name="Rectangle 11"/>
          <p:cNvSpPr/>
          <p:nvPr userDrawn="1"/>
        </p:nvSpPr>
        <p:spPr>
          <a:xfrm>
            <a:off x="5075476" y="2515341"/>
            <a:ext cx="1872693" cy="404150"/>
          </a:xfrm>
          <a:prstGeom prst="rect">
            <a:avLst/>
          </a:prstGeom>
        </p:spPr>
        <p:txBody>
          <a:bodyPr wrap="square">
            <a:spAutoFit/>
          </a:bodyPr>
          <a:lstStyle/>
          <a:p>
            <a:pPr algn="ctr">
              <a:lnSpc>
                <a:spcPct val="95000"/>
              </a:lnSpc>
            </a:pPr>
            <a:r>
              <a:rPr lang="en-US" sz="2133">
                <a:solidFill>
                  <a:srgbClr val="FFFFFF"/>
                </a:solidFill>
              </a:rPr>
              <a:t>Thing B</a:t>
            </a:r>
          </a:p>
        </p:txBody>
      </p:sp>
      <p:sp>
        <p:nvSpPr>
          <p:cNvPr id="13" name="Rectangle 12"/>
          <p:cNvSpPr/>
          <p:nvPr userDrawn="1"/>
        </p:nvSpPr>
        <p:spPr>
          <a:xfrm>
            <a:off x="6286875" y="4266452"/>
            <a:ext cx="1872693" cy="404150"/>
          </a:xfrm>
          <a:prstGeom prst="rect">
            <a:avLst/>
          </a:prstGeom>
        </p:spPr>
        <p:txBody>
          <a:bodyPr wrap="square">
            <a:spAutoFit/>
          </a:bodyPr>
          <a:lstStyle/>
          <a:p>
            <a:pPr algn="ctr">
              <a:lnSpc>
                <a:spcPct val="95000"/>
              </a:lnSpc>
            </a:pPr>
            <a:r>
              <a:rPr lang="en-US" sz="2133">
                <a:solidFill>
                  <a:srgbClr val="FFFFFF"/>
                </a:solidFill>
              </a:rPr>
              <a:t>Thing C</a:t>
            </a:r>
          </a:p>
        </p:txBody>
      </p:sp>
      <p:sp>
        <p:nvSpPr>
          <p:cNvPr id="14" name="Rectangle 13"/>
          <p:cNvSpPr/>
          <p:nvPr userDrawn="1"/>
        </p:nvSpPr>
        <p:spPr>
          <a:xfrm>
            <a:off x="327493" y="1911242"/>
            <a:ext cx="3176220" cy="618631"/>
          </a:xfrm>
          <a:prstGeom prst="rect">
            <a:avLst/>
          </a:prstGeom>
        </p:spPr>
        <p:txBody>
          <a:bodyPr wrap="square">
            <a:spAutoFit/>
          </a:bodyPr>
          <a:lstStyle/>
          <a:p>
            <a:pPr algn="r">
              <a:lnSpc>
                <a:spcPct val="95000"/>
              </a:lnSpc>
            </a:pPr>
            <a:r>
              <a:rPr lang="en-US" sz="2133">
                <a:solidFill>
                  <a:schemeClr val="tx2"/>
                </a:solidFill>
              </a:rPr>
              <a:t>Key Point</a:t>
            </a:r>
          </a:p>
          <a:p>
            <a:pPr algn="r">
              <a:lnSpc>
                <a:spcPct val="95000"/>
              </a:lnSpc>
            </a:pPr>
            <a:r>
              <a:rPr lang="fr-FR" sz="1467">
                <a:solidFill>
                  <a:schemeClr val="tx2"/>
                </a:solidFill>
              </a:rPr>
              <a:t>Nam </a:t>
            </a:r>
            <a:r>
              <a:rPr lang="fr-FR" sz="1467" err="1">
                <a:solidFill>
                  <a:schemeClr val="tx2"/>
                </a:solidFill>
              </a:rPr>
              <a:t>sit</a:t>
            </a:r>
            <a:r>
              <a:rPr lang="fr-FR" sz="1467">
                <a:solidFill>
                  <a:schemeClr val="tx2"/>
                </a:solidFill>
              </a:rPr>
              <a:t> </a:t>
            </a:r>
            <a:r>
              <a:rPr lang="fr-FR" sz="1467" err="1">
                <a:solidFill>
                  <a:schemeClr val="tx2"/>
                </a:solidFill>
              </a:rPr>
              <a:t>amet</a:t>
            </a:r>
            <a:r>
              <a:rPr lang="fr-FR" sz="1467">
                <a:solidFill>
                  <a:schemeClr val="tx2"/>
                </a:solidFill>
              </a:rPr>
              <a:t> </a:t>
            </a:r>
            <a:r>
              <a:rPr lang="fr-FR" sz="1467" err="1">
                <a:solidFill>
                  <a:schemeClr val="tx2"/>
                </a:solidFill>
              </a:rPr>
              <a:t>neque</a:t>
            </a:r>
            <a:r>
              <a:rPr lang="fr-FR" sz="1467">
                <a:solidFill>
                  <a:schemeClr val="tx2"/>
                </a:solidFill>
              </a:rPr>
              <a:t> </a:t>
            </a:r>
            <a:r>
              <a:rPr lang="fr-FR" sz="1467" err="1">
                <a:solidFill>
                  <a:schemeClr val="tx2"/>
                </a:solidFill>
              </a:rPr>
              <a:t>quis</a:t>
            </a:r>
            <a:endParaRPr lang="en-US" sz="1467">
              <a:solidFill>
                <a:schemeClr val="tx2"/>
              </a:solidFill>
            </a:endParaRPr>
          </a:p>
        </p:txBody>
      </p:sp>
      <p:sp>
        <p:nvSpPr>
          <p:cNvPr id="15" name="Rectangle 14"/>
          <p:cNvSpPr/>
          <p:nvPr userDrawn="1"/>
        </p:nvSpPr>
        <p:spPr>
          <a:xfrm>
            <a:off x="9685139" y="4109873"/>
            <a:ext cx="2788995" cy="618631"/>
          </a:xfrm>
          <a:prstGeom prst="rect">
            <a:avLst/>
          </a:prstGeom>
        </p:spPr>
        <p:txBody>
          <a:bodyPr wrap="square">
            <a:spAutoFit/>
          </a:bodyPr>
          <a:lstStyle/>
          <a:p>
            <a:pPr>
              <a:lnSpc>
                <a:spcPct val="95000"/>
              </a:lnSpc>
            </a:pPr>
            <a:r>
              <a:rPr lang="en-US" sz="2133">
                <a:solidFill>
                  <a:schemeClr val="tx2"/>
                </a:solidFill>
              </a:rPr>
              <a:t>Key Point</a:t>
            </a:r>
          </a:p>
          <a:p>
            <a:pPr>
              <a:lnSpc>
                <a:spcPct val="95000"/>
              </a:lnSpc>
            </a:pPr>
            <a:r>
              <a:rPr lang="en-US" sz="1467" err="1">
                <a:solidFill>
                  <a:schemeClr val="tx2"/>
                </a:solidFill>
              </a:rPr>
              <a:t>Donec</a:t>
            </a:r>
            <a:r>
              <a:rPr lang="en-US" sz="1467">
                <a:solidFill>
                  <a:schemeClr val="tx2"/>
                </a:solidFill>
              </a:rPr>
              <a:t> </a:t>
            </a:r>
            <a:r>
              <a:rPr lang="en-US" sz="1467" err="1">
                <a:solidFill>
                  <a:schemeClr val="tx2"/>
                </a:solidFill>
              </a:rPr>
              <a:t>quis</a:t>
            </a:r>
            <a:r>
              <a:rPr lang="en-US" sz="1467">
                <a:solidFill>
                  <a:schemeClr val="tx2"/>
                </a:solidFill>
              </a:rPr>
              <a:t> </a:t>
            </a:r>
            <a:r>
              <a:rPr lang="en-US" sz="1467" err="1">
                <a:solidFill>
                  <a:schemeClr val="tx2"/>
                </a:solidFill>
              </a:rPr>
              <a:t>faucibus</a:t>
            </a:r>
            <a:endParaRPr lang="en-US" sz="1467">
              <a:solidFill>
                <a:schemeClr val="tx2"/>
              </a:solidFill>
            </a:endParaRPr>
          </a:p>
        </p:txBody>
      </p:sp>
      <p:sp>
        <p:nvSpPr>
          <p:cNvPr id="16" name="Rectangle 15"/>
          <p:cNvSpPr/>
          <p:nvPr userDrawn="1"/>
        </p:nvSpPr>
        <p:spPr>
          <a:xfrm>
            <a:off x="8069891" y="2564904"/>
            <a:ext cx="3165376" cy="715965"/>
          </a:xfrm>
          <a:prstGeom prst="rect">
            <a:avLst/>
          </a:prstGeom>
          <a:solidFill>
            <a:schemeClr val="accent2">
              <a:lumMod val="75000"/>
            </a:schemeClr>
          </a:solidFill>
        </p:spPr>
        <p:txBody>
          <a:bodyPr wrap="square">
            <a:spAutoFit/>
          </a:bodyPr>
          <a:lstStyle/>
          <a:p>
            <a:pPr algn="ctr">
              <a:lnSpc>
                <a:spcPct val="95000"/>
              </a:lnSpc>
            </a:pPr>
            <a:r>
              <a:rPr lang="en-US" sz="2133">
                <a:solidFill>
                  <a:schemeClr val="bg1"/>
                </a:solidFill>
              </a:rPr>
              <a:t>Lorem ipsum dolor sit amet, </a:t>
            </a:r>
            <a:r>
              <a:rPr lang="en-US" sz="2133" err="1">
                <a:solidFill>
                  <a:schemeClr val="bg1"/>
                </a:solidFill>
              </a:rPr>
              <a:t>consectetur</a:t>
            </a:r>
            <a:endParaRPr lang="en-US" sz="2133">
              <a:solidFill>
                <a:schemeClr val="bg1"/>
              </a:solidFill>
            </a:endParaRPr>
          </a:p>
        </p:txBody>
      </p:sp>
      <p:sp>
        <p:nvSpPr>
          <p:cNvPr id="17" name="Oval 16"/>
          <p:cNvSpPr/>
          <p:nvPr userDrawn="1"/>
        </p:nvSpPr>
        <p:spPr>
          <a:xfrm>
            <a:off x="5903979" y="3870087"/>
            <a:ext cx="192021" cy="192021"/>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18" name="Straight Connector 17"/>
          <p:cNvCxnSpPr/>
          <p:nvPr userDrawn="1"/>
        </p:nvCxnSpPr>
        <p:spPr>
          <a:xfrm flipV="1">
            <a:off x="6062133" y="3078385"/>
            <a:ext cx="2016224" cy="86231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8620037" y="3901560"/>
            <a:ext cx="1060424" cy="1066032"/>
            <a:chOff x="776288" y="2444750"/>
            <a:chExt cx="600075" cy="603250"/>
          </a:xfrm>
          <a:solidFill>
            <a:schemeClr val="accent1">
              <a:lumMod val="60000"/>
              <a:lumOff val="40000"/>
            </a:schemeClr>
          </a:solidFill>
        </p:grpSpPr>
        <p:sp>
          <p:nvSpPr>
            <p:cNvPr id="20" name="Oval 19"/>
            <p:cNvSpPr>
              <a:spLocks noChangeArrowheads="1"/>
            </p:cNvSpPr>
            <p:nvPr/>
          </p:nvSpPr>
          <p:spPr bwMode="auto">
            <a:xfrm>
              <a:off x="776288" y="2444750"/>
              <a:ext cx="600075" cy="60325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3200"/>
            </a:p>
          </p:txBody>
        </p:sp>
        <p:grpSp>
          <p:nvGrpSpPr>
            <p:cNvPr id="21" name="Group 20"/>
            <p:cNvGrpSpPr/>
            <p:nvPr/>
          </p:nvGrpSpPr>
          <p:grpSpPr>
            <a:xfrm>
              <a:off x="862013" y="2624931"/>
              <a:ext cx="430213" cy="242888"/>
              <a:chOff x="862013" y="2847975"/>
              <a:chExt cx="430213" cy="242888"/>
            </a:xfrm>
            <a:grpFill/>
          </p:grpSpPr>
          <p:sp>
            <p:nvSpPr>
              <p:cNvPr id="22" name="Freeform 24"/>
              <p:cNvSpPr>
                <a:spLocks noEditPoints="1"/>
              </p:cNvSpPr>
              <p:nvPr/>
            </p:nvSpPr>
            <p:spPr bwMode="auto">
              <a:xfrm>
                <a:off x="957263" y="2847975"/>
                <a:ext cx="334963" cy="242888"/>
              </a:xfrm>
              <a:custGeom>
                <a:avLst/>
                <a:gdLst>
                  <a:gd name="T0" fmla="*/ 191 w 197"/>
                  <a:gd name="T1" fmla="*/ 72 h 143"/>
                  <a:gd name="T2" fmla="*/ 184 w 197"/>
                  <a:gd name="T3" fmla="*/ 72 h 143"/>
                  <a:gd name="T4" fmla="*/ 172 w 197"/>
                  <a:gd name="T5" fmla="*/ 43 h 143"/>
                  <a:gd name="T6" fmla="*/ 157 w 197"/>
                  <a:gd name="T7" fmla="*/ 31 h 143"/>
                  <a:gd name="T8" fmla="*/ 126 w 197"/>
                  <a:gd name="T9" fmla="*/ 31 h 143"/>
                  <a:gd name="T10" fmla="*/ 126 w 197"/>
                  <a:gd name="T11" fmla="*/ 2 h 143"/>
                  <a:gd name="T12" fmla="*/ 123 w 197"/>
                  <a:gd name="T13" fmla="*/ 0 h 143"/>
                  <a:gd name="T14" fmla="*/ 2 w 197"/>
                  <a:gd name="T15" fmla="*/ 0 h 143"/>
                  <a:gd name="T16" fmla="*/ 0 w 197"/>
                  <a:gd name="T17" fmla="*/ 2 h 143"/>
                  <a:gd name="T18" fmla="*/ 0 w 197"/>
                  <a:gd name="T19" fmla="*/ 122 h 143"/>
                  <a:gd name="T20" fmla="*/ 2 w 197"/>
                  <a:gd name="T21" fmla="*/ 125 h 143"/>
                  <a:gd name="T22" fmla="*/ 19 w 197"/>
                  <a:gd name="T23" fmla="*/ 125 h 143"/>
                  <a:gd name="T24" fmla="*/ 39 w 197"/>
                  <a:gd name="T25" fmla="*/ 143 h 143"/>
                  <a:gd name="T26" fmla="*/ 60 w 197"/>
                  <a:gd name="T27" fmla="*/ 125 h 143"/>
                  <a:gd name="T28" fmla="*/ 138 w 197"/>
                  <a:gd name="T29" fmla="*/ 125 h 143"/>
                  <a:gd name="T30" fmla="*/ 159 w 197"/>
                  <a:gd name="T31" fmla="*/ 143 h 143"/>
                  <a:gd name="T32" fmla="*/ 180 w 197"/>
                  <a:gd name="T33" fmla="*/ 125 h 143"/>
                  <a:gd name="T34" fmla="*/ 191 w 197"/>
                  <a:gd name="T35" fmla="*/ 125 h 143"/>
                  <a:gd name="T36" fmla="*/ 197 w 197"/>
                  <a:gd name="T37" fmla="*/ 119 h 143"/>
                  <a:gd name="T38" fmla="*/ 197 w 197"/>
                  <a:gd name="T39" fmla="*/ 78 h 143"/>
                  <a:gd name="T40" fmla="*/ 191 w 197"/>
                  <a:gd name="T41" fmla="*/ 72 h 143"/>
                  <a:gd name="T42" fmla="*/ 157 w 197"/>
                  <a:gd name="T43" fmla="*/ 36 h 143"/>
                  <a:gd name="T44" fmla="*/ 168 w 197"/>
                  <a:gd name="T45" fmla="*/ 44 h 143"/>
                  <a:gd name="T46" fmla="*/ 179 w 197"/>
                  <a:gd name="T47" fmla="*/ 72 h 143"/>
                  <a:gd name="T48" fmla="*/ 126 w 197"/>
                  <a:gd name="T49" fmla="*/ 72 h 143"/>
                  <a:gd name="T50" fmla="*/ 126 w 197"/>
                  <a:gd name="T51" fmla="*/ 36 h 143"/>
                  <a:gd name="T52" fmla="*/ 157 w 197"/>
                  <a:gd name="T53" fmla="*/ 36 h 143"/>
                  <a:gd name="T54" fmla="*/ 4 w 197"/>
                  <a:gd name="T55" fmla="*/ 4 h 143"/>
                  <a:gd name="T56" fmla="*/ 121 w 197"/>
                  <a:gd name="T57" fmla="*/ 4 h 143"/>
                  <a:gd name="T58" fmla="*/ 121 w 197"/>
                  <a:gd name="T59" fmla="*/ 120 h 143"/>
                  <a:gd name="T60" fmla="*/ 60 w 197"/>
                  <a:gd name="T61" fmla="*/ 120 h 143"/>
                  <a:gd name="T62" fmla="*/ 39 w 197"/>
                  <a:gd name="T63" fmla="*/ 101 h 143"/>
                  <a:gd name="T64" fmla="*/ 19 w 197"/>
                  <a:gd name="T65" fmla="*/ 120 h 143"/>
                  <a:gd name="T66" fmla="*/ 4 w 197"/>
                  <a:gd name="T67" fmla="*/ 120 h 143"/>
                  <a:gd name="T68" fmla="*/ 4 w 197"/>
                  <a:gd name="T69" fmla="*/ 4 h 143"/>
                  <a:gd name="T70" fmla="*/ 39 w 197"/>
                  <a:gd name="T71" fmla="*/ 139 h 143"/>
                  <a:gd name="T72" fmla="*/ 23 w 197"/>
                  <a:gd name="T73" fmla="*/ 122 h 143"/>
                  <a:gd name="T74" fmla="*/ 39 w 197"/>
                  <a:gd name="T75" fmla="*/ 106 h 143"/>
                  <a:gd name="T76" fmla="*/ 56 w 197"/>
                  <a:gd name="T77" fmla="*/ 122 h 143"/>
                  <a:gd name="T78" fmla="*/ 39 w 197"/>
                  <a:gd name="T79" fmla="*/ 139 h 143"/>
                  <a:gd name="T80" fmla="*/ 159 w 197"/>
                  <a:gd name="T81" fmla="*/ 139 h 143"/>
                  <a:gd name="T82" fmla="*/ 142 w 197"/>
                  <a:gd name="T83" fmla="*/ 122 h 143"/>
                  <a:gd name="T84" fmla="*/ 159 w 197"/>
                  <a:gd name="T85" fmla="*/ 106 h 143"/>
                  <a:gd name="T86" fmla="*/ 175 w 197"/>
                  <a:gd name="T87" fmla="*/ 122 h 143"/>
                  <a:gd name="T88" fmla="*/ 175 w 197"/>
                  <a:gd name="T89" fmla="*/ 122 h 143"/>
                  <a:gd name="T90" fmla="*/ 175 w 197"/>
                  <a:gd name="T91" fmla="*/ 123 h 143"/>
                  <a:gd name="T92" fmla="*/ 159 w 197"/>
                  <a:gd name="T93" fmla="*/ 139 h 143"/>
                  <a:gd name="T94" fmla="*/ 193 w 197"/>
                  <a:gd name="T95" fmla="*/ 119 h 143"/>
                  <a:gd name="T96" fmla="*/ 191 w 197"/>
                  <a:gd name="T97" fmla="*/ 120 h 143"/>
                  <a:gd name="T98" fmla="*/ 180 w 197"/>
                  <a:gd name="T99" fmla="*/ 120 h 143"/>
                  <a:gd name="T100" fmla="*/ 159 w 197"/>
                  <a:gd name="T101" fmla="*/ 101 h 143"/>
                  <a:gd name="T102" fmla="*/ 138 w 197"/>
                  <a:gd name="T103" fmla="*/ 120 h 143"/>
                  <a:gd name="T104" fmla="*/ 126 w 197"/>
                  <a:gd name="T105" fmla="*/ 120 h 143"/>
                  <a:gd name="T106" fmla="*/ 126 w 197"/>
                  <a:gd name="T107" fmla="*/ 77 h 143"/>
                  <a:gd name="T108" fmla="*/ 191 w 197"/>
                  <a:gd name="T109" fmla="*/ 77 h 143"/>
                  <a:gd name="T110" fmla="*/ 193 w 197"/>
                  <a:gd name="T111" fmla="*/ 78 h 143"/>
                  <a:gd name="T112" fmla="*/ 193 w 197"/>
                  <a:gd name="T113" fmla="*/ 1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143">
                    <a:moveTo>
                      <a:pt x="191" y="72"/>
                    </a:moveTo>
                    <a:cubicBezTo>
                      <a:pt x="184" y="72"/>
                      <a:pt x="184" y="72"/>
                      <a:pt x="184" y="72"/>
                    </a:cubicBezTo>
                    <a:cubicBezTo>
                      <a:pt x="181" y="65"/>
                      <a:pt x="172" y="43"/>
                      <a:pt x="172" y="43"/>
                    </a:cubicBezTo>
                    <a:cubicBezTo>
                      <a:pt x="169" y="36"/>
                      <a:pt x="163" y="31"/>
                      <a:pt x="157" y="31"/>
                    </a:cubicBezTo>
                    <a:cubicBezTo>
                      <a:pt x="126" y="31"/>
                      <a:pt x="126" y="31"/>
                      <a:pt x="126" y="31"/>
                    </a:cubicBezTo>
                    <a:cubicBezTo>
                      <a:pt x="126" y="2"/>
                      <a:pt x="126" y="2"/>
                      <a:pt x="126" y="2"/>
                    </a:cubicBezTo>
                    <a:cubicBezTo>
                      <a:pt x="126" y="1"/>
                      <a:pt x="125" y="0"/>
                      <a:pt x="123" y="0"/>
                    </a:cubicBezTo>
                    <a:cubicBezTo>
                      <a:pt x="2" y="0"/>
                      <a:pt x="2" y="0"/>
                      <a:pt x="2" y="0"/>
                    </a:cubicBezTo>
                    <a:cubicBezTo>
                      <a:pt x="1" y="0"/>
                      <a:pt x="0" y="1"/>
                      <a:pt x="0" y="2"/>
                    </a:cubicBezTo>
                    <a:cubicBezTo>
                      <a:pt x="0" y="122"/>
                      <a:pt x="0" y="122"/>
                      <a:pt x="0" y="122"/>
                    </a:cubicBezTo>
                    <a:cubicBezTo>
                      <a:pt x="0" y="123"/>
                      <a:pt x="1" y="125"/>
                      <a:pt x="2" y="125"/>
                    </a:cubicBezTo>
                    <a:cubicBezTo>
                      <a:pt x="19" y="125"/>
                      <a:pt x="19" y="125"/>
                      <a:pt x="19" y="125"/>
                    </a:cubicBezTo>
                    <a:cubicBezTo>
                      <a:pt x="20" y="135"/>
                      <a:pt x="29" y="143"/>
                      <a:pt x="39" y="143"/>
                    </a:cubicBezTo>
                    <a:cubicBezTo>
                      <a:pt x="50" y="143"/>
                      <a:pt x="59" y="135"/>
                      <a:pt x="60" y="125"/>
                    </a:cubicBezTo>
                    <a:cubicBezTo>
                      <a:pt x="138" y="125"/>
                      <a:pt x="138" y="125"/>
                      <a:pt x="138" y="125"/>
                    </a:cubicBezTo>
                    <a:cubicBezTo>
                      <a:pt x="139" y="135"/>
                      <a:pt x="148" y="143"/>
                      <a:pt x="159" y="143"/>
                    </a:cubicBezTo>
                    <a:cubicBezTo>
                      <a:pt x="170" y="143"/>
                      <a:pt x="178" y="135"/>
                      <a:pt x="180" y="125"/>
                    </a:cubicBezTo>
                    <a:cubicBezTo>
                      <a:pt x="191" y="125"/>
                      <a:pt x="191" y="125"/>
                      <a:pt x="191" y="125"/>
                    </a:cubicBezTo>
                    <a:cubicBezTo>
                      <a:pt x="195" y="125"/>
                      <a:pt x="197" y="122"/>
                      <a:pt x="197" y="119"/>
                    </a:cubicBezTo>
                    <a:cubicBezTo>
                      <a:pt x="197" y="78"/>
                      <a:pt x="197" y="78"/>
                      <a:pt x="197" y="78"/>
                    </a:cubicBezTo>
                    <a:cubicBezTo>
                      <a:pt x="197" y="75"/>
                      <a:pt x="195" y="72"/>
                      <a:pt x="191" y="72"/>
                    </a:cubicBezTo>
                    <a:close/>
                    <a:moveTo>
                      <a:pt x="157" y="36"/>
                    </a:moveTo>
                    <a:cubicBezTo>
                      <a:pt x="161" y="36"/>
                      <a:pt x="166" y="40"/>
                      <a:pt x="168" y="44"/>
                    </a:cubicBezTo>
                    <a:cubicBezTo>
                      <a:pt x="168" y="45"/>
                      <a:pt x="175" y="64"/>
                      <a:pt x="179" y="72"/>
                    </a:cubicBezTo>
                    <a:cubicBezTo>
                      <a:pt x="126" y="72"/>
                      <a:pt x="126" y="72"/>
                      <a:pt x="126" y="72"/>
                    </a:cubicBezTo>
                    <a:cubicBezTo>
                      <a:pt x="126" y="36"/>
                      <a:pt x="126" y="36"/>
                      <a:pt x="126" y="36"/>
                    </a:cubicBezTo>
                    <a:lnTo>
                      <a:pt x="157" y="36"/>
                    </a:lnTo>
                    <a:close/>
                    <a:moveTo>
                      <a:pt x="4" y="4"/>
                    </a:moveTo>
                    <a:cubicBezTo>
                      <a:pt x="121" y="4"/>
                      <a:pt x="121" y="4"/>
                      <a:pt x="121" y="4"/>
                    </a:cubicBezTo>
                    <a:cubicBezTo>
                      <a:pt x="121" y="120"/>
                      <a:pt x="121" y="120"/>
                      <a:pt x="121" y="120"/>
                    </a:cubicBezTo>
                    <a:cubicBezTo>
                      <a:pt x="60" y="120"/>
                      <a:pt x="60" y="120"/>
                      <a:pt x="60" y="120"/>
                    </a:cubicBezTo>
                    <a:cubicBezTo>
                      <a:pt x="59" y="109"/>
                      <a:pt x="50" y="101"/>
                      <a:pt x="39" y="101"/>
                    </a:cubicBezTo>
                    <a:cubicBezTo>
                      <a:pt x="29" y="101"/>
                      <a:pt x="20" y="109"/>
                      <a:pt x="19" y="120"/>
                    </a:cubicBezTo>
                    <a:cubicBezTo>
                      <a:pt x="4" y="120"/>
                      <a:pt x="4" y="120"/>
                      <a:pt x="4" y="120"/>
                    </a:cubicBezTo>
                    <a:lnTo>
                      <a:pt x="4" y="4"/>
                    </a:lnTo>
                    <a:close/>
                    <a:moveTo>
                      <a:pt x="39" y="139"/>
                    </a:moveTo>
                    <a:cubicBezTo>
                      <a:pt x="30" y="139"/>
                      <a:pt x="23" y="131"/>
                      <a:pt x="23" y="122"/>
                    </a:cubicBezTo>
                    <a:cubicBezTo>
                      <a:pt x="23" y="113"/>
                      <a:pt x="30" y="106"/>
                      <a:pt x="39" y="106"/>
                    </a:cubicBezTo>
                    <a:cubicBezTo>
                      <a:pt x="48" y="106"/>
                      <a:pt x="56" y="113"/>
                      <a:pt x="56" y="122"/>
                    </a:cubicBezTo>
                    <a:cubicBezTo>
                      <a:pt x="56" y="131"/>
                      <a:pt x="48" y="139"/>
                      <a:pt x="39" y="139"/>
                    </a:cubicBezTo>
                    <a:close/>
                    <a:moveTo>
                      <a:pt x="159" y="139"/>
                    </a:moveTo>
                    <a:cubicBezTo>
                      <a:pt x="150" y="139"/>
                      <a:pt x="142" y="131"/>
                      <a:pt x="142" y="122"/>
                    </a:cubicBezTo>
                    <a:cubicBezTo>
                      <a:pt x="142" y="113"/>
                      <a:pt x="150" y="106"/>
                      <a:pt x="159" y="106"/>
                    </a:cubicBezTo>
                    <a:cubicBezTo>
                      <a:pt x="168" y="106"/>
                      <a:pt x="175" y="113"/>
                      <a:pt x="175" y="122"/>
                    </a:cubicBezTo>
                    <a:cubicBezTo>
                      <a:pt x="175" y="122"/>
                      <a:pt x="175" y="122"/>
                      <a:pt x="175" y="122"/>
                    </a:cubicBezTo>
                    <a:cubicBezTo>
                      <a:pt x="175" y="122"/>
                      <a:pt x="175" y="122"/>
                      <a:pt x="175" y="123"/>
                    </a:cubicBezTo>
                    <a:cubicBezTo>
                      <a:pt x="175" y="131"/>
                      <a:pt x="168" y="139"/>
                      <a:pt x="159" y="139"/>
                    </a:cubicBezTo>
                    <a:close/>
                    <a:moveTo>
                      <a:pt x="193" y="119"/>
                    </a:moveTo>
                    <a:cubicBezTo>
                      <a:pt x="193" y="119"/>
                      <a:pt x="192" y="120"/>
                      <a:pt x="191" y="120"/>
                    </a:cubicBezTo>
                    <a:cubicBezTo>
                      <a:pt x="180" y="120"/>
                      <a:pt x="180" y="120"/>
                      <a:pt x="180" y="120"/>
                    </a:cubicBezTo>
                    <a:cubicBezTo>
                      <a:pt x="178" y="109"/>
                      <a:pt x="170" y="101"/>
                      <a:pt x="159" y="101"/>
                    </a:cubicBezTo>
                    <a:cubicBezTo>
                      <a:pt x="148" y="101"/>
                      <a:pt x="139" y="109"/>
                      <a:pt x="138" y="120"/>
                    </a:cubicBezTo>
                    <a:cubicBezTo>
                      <a:pt x="126" y="120"/>
                      <a:pt x="126" y="120"/>
                      <a:pt x="126" y="120"/>
                    </a:cubicBezTo>
                    <a:cubicBezTo>
                      <a:pt x="126" y="77"/>
                      <a:pt x="126" y="77"/>
                      <a:pt x="126" y="77"/>
                    </a:cubicBezTo>
                    <a:cubicBezTo>
                      <a:pt x="191" y="77"/>
                      <a:pt x="191" y="77"/>
                      <a:pt x="191" y="77"/>
                    </a:cubicBezTo>
                    <a:cubicBezTo>
                      <a:pt x="192" y="77"/>
                      <a:pt x="193" y="77"/>
                      <a:pt x="193" y="78"/>
                    </a:cubicBezTo>
                    <a:lnTo>
                      <a:pt x="19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3" name="Freeform 25"/>
              <p:cNvSpPr>
                <a:spLocks/>
              </p:cNvSpPr>
              <p:nvPr/>
            </p:nvSpPr>
            <p:spPr bwMode="auto">
              <a:xfrm>
                <a:off x="862013" y="2847975"/>
                <a:ext cx="76200" cy="7938"/>
              </a:xfrm>
              <a:custGeom>
                <a:avLst/>
                <a:gdLst>
                  <a:gd name="T0" fmla="*/ 42 w 45"/>
                  <a:gd name="T1" fmla="*/ 0 h 4"/>
                  <a:gd name="T2" fmla="*/ 3 w 45"/>
                  <a:gd name="T3" fmla="*/ 0 h 4"/>
                  <a:gd name="T4" fmla="*/ 0 w 45"/>
                  <a:gd name="T5" fmla="*/ 2 h 4"/>
                  <a:gd name="T6" fmla="*/ 3 w 45"/>
                  <a:gd name="T7" fmla="*/ 4 h 4"/>
                  <a:gd name="T8" fmla="*/ 42 w 45"/>
                  <a:gd name="T9" fmla="*/ 4 h 4"/>
                  <a:gd name="T10" fmla="*/ 45 w 45"/>
                  <a:gd name="T11" fmla="*/ 2 h 4"/>
                  <a:gd name="T12" fmla="*/ 42 w 4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5" h="4">
                    <a:moveTo>
                      <a:pt x="42" y="0"/>
                    </a:moveTo>
                    <a:cubicBezTo>
                      <a:pt x="3" y="0"/>
                      <a:pt x="3" y="0"/>
                      <a:pt x="3" y="0"/>
                    </a:cubicBezTo>
                    <a:cubicBezTo>
                      <a:pt x="1" y="0"/>
                      <a:pt x="0" y="1"/>
                      <a:pt x="0" y="2"/>
                    </a:cubicBezTo>
                    <a:cubicBezTo>
                      <a:pt x="0" y="3"/>
                      <a:pt x="1" y="4"/>
                      <a:pt x="3" y="4"/>
                    </a:cubicBezTo>
                    <a:cubicBezTo>
                      <a:pt x="42" y="4"/>
                      <a:pt x="42" y="4"/>
                      <a:pt x="42" y="4"/>
                    </a:cubicBezTo>
                    <a:cubicBezTo>
                      <a:pt x="44" y="4"/>
                      <a:pt x="45" y="3"/>
                      <a:pt x="45" y="2"/>
                    </a:cubicBezTo>
                    <a:cubicBezTo>
                      <a:pt x="45" y="1"/>
                      <a:pt x="44"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4" name="Freeform 26"/>
              <p:cNvSpPr>
                <a:spLocks/>
              </p:cNvSpPr>
              <p:nvPr/>
            </p:nvSpPr>
            <p:spPr bwMode="auto">
              <a:xfrm>
                <a:off x="877888" y="2886075"/>
                <a:ext cx="60325" cy="6350"/>
              </a:xfrm>
              <a:custGeom>
                <a:avLst/>
                <a:gdLst>
                  <a:gd name="T0" fmla="*/ 32 w 35"/>
                  <a:gd name="T1" fmla="*/ 0 h 4"/>
                  <a:gd name="T2" fmla="*/ 2 w 35"/>
                  <a:gd name="T3" fmla="*/ 0 h 4"/>
                  <a:gd name="T4" fmla="*/ 0 w 35"/>
                  <a:gd name="T5" fmla="*/ 2 h 4"/>
                  <a:gd name="T6" fmla="*/ 2 w 35"/>
                  <a:gd name="T7" fmla="*/ 4 h 4"/>
                  <a:gd name="T8" fmla="*/ 32 w 35"/>
                  <a:gd name="T9" fmla="*/ 4 h 4"/>
                  <a:gd name="T10" fmla="*/ 35 w 35"/>
                  <a:gd name="T11" fmla="*/ 2 h 4"/>
                  <a:gd name="T12" fmla="*/ 32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2" y="0"/>
                    </a:moveTo>
                    <a:cubicBezTo>
                      <a:pt x="2" y="0"/>
                      <a:pt x="2" y="0"/>
                      <a:pt x="2" y="0"/>
                    </a:cubicBezTo>
                    <a:cubicBezTo>
                      <a:pt x="1" y="0"/>
                      <a:pt x="0" y="1"/>
                      <a:pt x="0" y="2"/>
                    </a:cubicBezTo>
                    <a:cubicBezTo>
                      <a:pt x="0" y="3"/>
                      <a:pt x="1" y="4"/>
                      <a:pt x="2" y="4"/>
                    </a:cubicBezTo>
                    <a:cubicBezTo>
                      <a:pt x="32" y="4"/>
                      <a:pt x="32" y="4"/>
                      <a:pt x="32" y="4"/>
                    </a:cubicBezTo>
                    <a:cubicBezTo>
                      <a:pt x="34" y="4"/>
                      <a:pt x="35" y="3"/>
                      <a:pt x="35" y="2"/>
                    </a:cubicBezTo>
                    <a:cubicBezTo>
                      <a:pt x="35" y="1"/>
                      <a:pt x="34"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5" name="Freeform 27"/>
              <p:cNvSpPr>
                <a:spLocks/>
              </p:cNvSpPr>
              <p:nvPr/>
            </p:nvSpPr>
            <p:spPr bwMode="auto">
              <a:xfrm>
                <a:off x="895350" y="2922588"/>
                <a:ext cx="42863" cy="9525"/>
              </a:xfrm>
              <a:custGeom>
                <a:avLst/>
                <a:gdLst>
                  <a:gd name="T0" fmla="*/ 22 w 25"/>
                  <a:gd name="T1" fmla="*/ 0 h 5"/>
                  <a:gd name="T2" fmla="*/ 2 w 25"/>
                  <a:gd name="T3" fmla="*/ 0 h 5"/>
                  <a:gd name="T4" fmla="*/ 0 w 25"/>
                  <a:gd name="T5" fmla="*/ 2 h 5"/>
                  <a:gd name="T6" fmla="*/ 2 w 25"/>
                  <a:gd name="T7" fmla="*/ 5 h 5"/>
                  <a:gd name="T8" fmla="*/ 22 w 25"/>
                  <a:gd name="T9" fmla="*/ 5 h 5"/>
                  <a:gd name="T10" fmla="*/ 25 w 25"/>
                  <a:gd name="T11" fmla="*/ 2 h 5"/>
                  <a:gd name="T12" fmla="*/ 22 w 2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5" h="5">
                    <a:moveTo>
                      <a:pt x="22" y="0"/>
                    </a:moveTo>
                    <a:cubicBezTo>
                      <a:pt x="2" y="0"/>
                      <a:pt x="2" y="0"/>
                      <a:pt x="2" y="0"/>
                    </a:cubicBezTo>
                    <a:cubicBezTo>
                      <a:pt x="1" y="0"/>
                      <a:pt x="0" y="1"/>
                      <a:pt x="0" y="2"/>
                    </a:cubicBezTo>
                    <a:cubicBezTo>
                      <a:pt x="0" y="3"/>
                      <a:pt x="1" y="5"/>
                      <a:pt x="2" y="5"/>
                    </a:cubicBezTo>
                    <a:cubicBezTo>
                      <a:pt x="22" y="5"/>
                      <a:pt x="22" y="5"/>
                      <a:pt x="22" y="5"/>
                    </a:cubicBezTo>
                    <a:cubicBezTo>
                      <a:pt x="24" y="5"/>
                      <a:pt x="25" y="3"/>
                      <a:pt x="25" y="2"/>
                    </a:cubicBezTo>
                    <a:cubicBezTo>
                      <a:pt x="25" y="1"/>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26" name="Group 25"/>
          <p:cNvGrpSpPr/>
          <p:nvPr userDrawn="1"/>
        </p:nvGrpSpPr>
        <p:grpSpPr>
          <a:xfrm>
            <a:off x="3515243" y="1704329"/>
            <a:ext cx="1060424" cy="1063229"/>
            <a:chOff x="17463" y="2445543"/>
            <a:chExt cx="600075" cy="601663"/>
          </a:xfrm>
          <a:solidFill>
            <a:schemeClr val="accent5"/>
          </a:solidFill>
        </p:grpSpPr>
        <p:sp>
          <p:nvSpPr>
            <p:cNvPr id="27" name="Oval 26"/>
            <p:cNvSpPr>
              <a:spLocks noChangeArrowheads="1"/>
            </p:cNvSpPr>
            <p:nvPr/>
          </p:nvSpPr>
          <p:spPr bwMode="auto">
            <a:xfrm>
              <a:off x="17463" y="2445543"/>
              <a:ext cx="600075" cy="601663"/>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3200"/>
            </a:p>
          </p:txBody>
        </p:sp>
        <p:sp>
          <p:nvSpPr>
            <p:cNvPr id="30" name="Freeform 32"/>
            <p:cNvSpPr>
              <a:spLocks noEditPoints="1"/>
            </p:cNvSpPr>
            <p:nvPr/>
          </p:nvSpPr>
          <p:spPr bwMode="auto">
            <a:xfrm>
              <a:off x="317500" y="2620169"/>
              <a:ext cx="53975" cy="52388"/>
            </a:xfrm>
            <a:custGeom>
              <a:avLst/>
              <a:gdLst>
                <a:gd name="T0" fmla="*/ 32 w 32"/>
                <a:gd name="T1" fmla="*/ 15 h 31"/>
                <a:gd name="T2" fmla="*/ 16 w 32"/>
                <a:gd name="T3" fmla="*/ 0 h 31"/>
                <a:gd name="T4" fmla="*/ 0 w 32"/>
                <a:gd name="T5" fmla="*/ 15 h 31"/>
                <a:gd name="T6" fmla="*/ 16 w 32"/>
                <a:gd name="T7" fmla="*/ 31 h 31"/>
                <a:gd name="T8" fmla="*/ 32 w 32"/>
                <a:gd name="T9" fmla="*/ 15 h 31"/>
                <a:gd name="T10" fmla="*/ 5 w 32"/>
                <a:gd name="T11" fmla="*/ 15 h 31"/>
                <a:gd name="T12" fmla="*/ 16 w 32"/>
                <a:gd name="T13" fmla="*/ 4 h 31"/>
                <a:gd name="T14" fmla="*/ 27 w 32"/>
                <a:gd name="T15" fmla="*/ 15 h 31"/>
                <a:gd name="T16" fmla="*/ 16 w 32"/>
                <a:gd name="T17" fmla="*/ 27 h 31"/>
                <a:gd name="T18" fmla="*/ 5 w 32"/>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32" y="15"/>
                  </a:moveTo>
                  <a:cubicBezTo>
                    <a:pt x="32" y="7"/>
                    <a:pt x="25" y="0"/>
                    <a:pt x="16" y="0"/>
                  </a:cubicBezTo>
                  <a:cubicBezTo>
                    <a:pt x="7" y="0"/>
                    <a:pt x="0" y="7"/>
                    <a:pt x="0" y="15"/>
                  </a:cubicBezTo>
                  <a:cubicBezTo>
                    <a:pt x="0" y="24"/>
                    <a:pt x="7" y="31"/>
                    <a:pt x="16" y="31"/>
                  </a:cubicBezTo>
                  <a:cubicBezTo>
                    <a:pt x="25" y="31"/>
                    <a:pt x="32" y="24"/>
                    <a:pt x="32" y="15"/>
                  </a:cubicBezTo>
                  <a:close/>
                  <a:moveTo>
                    <a:pt x="5" y="15"/>
                  </a:moveTo>
                  <a:cubicBezTo>
                    <a:pt x="5" y="9"/>
                    <a:pt x="10" y="4"/>
                    <a:pt x="16" y="4"/>
                  </a:cubicBezTo>
                  <a:cubicBezTo>
                    <a:pt x="22" y="4"/>
                    <a:pt x="27" y="9"/>
                    <a:pt x="27" y="15"/>
                  </a:cubicBezTo>
                  <a:cubicBezTo>
                    <a:pt x="27" y="22"/>
                    <a:pt x="22" y="27"/>
                    <a:pt x="16" y="27"/>
                  </a:cubicBezTo>
                  <a:cubicBezTo>
                    <a:pt x="10" y="27"/>
                    <a:pt x="5" y="22"/>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sp>
        <p:nvSpPr>
          <p:cNvPr id="32" name="Oval 31"/>
          <p:cNvSpPr>
            <a:spLocks noChangeArrowheads="1"/>
          </p:cNvSpPr>
          <p:nvPr userDrawn="1"/>
        </p:nvSpPr>
        <p:spPr bwMode="auto">
          <a:xfrm>
            <a:off x="2437591" y="3902962"/>
            <a:ext cx="1060424" cy="1063229"/>
          </a:xfrm>
          <a:prstGeom prst="ellipse">
            <a:avLst/>
          </a:pr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3200"/>
          </a:p>
        </p:txBody>
      </p:sp>
      <p:cxnSp>
        <p:nvCxnSpPr>
          <p:cNvPr id="39" name="Straight Connector 38"/>
          <p:cNvCxnSpPr>
            <a:stCxn id="10" idx="6"/>
            <a:endCxn id="20" idx="2"/>
          </p:cNvCxnSpPr>
          <p:nvPr userDrawn="1"/>
        </p:nvCxnSpPr>
        <p:spPr>
          <a:xfrm>
            <a:off x="8319943" y="4434576"/>
            <a:ext cx="300095"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2" idx="6"/>
            <a:endCxn id="8" idx="2"/>
          </p:cNvCxnSpPr>
          <p:nvPr userDrawn="1"/>
        </p:nvCxnSpPr>
        <p:spPr>
          <a:xfrm>
            <a:off x="3498015" y="4434576"/>
            <a:ext cx="20031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4511824" y="2372883"/>
            <a:ext cx="263579" cy="9601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4"/>
          <a:stretch>
            <a:fillRect/>
          </a:stretch>
        </p:blipFill>
        <p:spPr>
          <a:xfrm>
            <a:off x="3735416" y="1958606"/>
            <a:ext cx="548550" cy="521833"/>
          </a:xfrm>
          <a:prstGeom prst="rect">
            <a:avLst/>
          </a:prstGeom>
        </p:spPr>
      </p:pic>
      <p:pic>
        <p:nvPicPr>
          <p:cNvPr id="43" name="Picture 42"/>
          <p:cNvPicPr>
            <a:picLocks noChangeAspect="1"/>
          </p:cNvPicPr>
          <p:nvPr userDrawn="1"/>
        </p:nvPicPr>
        <p:blipFill>
          <a:blip r:embed="rId5"/>
          <a:stretch>
            <a:fillRect/>
          </a:stretch>
        </p:blipFill>
        <p:spPr>
          <a:xfrm>
            <a:off x="2748750" y="4224334"/>
            <a:ext cx="533025" cy="532167"/>
          </a:xfrm>
          <a:prstGeom prst="rect">
            <a:avLst/>
          </a:prstGeom>
        </p:spPr>
      </p:pic>
      <p:pic>
        <p:nvPicPr>
          <p:cNvPr id="44" name="Picture 43"/>
          <p:cNvPicPr>
            <a:picLocks noChangeAspect="1"/>
          </p:cNvPicPr>
          <p:nvPr userDrawn="1"/>
        </p:nvPicPr>
        <p:blipFill>
          <a:blip r:embed="rId6"/>
          <a:stretch>
            <a:fillRect/>
          </a:stretch>
        </p:blipFill>
        <p:spPr>
          <a:xfrm>
            <a:off x="8866787" y="4180837"/>
            <a:ext cx="548550" cy="547667"/>
          </a:xfrm>
          <a:prstGeom prst="rect">
            <a:avLst/>
          </a:prstGeom>
        </p:spPr>
      </p:pic>
    </p:spTree>
    <p:extLst>
      <p:ext uri="{BB962C8B-B14F-4D97-AF65-F5344CB8AC3E}">
        <p14:creationId xmlns:p14="http://schemas.microsoft.com/office/powerpoint/2010/main" val="82381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1999" cy="6858000"/>
          </a:xfrm>
          <a:prstGeom prst="rect">
            <a:avLst/>
          </a:prstGeom>
        </p:spPr>
      </p:pic>
      <p:pic>
        <p:nvPicPr>
          <p:cNvPr id="7" name="Picture 6"/>
          <p:cNvPicPr>
            <a:picLocks noChangeAspect="1"/>
          </p:cNvPicPr>
          <p:nvPr userDrawn="1"/>
        </p:nvPicPr>
        <p:blipFill rotWithShape="1">
          <a:blip r:embed="rId3"/>
          <a:srcRect b="3202"/>
          <a:stretch/>
        </p:blipFill>
        <p:spPr>
          <a:xfrm>
            <a:off x="4493059" y="5281411"/>
            <a:ext cx="3279341" cy="1576589"/>
          </a:xfrm>
          <a:prstGeom prst="rect">
            <a:avLst/>
          </a:prstGeom>
        </p:spPr>
      </p:pic>
      <p:sp>
        <p:nvSpPr>
          <p:cNvPr id="10"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tx2"/>
                </a:solidFill>
              </a:defRPr>
            </a:lvl1pPr>
          </a:lstStyle>
          <a:p>
            <a:r>
              <a:rPr lang="en-US"/>
              <a:t>Divider slide 4</a:t>
            </a:r>
            <a:endParaRPr lang="lt-LT"/>
          </a:p>
        </p:txBody>
      </p:sp>
      <p:sp>
        <p:nvSpPr>
          <p:cNvPr id="11" name="Subtitle 2"/>
          <p:cNvSpPr>
            <a:spLocks noGrp="1"/>
          </p:cNvSpPr>
          <p:nvPr>
            <p:ph type="subTitle" idx="1"/>
          </p:nvPr>
        </p:nvSpPr>
        <p:spPr>
          <a:xfrm>
            <a:off x="3505337" y="4071978"/>
            <a:ext cx="4990826" cy="526590"/>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pic>
        <p:nvPicPr>
          <p:cNvPr id="12" name="Picture 11"/>
          <p:cNvPicPr>
            <a:picLocks noChangeAspect="1"/>
          </p:cNvPicPr>
          <p:nvPr userDrawn="1"/>
        </p:nvPicPr>
        <p:blipFill>
          <a:blip r:embed="rId4"/>
          <a:stretch>
            <a:fillRect/>
          </a:stretch>
        </p:blipFill>
        <p:spPr>
          <a:xfrm>
            <a:off x="5042771" y="809625"/>
            <a:ext cx="1711392" cy="1957813"/>
          </a:xfrm>
          <a:prstGeom prst="rect">
            <a:avLst/>
          </a:prstGeom>
        </p:spPr>
      </p:pic>
    </p:spTree>
    <p:extLst>
      <p:ext uri="{BB962C8B-B14F-4D97-AF65-F5344CB8AC3E}">
        <p14:creationId xmlns:p14="http://schemas.microsoft.com/office/powerpoint/2010/main" val="3097394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7709" y="0"/>
            <a:ext cx="12192000" cy="6858000"/>
          </a:xfrm>
          <a:prstGeom prst="rect">
            <a:avLst/>
          </a:prstGeom>
          <a:ln>
            <a:noFill/>
          </a:ln>
        </p:spPr>
      </p:pic>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399" y="279961"/>
            <a:ext cx="10675593" cy="817561"/>
          </a:xfrm>
        </p:spPr>
        <p:txBody>
          <a:bodyPr>
            <a:noAutofit/>
          </a:bodyPr>
          <a:lstStyle>
            <a:lvl1pPr>
              <a:defRPr sz="4000">
                <a:solidFill>
                  <a:schemeClr val="tx2"/>
                </a:solidFill>
              </a:defRPr>
            </a:lvl1pPr>
          </a:lstStyle>
          <a:p>
            <a:r>
              <a:rPr lang="en-US"/>
              <a:t>2-part Venn diagram is also easily customized</a:t>
            </a:r>
          </a:p>
        </p:txBody>
      </p:sp>
      <p:sp>
        <p:nvSpPr>
          <p:cNvPr id="7" name="Text Placeholder 53"/>
          <p:cNvSpPr>
            <a:spLocks noGrp="1"/>
          </p:cNvSpPr>
          <p:nvPr>
            <p:ph type="body" sz="quarter" idx="13"/>
          </p:nvPr>
        </p:nvSpPr>
        <p:spPr>
          <a:xfrm>
            <a:off x="914400" y="1311523"/>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So easy you can’t believe it</a:t>
            </a:r>
          </a:p>
        </p:txBody>
      </p:sp>
      <p:sp>
        <p:nvSpPr>
          <p:cNvPr id="8" name="Oval 7"/>
          <p:cNvSpPr/>
          <p:nvPr userDrawn="1"/>
        </p:nvSpPr>
        <p:spPr>
          <a:xfrm>
            <a:off x="3799934" y="1988840"/>
            <a:ext cx="2580253" cy="2580251"/>
          </a:xfrm>
          <a:prstGeom prst="ellipse">
            <a:avLst/>
          </a:prstGeom>
          <a:solidFill>
            <a:schemeClr val="accent1">
              <a:alpha val="80000"/>
            </a:schemeClr>
          </a:solidFill>
          <a:ln>
            <a:solidFill>
              <a:schemeClr val="accent1">
                <a:alpha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 name="Oval 8"/>
          <p:cNvSpPr/>
          <p:nvPr userDrawn="1"/>
        </p:nvSpPr>
        <p:spPr>
          <a:xfrm>
            <a:off x="5638358" y="1988840"/>
            <a:ext cx="2580253" cy="2580251"/>
          </a:xfrm>
          <a:prstGeom prst="ellipse">
            <a:avLst/>
          </a:prstGeom>
          <a:solidFill>
            <a:schemeClr val="accent5">
              <a:alpha val="8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0" name="Rectangle 9"/>
          <p:cNvSpPr/>
          <p:nvPr userDrawn="1"/>
        </p:nvSpPr>
        <p:spPr>
          <a:xfrm>
            <a:off x="3983765" y="2276181"/>
            <a:ext cx="1980312" cy="404150"/>
          </a:xfrm>
          <a:prstGeom prst="rect">
            <a:avLst/>
          </a:prstGeom>
        </p:spPr>
        <p:txBody>
          <a:bodyPr wrap="square">
            <a:spAutoFit/>
          </a:bodyPr>
          <a:lstStyle/>
          <a:p>
            <a:pPr algn="ctr">
              <a:lnSpc>
                <a:spcPct val="95000"/>
              </a:lnSpc>
            </a:pPr>
            <a:r>
              <a:rPr lang="en-US" sz="2133">
                <a:solidFill>
                  <a:srgbClr val="FFFFFF"/>
                </a:solidFill>
              </a:rPr>
              <a:t>Thing A</a:t>
            </a:r>
          </a:p>
        </p:txBody>
      </p:sp>
      <p:sp>
        <p:nvSpPr>
          <p:cNvPr id="11" name="Rectangle 10"/>
          <p:cNvSpPr/>
          <p:nvPr userDrawn="1"/>
        </p:nvSpPr>
        <p:spPr>
          <a:xfrm>
            <a:off x="5980787" y="2276181"/>
            <a:ext cx="1994616" cy="404150"/>
          </a:xfrm>
          <a:prstGeom prst="rect">
            <a:avLst/>
          </a:prstGeom>
        </p:spPr>
        <p:txBody>
          <a:bodyPr wrap="square">
            <a:spAutoFit/>
          </a:bodyPr>
          <a:lstStyle/>
          <a:p>
            <a:pPr algn="ctr">
              <a:lnSpc>
                <a:spcPct val="95000"/>
              </a:lnSpc>
            </a:pPr>
            <a:r>
              <a:rPr lang="en-US" sz="2133">
                <a:solidFill>
                  <a:srgbClr val="FFFFFF"/>
                </a:solidFill>
              </a:rPr>
              <a:t>Thing B</a:t>
            </a:r>
          </a:p>
        </p:txBody>
      </p:sp>
      <p:sp>
        <p:nvSpPr>
          <p:cNvPr id="12" name="Rectangle 11"/>
          <p:cNvSpPr/>
          <p:nvPr userDrawn="1"/>
        </p:nvSpPr>
        <p:spPr>
          <a:xfrm>
            <a:off x="509651" y="2218963"/>
            <a:ext cx="3048000" cy="2120004"/>
          </a:xfrm>
          <a:prstGeom prst="rect">
            <a:avLst/>
          </a:prstGeom>
        </p:spPr>
        <p:txBody>
          <a:bodyPr wrap="square" anchor="ctr" anchorCtr="0">
            <a:spAutoFit/>
          </a:bodyPr>
          <a:lstStyle/>
          <a:p>
            <a:pPr algn="r">
              <a:lnSpc>
                <a:spcPct val="95000"/>
              </a:lnSpc>
            </a:pPr>
            <a:r>
              <a:rPr lang="en-US" sz="2133">
                <a:solidFill>
                  <a:schemeClr val="tx2"/>
                </a:solidFill>
              </a:rPr>
              <a:t>Key Point</a:t>
            </a:r>
          </a:p>
          <a:p>
            <a:pPr algn="r">
              <a:lnSpc>
                <a:spcPct val="95000"/>
              </a:lnSpc>
            </a:pPr>
            <a:r>
              <a:rPr lang="fr-FR" sz="1467" err="1">
                <a:solidFill>
                  <a:schemeClr val="tx2"/>
                </a:solidFill>
              </a:rPr>
              <a:t>Lorem</a:t>
            </a:r>
            <a:r>
              <a:rPr lang="fr-FR" sz="1467">
                <a:solidFill>
                  <a:schemeClr val="tx2"/>
                </a:solidFill>
              </a:rPr>
              <a:t> </a:t>
            </a:r>
            <a:r>
              <a:rPr lang="fr-FR" sz="1467" err="1">
                <a:solidFill>
                  <a:schemeClr val="tx2"/>
                </a:solidFill>
              </a:rPr>
              <a:t>ipsum</a:t>
            </a:r>
            <a:r>
              <a:rPr lang="fr-FR" sz="1467">
                <a:solidFill>
                  <a:schemeClr val="tx2"/>
                </a:solidFill>
              </a:rPr>
              <a:t> </a:t>
            </a:r>
            <a:r>
              <a:rPr lang="fr-FR" sz="1467" err="1">
                <a:solidFill>
                  <a:schemeClr val="tx2"/>
                </a:solidFill>
              </a:rPr>
              <a:t>dolor</a:t>
            </a:r>
            <a:r>
              <a:rPr lang="fr-FR" sz="1467">
                <a:solidFill>
                  <a:schemeClr val="tx2"/>
                </a:solidFill>
              </a:rPr>
              <a:t> </a:t>
            </a:r>
            <a:r>
              <a:rPr lang="fr-FR" sz="1467" err="1">
                <a:solidFill>
                  <a:schemeClr val="tx2"/>
                </a:solidFill>
              </a:rPr>
              <a:t>sit</a:t>
            </a:r>
            <a:r>
              <a:rPr lang="fr-FR" sz="1467">
                <a:solidFill>
                  <a:schemeClr val="tx2"/>
                </a:solidFill>
              </a:rPr>
              <a:t> </a:t>
            </a:r>
            <a:r>
              <a:rPr lang="fr-FR" sz="1467" err="1">
                <a:solidFill>
                  <a:schemeClr val="tx2"/>
                </a:solidFill>
              </a:rPr>
              <a:t>amet</a:t>
            </a:r>
            <a:r>
              <a:rPr lang="fr-FR" sz="1467">
                <a:solidFill>
                  <a:schemeClr val="tx2"/>
                </a:solidFill>
              </a:rPr>
              <a:t>, </a:t>
            </a:r>
            <a:r>
              <a:rPr lang="fr-FR" sz="1467" err="1">
                <a:solidFill>
                  <a:schemeClr val="tx2"/>
                </a:solidFill>
              </a:rPr>
              <a:t>consectetur</a:t>
            </a:r>
            <a:r>
              <a:rPr lang="fr-FR" sz="1467">
                <a:solidFill>
                  <a:schemeClr val="tx2"/>
                </a:solidFill>
              </a:rPr>
              <a:t> </a:t>
            </a:r>
            <a:r>
              <a:rPr lang="fr-FR" sz="1467" err="1">
                <a:solidFill>
                  <a:schemeClr val="tx2"/>
                </a:solidFill>
              </a:rPr>
              <a:t>adipiscing</a:t>
            </a:r>
            <a:r>
              <a:rPr lang="fr-FR" sz="1467">
                <a:solidFill>
                  <a:schemeClr val="tx2"/>
                </a:solidFill>
              </a:rPr>
              <a:t> </a:t>
            </a:r>
            <a:r>
              <a:rPr lang="fr-FR" sz="1467" err="1">
                <a:solidFill>
                  <a:schemeClr val="tx2"/>
                </a:solidFill>
              </a:rPr>
              <a:t>elit</a:t>
            </a:r>
            <a:r>
              <a:rPr lang="fr-FR" sz="1467">
                <a:solidFill>
                  <a:schemeClr val="tx2"/>
                </a:solidFill>
              </a:rPr>
              <a:t>. Duis </a:t>
            </a:r>
            <a:r>
              <a:rPr lang="fr-FR" sz="1467" err="1">
                <a:solidFill>
                  <a:schemeClr val="tx2"/>
                </a:solidFill>
              </a:rPr>
              <a:t>ultrices</a:t>
            </a:r>
            <a:r>
              <a:rPr lang="fr-FR" sz="1467">
                <a:solidFill>
                  <a:schemeClr val="tx2"/>
                </a:solidFill>
              </a:rPr>
              <a:t> </a:t>
            </a:r>
            <a:r>
              <a:rPr lang="fr-FR" sz="1467" err="1">
                <a:solidFill>
                  <a:schemeClr val="tx2"/>
                </a:solidFill>
              </a:rPr>
              <a:t>at</a:t>
            </a:r>
            <a:r>
              <a:rPr lang="fr-FR" sz="1467">
                <a:solidFill>
                  <a:schemeClr val="tx2"/>
                </a:solidFill>
              </a:rPr>
              <a:t> </a:t>
            </a:r>
            <a:r>
              <a:rPr lang="fr-FR" sz="1467" err="1">
                <a:solidFill>
                  <a:schemeClr val="tx2"/>
                </a:solidFill>
              </a:rPr>
              <a:t>nibh</a:t>
            </a:r>
            <a:r>
              <a:rPr lang="fr-FR" sz="1467">
                <a:solidFill>
                  <a:schemeClr val="tx2"/>
                </a:solidFill>
              </a:rPr>
              <a:t> a </a:t>
            </a:r>
            <a:r>
              <a:rPr lang="fr-FR" sz="1467" err="1">
                <a:solidFill>
                  <a:schemeClr val="tx2"/>
                </a:solidFill>
              </a:rPr>
              <a:t>malesuada</a:t>
            </a:r>
            <a:r>
              <a:rPr lang="fr-FR" sz="1467">
                <a:solidFill>
                  <a:schemeClr val="tx2"/>
                </a:solidFill>
              </a:rPr>
              <a:t>. </a:t>
            </a:r>
            <a:r>
              <a:rPr lang="fr-FR" sz="1467" err="1">
                <a:solidFill>
                  <a:schemeClr val="tx2"/>
                </a:solidFill>
              </a:rPr>
              <a:t>Etiam</a:t>
            </a:r>
            <a:r>
              <a:rPr lang="fr-FR" sz="1467">
                <a:solidFill>
                  <a:schemeClr val="tx2"/>
                </a:solidFill>
              </a:rPr>
              <a:t> </a:t>
            </a:r>
            <a:r>
              <a:rPr lang="fr-FR" sz="1467" err="1">
                <a:solidFill>
                  <a:schemeClr val="tx2"/>
                </a:solidFill>
              </a:rPr>
              <a:t>euismod</a:t>
            </a:r>
            <a:r>
              <a:rPr lang="fr-FR" sz="1467">
                <a:solidFill>
                  <a:schemeClr val="tx2"/>
                </a:solidFill>
              </a:rPr>
              <a:t> semper </a:t>
            </a:r>
            <a:r>
              <a:rPr lang="fr-FR" sz="1467" err="1">
                <a:solidFill>
                  <a:schemeClr val="tx2"/>
                </a:solidFill>
              </a:rPr>
              <a:t>suscipit</a:t>
            </a:r>
            <a:r>
              <a:rPr lang="fr-FR" sz="1467">
                <a:solidFill>
                  <a:schemeClr val="tx2"/>
                </a:solidFill>
              </a:rPr>
              <a:t>. Suspendisse </a:t>
            </a:r>
            <a:r>
              <a:rPr lang="fr-FR" sz="1467" err="1">
                <a:solidFill>
                  <a:schemeClr val="tx2"/>
                </a:solidFill>
              </a:rPr>
              <a:t>potenti</a:t>
            </a:r>
            <a:r>
              <a:rPr lang="fr-FR" sz="1467">
                <a:solidFill>
                  <a:schemeClr val="tx2"/>
                </a:solidFill>
              </a:rPr>
              <a:t>. Ut </a:t>
            </a:r>
            <a:r>
              <a:rPr lang="fr-FR" sz="1467" err="1">
                <a:solidFill>
                  <a:schemeClr val="tx2"/>
                </a:solidFill>
              </a:rPr>
              <a:t>scelerisque</a:t>
            </a:r>
            <a:r>
              <a:rPr lang="fr-FR" sz="1467">
                <a:solidFill>
                  <a:schemeClr val="tx2"/>
                </a:solidFill>
              </a:rPr>
              <a:t> eu </a:t>
            </a:r>
            <a:r>
              <a:rPr lang="fr-FR" sz="1467" err="1">
                <a:solidFill>
                  <a:schemeClr val="tx2"/>
                </a:solidFill>
              </a:rPr>
              <a:t>sem</a:t>
            </a:r>
            <a:r>
              <a:rPr lang="fr-FR" sz="1467">
                <a:solidFill>
                  <a:schemeClr val="tx2"/>
                </a:solidFill>
              </a:rPr>
              <a:t> non </a:t>
            </a:r>
            <a:r>
              <a:rPr lang="fr-FR" sz="1467" err="1">
                <a:solidFill>
                  <a:schemeClr val="tx2"/>
                </a:solidFill>
              </a:rPr>
              <a:t>ultrices</a:t>
            </a:r>
            <a:r>
              <a:rPr lang="fr-FR" sz="1467">
                <a:solidFill>
                  <a:schemeClr val="tx2"/>
                </a:solidFill>
              </a:rPr>
              <a:t>. </a:t>
            </a:r>
            <a:r>
              <a:rPr lang="fr-FR" sz="1467" err="1">
                <a:solidFill>
                  <a:schemeClr val="tx2"/>
                </a:solidFill>
              </a:rPr>
              <a:t>Curabitur</a:t>
            </a:r>
            <a:r>
              <a:rPr lang="fr-FR" sz="1467">
                <a:solidFill>
                  <a:schemeClr val="tx2"/>
                </a:solidFill>
              </a:rPr>
              <a:t> </a:t>
            </a:r>
            <a:r>
              <a:rPr lang="fr-FR" sz="1467" err="1">
                <a:solidFill>
                  <a:schemeClr val="tx2"/>
                </a:solidFill>
              </a:rPr>
              <a:t>vehicula</a:t>
            </a:r>
            <a:r>
              <a:rPr lang="fr-FR" sz="1467">
                <a:solidFill>
                  <a:schemeClr val="tx2"/>
                </a:solidFill>
              </a:rPr>
              <a:t> </a:t>
            </a:r>
            <a:r>
              <a:rPr lang="fr-FR" sz="1467" err="1">
                <a:solidFill>
                  <a:schemeClr val="tx2"/>
                </a:solidFill>
              </a:rPr>
              <a:t>lacus</a:t>
            </a:r>
            <a:r>
              <a:rPr lang="fr-FR" sz="1467">
                <a:solidFill>
                  <a:schemeClr val="tx2"/>
                </a:solidFill>
              </a:rPr>
              <a:t> </a:t>
            </a:r>
            <a:r>
              <a:rPr lang="fr-FR" sz="1467" err="1">
                <a:solidFill>
                  <a:schemeClr val="tx2"/>
                </a:solidFill>
              </a:rPr>
              <a:t>eget</a:t>
            </a:r>
            <a:r>
              <a:rPr lang="fr-FR" sz="1467">
                <a:solidFill>
                  <a:schemeClr val="tx2"/>
                </a:solidFill>
              </a:rPr>
              <a:t> </a:t>
            </a:r>
            <a:r>
              <a:rPr lang="fr-FR" sz="1467" err="1">
                <a:solidFill>
                  <a:schemeClr val="tx2"/>
                </a:solidFill>
              </a:rPr>
              <a:t>facilisis</a:t>
            </a:r>
            <a:r>
              <a:rPr lang="fr-FR" sz="1467">
                <a:solidFill>
                  <a:schemeClr val="tx2"/>
                </a:solidFill>
              </a:rPr>
              <a:t> </a:t>
            </a:r>
            <a:r>
              <a:rPr lang="fr-FR" sz="1467" err="1">
                <a:solidFill>
                  <a:schemeClr val="tx2"/>
                </a:solidFill>
              </a:rPr>
              <a:t>mattis</a:t>
            </a:r>
            <a:r>
              <a:rPr lang="fr-FR" sz="1467">
                <a:solidFill>
                  <a:schemeClr val="tx2"/>
                </a:solidFill>
              </a:rPr>
              <a:t>.</a:t>
            </a:r>
            <a:endParaRPr lang="en-US" sz="1467">
              <a:solidFill>
                <a:schemeClr val="tx2"/>
              </a:solidFill>
            </a:endParaRPr>
          </a:p>
        </p:txBody>
      </p:sp>
      <p:sp>
        <p:nvSpPr>
          <p:cNvPr id="13" name="Rectangle 12"/>
          <p:cNvSpPr/>
          <p:nvPr userDrawn="1"/>
        </p:nvSpPr>
        <p:spPr>
          <a:xfrm>
            <a:off x="8541993" y="2218963"/>
            <a:ext cx="3048000" cy="2120004"/>
          </a:xfrm>
          <a:prstGeom prst="rect">
            <a:avLst/>
          </a:prstGeom>
        </p:spPr>
        <p:txBody>
          <a:bodyPr wrap="square" anchor="ctr" anchorCtr="0">
            <a:spAutoFit/>
          </a:bodyPr>
          <a:lstStyle/>
          <a:p>
            <a:pPr>
              <a:lnSpc>
                <a:spcPct val="95000"/>
              </a:lnSpc>
            </a:pPr>
            <a:r>
              <a:rPr lang="en-US" sz="2133">
                <a:solidFill>
                  <a:schemeClr val="tx2"/>
                </a:solidFill>
              </a:rPr>
              <a:t>Key Point</a:t>
            </a:r>
          </a:p>
          <a:p>
            <a:pPr>
              <a:lnSpc>
                <a:spcPct val="95000"/>
              </a:lnSpc>
            </a:pPr>
            <a:r>
              <a:rPr lang="en-US" sz="1467" err="1">
                <a:solidFill>
                  <a:schemeClr val="tx2"/>
                </a:solidFill>
              </a:rPr>
              <a:t>Vivamus</a:t>
            </a:r>
            <a:r>
              <a:rPr lang="en-US" sz="1467">
                <a:solidFill>
                  <a:schemeClr val="tx2"/>
                </a:solidFill>
              </a:rPr>
              <a:t> non </a:t>
            </a:r>
            <a:r>
              <a:rPr lang="en-US" sz="1467" err="1">
                <a:solidFill>
                  <a:schemeClr val="tx2"/>
                </a:solidFill>
              </a:rPr>
              <a:t>nunc</a:t>
            </a:r>
            <a:r>
              <a:rPr lang="en-US" sz="1467">
                <a:solidFill>
                  <a:schemeClr val="tx2"/>
                </a:solidFill>
              </a:rPr>
              <a:t> </a:t>
            </a:r>
            <a:r>
              <a:rPr lang="en-US" sz="1467" err="1">
                <a:solidFill>
                  <a:schemeClr val="tx2"/>
                </a:solidFill>
              </a:rPr>
              <a:t>eget</a:t>
            </a:r>
            <a:r>
              <a:rPr lang="en-US" sz="1467">
                <a:solidFill>
                  <a:schemeClr val="tx2"/>
                </a:solidFill>
              </a:rPr>
              <a:t> </a:t>
            </a:r>
            <a:r>
              <a:rPr lang="en-US" sz="1467" err="1">
                <a:solidFill>
                  <a:schemeClr val="tx2"/>
                </a:solidFill>
              </a:rPr>
              <a:t>diam</a:t>
            </a:r>
            <a:r>
              <a:rPr lang="en-US" sz="1467">
                <a:solidFill>
                  <a:schemeClr val="tx2"/>
                </a:solidFill>
              </a:rPr>
              <a:t> </a:t>
            </a:r>
            <a:r>
              <a:rPr lang="en-US" sz="1467" err="1">
                <a:solidFill>
                  <a:schemeClr val="tx2"/>
                </a:solidFill>
              </a:rPr>
              <a:t>finibus</a:t>
            </a:r>
            <a:r>
              <a:rPr lang="en-US" sz="1467">
                <a:solidFill>
                  <a:schemeClr val="tx2"/>
                </a:solidFill>
              </a:rPr>
              <a:t> </a:t>
            </a:r>
            <a:r>
              <a:rPr lang="en-US" sz="1467" err="1">
                <a:solidFill>
                  <a:schemeClr val="tx2"/>
                </a:solidFill>
              </a:rPr>
              <a:t>bibendum</a:t>
            </a:r>
            <a:r>
              <a:rPr lang="en-US" sz="1467">
                <a:solidFill>
                  <a:schemeClr val="tx2"/>
                </a:solidFill>
              </a:rPr>
              <a:t>. </a:t>
            </a:r>
            <a:r>
              <a:rPr lang="en-US" sz="1467" err="1">
                <a:solidFill>
                  <a:schemeClr val="tx2"/>
                </a:solidFill>
              </a:rPr>
              <a:t>Morbi</a:t>
            </a:r>
            <a:r>
              <a:rPr lang="en-US" sz="1467">
                <a:solidFill>
                  <a:schemeClr val="tx2"/>
                </a:solidFill>
              </a:rPr>
              <a:t> </a:t>
            </a:r>
            <a:r>
              <a:rPr lang="en-US" sz="1467" err="1">
                <a:solidFill>
                  <a:schemeClr val="tx2"/>
                </a:solidFill>
              </a:rPr>
              <a:t>feugiat</a:t>
            </a:r>
            <a:r>
              <a:rPr lang="en-US" sz="1467">
                <a:solidFill>
                  <a:schemeClr val="tx2"/>
                </a:solidFill>
              </a:rPr>
              <a:t> </a:t>
            </a:r>
            <a:r>
              <a:rPr lang="en-US" sz="1467" err="1">
                <a:solidFill>
                  <a:schemeClr val="tx2"/>
                </a:solidFill>
              </a:rPr>
              <a:t>neque</a:t>
            </a:r>
            <a:r>
              <a:rPr lang="en-US" sz="1467">
                <a:solidFill>
                  <a:schemeClr val="tx2"/>
                </a:solidFill>
              </a:rPr>
              <a:t> non ante </a:t>
            </a:r>
            <a:r>
              <a:rPr lang="en-US" sz="1467" err="1">
                <a:solidFill>
                  <a:schemeClr val="tx2"/>
                </a:solidFill>
              </a:rPr>
              <a:t>dignissim</a:t>
            </a:r>
            <a:r>
              <a:rPr lang="en-US" sz="1467">
                <a:solidFill>
                  <a:schemeClr val="tx2"/>
                </a:solidFill>
              </a:rPr>
              <a:t> </a:t>
            </a:r>
            <a:r>
              <a:rPr lang="en-US" sz="1467" err="1">
                <a:solidFill>
                  <a:schemeClr val="tx2"/>
                </a:solidFill>
              </a:rPr>
              <a:t>venenatis</a:t>
            </a:r>
            <a:r>
              <a:rPr lang="en-US" sz="1467">
                <a:solidFill>
                  <a:schemeClr val="tx2"/>
                </a:solidFill>
              </a:rPr>
              <a:t>. Cum </a:t>
            </a:r>
            <a:r>
              <a:rPr lang="en-US" sz="1467" err="1">
                <a:solidFill>
                  <a:schemeClr val="tx2"/>
                </a:solidFill>
              </a:rPr>
              <a:t>sociis</a:t>
            </a:r>
            <a:r>
              <a:rPr lang="en-US" sz="1467">
                <a:solidFill>
                  <a:schemeClr val="tx2"/>
                </a:solidFill>
              </a:rPr>
              <a:t> </a:t>
            </a:r>
            <a:r>
              <a:rPr lang="en-US" sz="1467" err="1">
                <a:solidFill>
                  <a:schemeClr val="tx2"/>
                </a:solidFill>
              </a:rPr>
              <a:t>natoque</a:t>
            </a:r>
            <a:r>
              <a:rPr lang="en-US" sz="1467">
                <a:solidFill>
                  <a:schemeClr val="tx2"/>
                </a:solidFill>
              </a:rPr>
              <a:t> </a:t>
            </a:r>
            <a:r>
              <a:rPr lang="en-US" sz="1467" err="1">
                <a:solidFill>
                  <a:schemeClr val="tx2"/>
                </a:solidFill>
              </a:rPr>
              <a:t>penatibus</a:t>
            </a:r>
            <a:r>
              <a:rPr lang="en-US" sz="1467">
                <a:solidFill>
                  <a:schemeClr val="tx2"/>
                </a:solidFill>
              </a:rPr>
              <a:t> et </a:t>
            </a:r>
            <a:r>
              <a:rPr lang="en-US" sz="1467" err="1">
                <a:solidFill>
                  <a:schemeClr val="tx2"/>
                </a:solidFill>
              </a:rPr>
              <a:t>magnis</a:t>
            </a:r>
            <a:r>
              <a:rPr lang="en-US" sz="1467">
                <a:solidFill>
                  <a:schemeClr val="tx2"/>
                </a:solidFill>
              </a:rPr>
              <a:t> dis parturient </a:t>
            </a:r>
            <a:r>
              <a:rPr lang="en-US" sz="1467" err="1">
                <a:solidFill>
                  <a:schemeClr val="tx2"/>
                </a:solidFill>
              </a:rPr>
              <a:t>montes</a:t>
            </a:r>
            <a:r>
              <a:rPr lang="en-US" sz="1467">
                <a:solidFill>
                  <a:schemeClr val="tx2"/>
                </a:solidFill>
              </a:rPr>
              <a:t>, </a:t>
            </a:r>
            <a:r>
              <a:rPr lang="en-US" sz="1467" err="1">
                <a:solidFill>
                  <a:schemeClr val="tx2"/>
                </a:solidFill>
              </a:rPr>
              <a:t>nascetur</a:t>
            </a:r>
            <a:r>
              <a:rPr lang="en-US" sz="1467">
                <a:solidFill>
                  <a:schemeClr val="tx2"/>
                </a:solidFill>
              </a:rPr>
              <a:t> </a:t>
            </a:r>
            <a:r>
              <a:rPr lang="en-US" sz="1467" err="1">
                <a:solidFill>
                  <a:schemeClr val="tx2"/>
                </a:solidFill>
              </a:rPr>
              <a:t>ridiculus</a:t>
            </a:r>
            <a:r>
              <a:rPr lang="en-US" sz="1467">
                <a:solidFill>
                  <a:schemeClr val="tx2"/>
                </a:solidFill>
              </a:rPr>
              <a:t> mus. </a:t>
            </a:r>
            <a:r>
              <a:rPr lang="en-US" sz="1467" err="1">
                <a:solidFill>
                  <a:schemeClr val="tx2"/>
                </a:solidFill>
              </a:rPr>
              <a:t>Proin</a:t>
            </a:r>
            <a:r>
              <a:rPr lang="en-US" sz="1467">
                <a:solidFill>
                  <a:schemeClr val="tx2"/>
                </a:solidFill>
              </a:rPr>
              <a:t> vitae </a:t>
            </a:r>
            <a:r>
              <a:rPr lang="en-US" sz="1467" err="1">
                <a:solidFill>
                  <a:schemeClr val="tx2"/>
                </a:solidFill>
              </a:rPr>
              <a:t>commodo</a:t>
            </a:r>
            <a:r>
              <a:rPr lang="en-US" sz="1467">
                <a:solidFill>
                  <a:schemeClr val="tx2"/>
                </a:solidFill>
              </a:rPr>
              <a:t> quam. </a:t>
            </a:r>
          </a:p>
        </p:txBody>
      </p:sp>
      <p:sp>
        <p:nvSpPr>
          <p:cNvPr id="14" name="Rectangle 13"/>
          <p:cNvSpPr/>
          <p:nvPr userDrawn="1"/>
        </p:nvSpPr>
        <p:spPr>
          <a:xfrm>
            <a:off x="4426584" y="4938380"/>
            <a:ext cx="3165376" cy="715965"/>
          </a:xfrm>
          <a:prstGeom prst="rect">
            <a:avLst/>
          </a:prstGeom>
          <a:solidFill>
            <a:schemeClr val="accent2">
              <a:lumMod val="75000"/>
            </a:schemeClr>
          </a:solidFill>
        </p:spPr>
        <p:txBody>
          <a:bodyPr wrap="square">
            <a:spAutoFit/>
          </a:bodyPr>
          <a:lstStyle/>
          <a:p>
            <a:pPr algn="ctr">
              <a:lnSpc>
                <a:spcPct val="95000"/>
              </a:lnSpc>
            </a:pPr>
            <a:r>
              <a:rPr lang="en-US" sz="2133">
                <a:solidFill>
                  <a:schemeClr val="bg1"/>
                </a:solidFill>
              </a:rPr>
              <a:t>Lorem ipsum dolor sit amet, </a:t>
            </a:r>
            <a:r>
              <a:rPr lang="en-US" sz="2133" err="1">
                <a:solidFill>
                  <a:schemeClr val="bg1"/>
                </a:solidFill>
              </a:rPr>
              <a:t>consectetur</a:t>
            </a:r>
            <a:endParaRPr lang="en-US" sz="2133">
              <a:solidFill>
                <a:schemeClr val="bg1"/>
              </a:solidFill>
            </a:endParaRPr>
          </a:p>
        </p:txBody>
      </p:sp>
      <p:sp>
        <p:nvSpPr>
          <p:cNvPr id="15" name="Oval 14"/>
          <p:cNvSpPr/>
          <p:nvPr userDrawn="1"/>
        </p:nvSpPr>
        <p:spPr>
          <a:xfrm>
            <a:off x="5879030" y="3182955"/>
            <a:ext cx="192021" cy="192021"/>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16" name="Straight Connector 15"/>
          <p:cNvCxnSpPr>
            <a:stCxn id="15" idx="4"/>
            <a:endCxn id="14" idx="0"/>
          </p:cNvCxnSpPr>
          <p:nvPr userDrawn="1"/>
        </p:nvCxnSpPr>
        <p:spPr>
          <a:xfrm>
            <a:off x="5975041" y="3374976"/>
            <a:ext cx="34231" cy="156340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3"/>
            <a:endCxn id="8" idx="2"/>
          </p:cNvCxnSpPr>
          <p:nvPr userDrawn="1"/>
        </p:nvCxnSpPr>
        <p:spPr>
          <a:xfrm>
            <a:off x="3557651" y="3278965"/>
            <a:ext cx="242283"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3" idx="1"/>
            <a:endCxn id="9" idx="6"/>
          </p:cNvCxnSpPr>
          <p:nvPr userDrawn="1"/>
        </p:nvCxnSpPr>
        <p:spPr>
          <a:xfrm flipH="1">
            <a:off x="8218611" y="3278965"/>
            <a:ext cx="32338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4"/>
          <a:stretch>
            <a:fillRect/>
          </a:stretch>
        </p:blipFill>
        <p:spPr>
          <a:xfrm>
            <a:off x="4501627" y="2877421"/>
            <a:ext cx="1006488" cy="995110"/>
          </a:xfrm>
          <a:prstGeom prst="rect">
            <a:avLst/>
          </a:prstGeom>
        </p:spPr>
      </p:pic>
      <p:pic>
        <p:nvPicPr>
          <p:cNvPr id="30" name="Picture 29"/>
          <p:cNvPicPr>
            <a:picLocks noChangeAspect="1"/>
          </p:cNvPicPr>
          <p:nvPr userDrawn="1"/>
        </p:nvPicPr>
        <p:blipFill>
          <a:blip r:embed="rId5"/>
          <a:stretch>
            <a:fillRect/>
          </a:stretch>
        </p:blipFill>
        <p:spPr>
          <a:xfrm>
            <a:off x="6635849" y="2877421"/>
            <a:ext cx="697708" cy="1120592"/>
          </a:xfrm>
          <a:prstGeom prst="rect">
            <a:avLst/>
          </a:prstGeom>
        </p:spPr>
      </p:pic>
    </p:spTree>
    <p:extLst>
      <p:ext uri="{BB962C8B-B14F-4D97-AF65-F5344CB8AC3E}">
        <p14:creationId xmlns:p14="http://schemas.microsoft.com/office/powerpoint/2010/main" val="3284286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56" name="Picture 5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200581" cy="817561"/>
          </a:xfrm>
        </p:spPr>
        <p:txBody>
          <a:bodyPr>
            <a:noAutofit/>
          </a:bodyPr>
          <a:lstStyle>
            <a:lvl1pPr>
              <a:defRPr lang="en-US" dirty="0">
                <a:solidFill>
                  <a:schemeClr val="tx2"/>
                </a:solidFill>
              </a:defRPr>
            </a:lvl1pPr>
          </a:lstStyle>
          <a:p>
            <a:r>
              <a:rPr lang="en-US"/>
              <a:t>Success can be measured by how fancy your coffee is</a:t>
            </a:r>
          </a:p>
        </p:txBody>
      </p:sp>
      <p:sp>
        <p:nvSpPr>
          <p:cNvPr id="7" name="Text Placeholder 2"/>
          <p:cNvSpPr>
            <a:spLocks noGrp="1"/>
          </p:cNvSpPr>
          <p:nvPr>
            <p:ph type="body" sz="quarter" idx="13"/>
          </p:nvPr>
        </p:nvSpPr>
        <p:spPr>
          <a:xfrm>
            <a:off x="914400" y="1332291"/>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I personally don’t take cinnamon or whip, for example</a:t>
            </a:r>
          </a:p>
        </p:txBody>
      </p:sp>
      <p:sp>
        <p:nvSpPr>
          <p:cNvPr id="8" name="Oval 7"/>
          <p:cNvSpPr>
            <a:spLocks noChangeAspect="1"/>
          </p:cNvSpPr>
          <p:nvPr userDrawn="1"/>
        </p:nvSpPr>
        <p:spPr>
          <a:xfrm>
            <a:off x="1077020" y="2691804"/>
            <a:ext cx="1639155" cy="1639155"/>
          </a:xfrm>
          <a:prstGeom prst="ellipse">
            <a:avLst/>
          </a:prstGeom>
          <a:solidFill>
            <a:schemeClr val="accent1">
              <a:lumMod val="60000"/>
              <a:lumOff val="40000"/>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Oval 8"/>
          <p:cNvSpPr>
            <a:spLocks noChangeAspect="1"/>
          </p:cNvSpPr>
          <p:nvPr userDrawn="1"/>
        </p:nvSpPr>
        <p:spPr>
          <a:xfrm>
            <a:off x="2391856" y="2516181"/>
            <a:ext cx="1990403" cy="1990401"/>
          </a:xfrm>
          <a:prstGeom prst="ellipse">
            <a:avLst/>
          </a:prstGeom>
          <a:solidFill>
            <a:schemeClr val="accent1">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Oval 9"/>
          <p:cNvSpPr>
            <a:spLocks noChangeAspect="1"/>
          </p:cNvSpPr>
          <p:nvPr userDrawn="1"/>
        </p:nvSpPr>
        <p:spPr>
          <a:xfrm>
            <a:off x="4007458" y="2340558"/>
            <a:ext cx="2341649" cy="2341649"/>
          </a:xfrm>
          <a:prstGeom prst="ellipse">
            <a:avLst/>
          </a:prstGeom>
          <a:solidFill>
            <a:schemeClr val="accent1">
              <a:lumMod val="50000"/>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1" name="Oval 10"/>
          <p:cNvSpPr>
            <a:spLocks noChangeAspect="1"/>
          </p:cNvSpPr>
          <p:nvPr userDrawn="1"/>
        </p:nvSpPr>
        <p:spPr>
          <a:xfrm>
            <a:off x="5863524" y="2164933"/>
            <a:ext cx="2692897" cy="2692896"/>
          </a:xfrm>
          <a:prstGeom prst="ellipse">
            <a:avLst/>
          </a:prstGeom>
          <a:solidFill>
            <a:schemeClr val="accent4">
              <a:alpha val="91000"/>
            </a:schemeClr>
          </a:solidFill>
          <a:ln w="9525"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2" name="Oval 11"/>
          <p:cNvSpPr>
            <a:spLocks noChangeAspect="1"/>
          </p:cNvSpPr>
          <p:nvPr userDrawn="1"/>
        </p:nvSpPr>
        <p:spPr>
          <a:xfrm>
            <a:off x="8070836" y="1989309"/>
            <a:ext cx="3044145" cy="3044144"/>
          </a:xfrm>
          <a:prstGeom prst="ellipse">
            <a:avLst/>
          </a:prstGeom>
          <a:solidFill>
            <a:schemeClr val="accent5">
              <a:alpha val="91000"/>
            </a:schemeClr>
          </a:solidFill>
          <a:ln w="952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0" name="Rectangle 39"/>
          <p:cNvSpPr/>
          <p:nvPr userDrawn="1"/>
        </p:nvSpPr>
        <p:spPr>
          <a:xfrm>
            <a:off x="3387058" y="5426674"/>
            <a:ext cx="1935237" cy="765338"/>
          </a:xfrm>
          <a:prstGeom prst="rect">
            <a:avLst/>
          </a:prstGeom>
        </p:spPr>
        <p:txBody>
          <a:bodyPr wrap="square" lIns="243840" rIns="243840" bIns="60960">
            <a:spAutoFit/>
          </a:bodyPr>
          <a:lstStyle/>
          <a:p>
            <a:pPr>
              <a:lnSpc>
                <a:spcPct val="89000"/>
              </a:lnSpc>
            </a:pPr>
            <a:r>
              <a:rPr lang="en-US" sz="1867">
                <a:solidFill>
                  <a:schemeClr val="tx2"/>
                </a:solidFill>
              </a:rPr>
              <a:t>Key idea</a:t>
            </a:r>
          </a:p>
          <a:p>
            <a:pPr>
              <a:lnSpc>
                <a:spcPct val="89000"/>
              </a:lnSpc>
            </a:pPr>
            <a:r>
              <a:rPr lang="en-US" sz="1467">
                <a:solidFill>
                  <a:schemeClr val="tx2"/>
                </a:solidFill>
              </a:rPr>
              <a:t>Lorem ipsum dolor sit amet</a:t>
            </a:r>
          </a:p>
        </p:txBody>
      </p:sp>
      <p:cxnSp>
        <p:nvCxnSpPr>
          <p:cNvPr id="41" name="Straight Arrow Connector 40"/>
          <p:cNvCxnSpPr/>
          <p:nvPr userDrawn="1"/>
        </p:nvCxnSpPr>
        <p:spPr>
          <a:xfrm>
            <a:off x="3387057" y="4506582"/>
            <a:ext cx="0" cy="1082943"/>
          </a:xfrm>
          <a:prstGeom prst="straightConnector1">
            <a:avLst/>
          </a:prstGeom>
          <a:ln w="9525" cmpd="sng">
            <a:tailEnd type="oval" w="lg" len="lg"/>
          </a:ln>
          <a:effectLst/>
        </p:spPr>
        <p:style>
          <a:lnRef idx="2">
            <a:schemeClr val="accent1"/>
          </a:lnRef>
          <a:fillRef idx="0">
            <a:schemeClr val="accent1"/>
          </a:fillRef>
          <a:effectRef idx="1">
            <a:schemeClr val="accent1"/>
          </a:effectRef>
          <a:fontRef idx="minor">
            <a:schemeClr val="tx1"/>
          </a:fontRef>
        </p:style>
      </p:cxnSp>
      <p:sp>
        <p:nvSpPr>
          <p:cNvPr id="42" name="Rectangle 41"/>
          <p:cNvSpPr/>
          <p:nvPr userDrawn="1"/>
        </p:nvSpPr>
        <p:spPr>
          <a:xfrm>
            <a:off x="1887246" y="5426674"/>
            <a:ext cx="1935237" cy="765338"/>
          </a:xfrm>
          <a:prstGeom prst="rect">
            <a:avLst/>
          </a:prstGeom>
        </p:spPr>
        <p:txBody>
          <a:bodyPr wrap="square" lIns="243840" rIns="243840" bIns="60960">
            <a:spAutoFit/>
          </a:bodyPr>
          <a:lstStyle/>
          <a:p>
            <a:pPr>
              <a:lnSpc>
                <a:spcPct val="89000"/>
              </a:lnSpc>
            </a:pPr>
            <a:r>
              <a:rPr lang="en-US" sz="1867">
                <a:solidFill>
                  <a:schemeClr val="tx2"/>
                </a:solidFill>
              </a:rPr>
              <a:t>Key idea</a:t>
            </a:r>
          </a:p>
          <a:p>
            <a:pPr>
              <a:lnSpc>
                <a:spcPct val="89000"/>
              </a:lnSpc>
            </a:pPr>
            <a:r>
              <a:rPr lang="en-US" sz="1467">
                <a:solidFill>
                  <a:schemeClr val="tx2"/>
                </a:solidFill>
              </a:rPr>
              <a:t>Lorem ipsum dolor sit amet</a:t>
            </a:r>
          </a:p>
        </p:txBody>
      </p:sp>
      <p:cxnSp>
        <p:nvCxnSpPr>
          <p:cNvPr id="43" name="Straight Arrow Connector 42"/>
          <p:cNvCxnSpPr/>
          <p:nvPr userDrawn="1"/>
        </p:nvCxnSpPr>
        <p:spPr>
          <a:xfrm flipH="1">
            <a:off x="1887245" y="4330959"/>
            <a:ext cx="9352" cy="1258565"/>
          </a:xfrm>
          <a:prstGeom prst="straightConnector1">
            <a:avLst/>
          </a:prstGeom>
          <a:ln w="9525" cmpd="sng">
            <a:solidFill>
              <a:schemeClr val="accent1">
                <a:lumMod val="60000"/>
                <a:lumOff val="40000"/>
              </a:schemeClr>
            </a:solidFill>
            <a:tailEnd type="oval" w="lg"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userDrawn="1"/>
        </p:nvCxnSpPr>
        <p:spPr>
          <a:xfrm flipH="1">
            <a:off x="5178282" y="4682207"/>
            <a:ext cx="1" cy="907317"/>
          </a:xfrm>
          <a:prstGeom prst="straightConnector1">
            <a:avLst/>
          </a:prstGeom>
          <a:ln w="9525" cmpd="sng">
            <a:solidFill>
              <a:schemeClr val="accent1">
                <a:lumMod val="50000"/>
              </a:schemeClr>
            </a:solidFill>
            <a:tailEnd type="oval" w="lg" len="lg"/>
          </a:ln>
          <a:effectLst/>
        </p:spPr>
        <p:style>
          <a:lnRef idx="2">
            <a:schemeClr val="accent1"/>
          </a:lnRef>
          <a:fillRef idx="0">
            <a:schemeClr val="accent1"/>
          </a:fillRef>
          <a:effectRef idx="1">
            <a:schemeClr val="accent1"/>
          </a:effectRef>
          <a:fontRef idx="minor">
            <a:schemeClr val="tx1"/>
          </a:fontRef>
        </p:style>
      </p:cxnSp>
      <p:sp>
        <p:nvSpPr>
          <p:cNvPr id="45" name="Rectangle 44"/>
          <p:cNvSpPr/>
          <p:nvPr userDrawn="1"/>
        </p:nvSpPr>
        <p:spPr>
          <a:xfrm>
            <a:off x="5178282" y="5426674"/>
            <a:ext cx="1935237" cy="765338"/>
          </a:xfrm>
          <a:prstGeom prst="rect">
            <a:avLst/>
          </a:prstGeom>
        </p:spPr>
        <p:txBody>
          <a:bodyPr wrap="square" lIns="243840" rIns="243840" bIns="60960">
            <a:spAutoFit/>
          </a:bodyPr>
          <a:lstStyle/>
          <a:p>
            <a:pPr>
              <a:lnSpc>
                <a:spcPct val="89000"/>
              </a:lnSpc>
            </a:pPr>
            <a:r>
              <a:rPr lang="en-US" sz="1867">
                <a:solidFill>
                  <a:schemeClr val="tx2"/>
                </a:solidFill>
              </a:rPr>
              <a:t>Key idea</a:t>
            </a:r>
          </a:p>
          <a:p>
            <a:pPr>
              <a:lnSpc>
                <a:spcPct val="89000"/>
              </a:lnSpc>
            </a:pPr>
            <a:r>
              <a:rPr lang="en-US" sz="1467">
                <a:solidFill>
                  <a:schemeClr val="tx2"/>
                </a:solidFill>
              </a:rPr>
              <a:t>Lorem ipsum dolor sit amet</a:t>
            </a:r>
          </a:p>
        </p:txBody>
      </p:sp>
      <p:cxnSp>
        <p:nvCxnSpPr>
          <p:cNvPr id="46" name="Straight Arrow Connector 45"/>
          <p:cNvCxnSpPr/>
          <p:nvPr userDrawn="1"/>
        </p:nvCxnSpPr>
        <p:spPr>
          <a:xfrm flipH="1">
            <a:off x="7209972" y="4857830"/>
            <a:ext cx="1" cy="731695"/>
          </a:xfrm>
          <a:prstGeom prst="straightConnector1">
            <a:avLst/>
          </a:prstGeom>
          <a:ln w="9525" cmpd="sng">
            <a:solidFill>
              <a:schemeClr val="accent4"/>
            </a:solidFill>
            <a:tailEnd type="oval" w="lg" len="lg"/>
          </a:ln>
          <a:effectLst/>
        </p:spPr>
        <p:style>
          <a:lnRef idx="2">
            <a:schemeClr val="accent1"/>
          </a:lnRef>
          <a:fillRef idx="0">
            <a:schemeClr val="accent1"/>
          </a:fillRef>
          <a:effectRef idx="1">
            <a:schemeClr val="accent1"/>
          </a:effectRef>
          <a:fontRef idx="minor">
            <a:schemeClr val="tx1"/>
          </a:fontRef>
        </p:style>
      </p:cxnSp>
      <p:sp>
        <p:nvSpPr>
          <p:cNvPr id="47" name="Rectangle 46"/>
          <p:cNvSpPr/>
          <p:nvPr userDrawn="1"/>
        </p:nvSpPr>
        <p:spPr>
          <a:xfrm>
            <a:off x="7226408" y="5426674"/>
            <a:ext cx="1935237" cy="765338"/>
          </a:xfrm>
          <a:prstGeom prst="rect">
            <a:avLst/>
          </a:prstGeom>
        </p:spPr>
        <p:txBody>
          <a:bodyPr wrap="square" lIns="243840" rIns="243840" bIns="60960">
            <a:spAutoFit/>
          </a:bodyPr>
          <a:lstStyle/>
          <a:p>
            <a:pPr>
              <a:lnSpc>
                <a:spcPct val="89000"/>
              </a:lnSpc>
            </a:pPr>
            <a:r>
              <a:rPr lang="en-US" sz="1867">
                <a:solidFill>
                  <a:schemeClr val="tx2"/>
                </a:solidFill>
              </a:rPr>
              <a:t>Key idea</a:t>
            </a:r>
          </a:p>
          <a:p>
            <a:pPr>
              <a:lnSpc>
                <a:spcPct val="89000"/>
              </a:lnSpc>
            </a:pPr>
            <a:r>
              <a:rPr lang="en-US" sz="1467">
                <a:solidFill>
                  <a:schemeClr val="tx2"/>
                </a:solidFill>
              </a:rPr>
              <a:t>Lorem ipsum dolor sit amet</a:t>
            </a:r>
          </a:p>
        </p:txBody>
      </p:sp>
      <p:cxnSp>
        <p:nvCxnSpPr>
          <p:cNvPr id="48" name="Straight Arrow Connector 47"/>
          <p:cNvCxnSpPr/>
          <p:nvPr userDrawn="1"/>
        </p:nvCxnSpPr>
        <p:spPr>
          <a:xfrm flipH="1">
            <a:off x="9592908" y="5033454"/>
            <a:ext cx="1" cy="556071"/>
          </a:xfrm>
          <a:prstGeom prst="straightConnector1">
            <a:avLst/>
          </a:prstGeom>
          <a:ln w="9525" cmpd="sng">
            <a:solidFill>
              <a:schemeClr val="accent5"/>
            </a:solidFill>
            <a:tailEnd type="oval" w="lg" len="lg"/>
          </a:ln>
          <a:effectLst/>
        </p:spPr>
        <p:style>
          <a:lnRef idx="2">
            <a:schemeClr val="accent1"/>
          </a:lnRef>
          <a:fillRef idx="0">
            <a:schemeClr val="accent1"/>
          </a:fillRef>
          <a:effectRef idx="1">
            <a:schemeClr val="accent1"/>
          </a:effectRef>
          <a:fontRef idx="minor">
            <a:schemeClr val="tx1"/>
          </a:fontRef>
        </p:style>
      </p:cxnSp>
      <p:sp>
        <p:nvSpPr>
          <p:cNvPr id="49" name="Rectangle 48"/>
          <p:cNvSpPr/>
          <p:nvPr userDrawn="1"/>
        </p:nvSpPr>
        <p:spPr>
          <a:xfrm>
            <a:off x="9592907" y="5426674"/>
            <a:ext cx="1935237" cy="765338"/>
          </a:xfrm>
          <a:prstGeom prst="rect">
            <a:avLst/>
          </a:prstGeom>
        </p:spPr>
        <p:txBody>
          <a:bodyPr wrap="square" lIns="243840" rIns="243840" bIns="60960">
            <a:spAutoFit/>
          </a:bodyPr>
          <a:lstStyle/>
          <a:p>
            <a:pPr>
              <a:lnSpc>
                <a:spcPct val="89000"/>
              </a:lnSpc>
            </a:pPr>
            <a:r>
              <a:rPr lang="en-US" sz="1867">
                <a:solidFill>
                  <a:schemeClr val="tx2"/>
                </a:solidFill>
              </a:rPr>
              <a:t>Key idea</a:t>
            </a:r>
          </a:p>
          <a:p>
            <a:pPr>
              <a:lnSpc>
                <a:spcPct val="89000"/>
              </a:lnSpc>
            </a:pPr>
            <a:r>
              <a:rPr lang="en-US" sz="1467">
                <a:solidFill>
                  <a:schemeClr val="tx2"/>
                </a:solidFill>
              </a:rPr>
              <a:t>Lorem ipsum dolor sit amet</a:t>
            </a:r>
          </a:p>
        </p:txBody>
      </p:sp>
      <p:pic>
        <p:nvPicPr>
          <p:cNvPr id="51" name="Picture 50"/>
          <p:cNvPicPr>
            <a:picLocks noChangeAspect="1"/>
          </p:cNvPicPr>
          <p:nvPr userDrawn="1"/>
        </p:nvPicPr>
        <p:blipFill>
          <a:blip r:embed="rId4"/>
          <a:stretch>
            <a:fillRect/>
          </a:stretch>
        </p:blipFill>
        <p:spPr>
          <a:xfrm>
            <a:off x="1544601" y="3174153"/>
            <a:ext cx="685287" cy="684183"/>
          </a:xfrm>
          <a:prstGeom prst="rect">
            <a:avLst/>
          </a:prstGeom>
        </p:spPr>
      </p:pic>
      <p:pic>
        <p:nvPicPr>
          <p:cNvPr id="52" name="Picture 51"/>
          <p:cNvPicPr>
            <a:picLocks noChangeAspect="1"/>
          </p:cNvPicPr>
          <p:nvPr userDrawn="1"/>
        </p:nvPicPr>
        <p:blipFill>
          <a:blip r:embed="rId5"/>
          <a:stretch>
            <a:fillRect/>
          </a:stretch>
        </p:blipFill>
        <p:spPr>
          <a:xfrm>
            <a:off x="3022333" y="3143981"/>
            <a:ext cx="770862" cy="769621"/>
          </a:xfrm>
          <a:prstGeom prst="rect">
            <a:avLst/>
          </a:prstGeom>
        </p:spPr>
      </p:pic>
      <p:pic>
        <p:nvPicPr>
          <p:cNvPr id="53" name="Picture 52"/>
          <p:cNvPicPr>
            <a:picLocks noChangeAspect="1"/>
          </p:cNvPicPr>
          <p:nvPr userDrawn="1"/>
        </p:nvPicPr>
        <p:blipFill>
          <a:blip r:embed="rId6"/>
          <a:stretch>
            <a:fillRect/>
          </a:stretch>
        </p:blipFill>
        <p:spPr>
          <a:xfrm>
            <a:off x="4745786" y="3277069"/>
            <a:ext cx="933988" cy="572029"/>
          </a:xfrm>
          <a:prstGeom prst="rect">
            <a:avLst/>
          </a:prstGeom>
        </p:spPr>
      </p:pic>
      <p:pic>
        <p:nvPicPr>
          <p:cNvPr id="54" name="Picture 53"/>
          <p:cNvPicPr>
            <a:picLocks noChangeAspect="1"/>
          </p:cNvPicPr>
          <p:nvPr userDrawn="1"/>
        </p:nvPicPr>
        <p:blipFill>
          <a:blip r:embed="rId7"/>
          <a:stretch>
            <a:fillRect/>
          </a:stretch>
        </p:blipFill>
        <p:spPr>
          <a:xfrm>
            <a:off x="6795485" y="3132856"/>
            <a:ext cx="861845" cy="860457"/>
          </a:xfrm>
          <a:prstGeom prst="rect">
            <a:avLst/>
          </a:prstGeom>
        </p:spPr>
      </p:pic>
      <p:pic>
        <p:nvPicPr>
          <p:cNvPr id="55" name="Picture 54"/>
          <p:cNvPicPr>
            <a:picLocks noChangeAspect="1"/>
          </p:cNvPicPr>
          <p:nvPr userDrawn="1"/>
        </p:nvPicPr>
        <p:blipFill>
          <a:blip r:embed="rId8"/>
          <a:stretch>
            <a:fillRect/>
          </a:stretch>
        </p:blipFill>
        <p:spPr>
          <a:xfrm>
            <a:off x="9216649" y="3190387"/>
            <a:ext cx="752515" cy="751303"/>
          </a:xfrm>
          <a:prstGeom prst="rect">
            <a:avLst/>
          </a:prstGeom>
        </p:spPr>
      </p:pic>
    </p:spTree>
    <p:extLst>
      <p:ext uri="{BB962C8B-B14F-4D97-AF65-F5344CB8AC3E}">
        <p14:creationId xmlns:p14="http://schemas.microsoft.com/office/powerpoint/2010/main" val="41758852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59" name="Picture 58"/>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ext Placeholder 3"/>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Complete with icons, and easily editable</a:t>
            </a:r>
          </a:p>
        </p:txBody>
      </p:sp>
      <p:sp>
        <p:nvSpPr>
          <p:cNvPr id="7" name="Oval 6"/>
          <p:cNvSpPr/>
          <p:nvPr userDrawn="1"/>
        </p:nvSpPr>
        <p:spPr>
          <a:xfrm>
            <a:off x="1232919" y="1970467"/>
            <a:ext cx="1152128" cy="1152128"/>
          </a:xfrm>
          <a:prstGeom prst="ellipse">
            <a:avLst/>
          </a:prstGeom>
          <a:solidFill>
            <a:schemeClr val="accent1">
              <a:alpha val="69804"/>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rgbClr val="FFFFFF"/>
                </a:solidFill>
              </a:rPr>
              <a:t>01</a:t>
            </a:r>
          </a:p>
        </p:txBody>
      </p:sp>
      <p:sp>
        <p:nvSpPr>
          <p:cNvPr id="8" name="Oval 7"/>
          <p:cNvSpPr/>
          <p:nvPr userDrawn="1"/>
        </p:nvSpPr>
        <p:spPr>
          <a:xfrm>
            <a:off x="3464792" y="3122595"/>
            <a:ext cx="1152128" cy="1152128"/>
          </a:xfrm>
          <a:prstGeom prst="ellipse">
            <a:avLst/>
          </a:prstGeom>
          <a:solidFill>
            <a:schemeClr val="accent2"/>
          </a:solid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rgbClr val="FFFFFF"/>
                </a:solidFill>
              </a:rPr>
              <a:t>02</a:t>
            </a:r>
          </a:p>
        </p:txBody>
      </p:sp>
      <p:sp>
        <p:nvSpPr>
          <p:cNvPr id="9" name="Oval 8"/>
          <p:cNvSpPr/>
          <p:nvPr userDrawn="1"/>
        </p:nvSpPr>
        <p:spPr>
          <a:xfrm>
            <a:off x="5696665" y="1970467"/>
            <a:ext cx="1152128" cy="1152128"/>
          </a:xfrm>
          <a:prstGeom prst="ellipse">
            <a:avLst/>
          </a:prstGeom>
          <a:solidFill>
            <a:schemeClr val="accent1">
              <a:lumMod val="60000"/>
              <a:lumOff val="4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rgbClr val="FFFFFF"/>
                </a:solidFill>
              </a:rPr>
              <a:t>03</a:t>
            </a:r>
          </a:p>
        </p:txBody>
      </p:sp>
      <p:sp>
        <p:nvSpPr>
          <p:cNvPr id="10" name="Oval 9"/>
          <p:cNvSpPr/>
          <p:nvPr userDrawn="1"/>
        </p:nvSpPr>
        <p:spPr>
          <a:xfrm>
            <a:off x="7928539" y="3122595"/>
            <a:ext cx="1152128" cy="1152128"/>
          </a:xfrm>
          <a:prstGeom prst="ellipse">
            <a:avLst/>
          </a:prstGeom>
          <a:solidFill>
            <a:schemeClr val="accent4">
              <a:alpha val="7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rgbClr val="FFFFFF"/>
                </a:solidFill>
              </a:rPr>
              <a:t>04</a:t>
            </a:r>
          </a:p>
        </p:txBody>
      </p:sp>
      <p:cxnSp>
        <p:nvCxnSpPr>
          <p:cNvPr id="11" name="Straight Connector 10"/>
          <p:cNvCxnSpPr/>
          <p:nvPr userDrawn="1"/>
        </p:nvCxnSpPr>
        <p:spPr>
          <a:xfrm>
            <a:off x="2334855" y="2775295"/>
            <a:ext cx="1182624" cy="6705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796107" y="2772417"/>
            <a:ext cx="1182624" cy="67056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4550273" y="2772417"/>
            <a:ext cx="1182624" cy="67056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7684131" y="2302095"/>
            <a:ext cx="678108" cy="67810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5" name="Oval 14"/>
          <p:cNvSpPr/>
          <p:nvPr userDrawn="1"/>
        </p:nvSpPr>
        <p:spPr>
          <a:xfrm>
            <a:off x="892965" y="3240821"/>
            <a:ext cx="678108" cy="67810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6" name="Oval 15"/>
          <p:cNvSpPr/>
          <p:nvPr userDrawn="1"/>
        </p:nvSpPr>
        <p:spPr>
          <a:xfrm>
            <a:off x="3127639" y="2329699"/>
            <a:ext cx="678108" cy="67810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7" name="Oval 16"/>
          <p:cNvSpPr/>
          <p:nvPr userDrawn="1"/>
        </p:nvSpPr>
        <p:spPr>
          <a:xfrm>
            <a:off x="5382546" y="3240229"/>
            <a:ext cx="678108" cy="678108"/>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8" name="Rectangle 17"/>
          <p:cNvSpPr/>
          <p:nvPr userDrawn="1"/>
        </p:nvSpPr>
        <p:spPr>
          <a:xfrm>
            <a:off x="1586047" y="3233428"/>
            <a:ext cx="2092747" cy="633122"/>
          </a:xfrm>
          <a:prstGeom prst="rect">
            <a:avLst/>
          </a:prstGeom>
        </p:spPr>
        <p:txBody>
          <a:bodyPr wrap="square">
            <a:spAutoFit/>
          </a:bodyPr>
          <a:lstStyle/>
          <a:p>
            <a:pPr>
              <a:lnSpc>
                <a:spcPct val="85000"/>
              </a:lnSpc>
            </a:pPr>
            <a:r>
              <a:rPr lang="en-US" sz="2667" b="1">
                <a:solidFill>
                  <a:schemeClr val="accent1"/>
                </a:solidFill>
              </a:rPr>
              <a:t>3%</a:t>
            </a:r>
          </a:p>
          <a:p>
            <a:pPr>
              <a:lnSpc>
                <a:spcPct val="85000"/>
              </a:lnSpc>
            </a:pPr>
            <a:r>
              <a:rPr lang="en-US" sz="1467">
                <a:solidFill>
                  <a:schemeClr val="tx2"/>
                </a:solidFill>
              </a:rPr>
              <a:t>Wind power</a:t>
            </a:r>
          </a:p>
        </p:txBody>
      </p:sp>
      <p:sp>
        <p:nvSpPr>
          <p:cNvPr id="19" name="Rectangle 18"/>
          <p:cNvSpPr/>
          <p:nvPr userDrawn="1"/>
        </p:nvSpPr>
        <p:spPr>
          <a:xfrm>
            <a:off x="3797092" y="2313427"/>
            <a:ext cx="2092747" cy="633122"/>
          </a:xfrm>
          <a:prstGeom prst="rect">
            <a:avLst/>
          </a:prstGeom>
        </p:spPr>
        <p:txBody>
          <a:bodyPr wrap="square">
            <a:spAutoFit/>
          </a:bodyPr>
          <a:lstStyle/>
          <a:p>
            <a:pPr>
              <a:lnSpc>
                <a:spcPct val="85000"/>
              </a:lnSpc>
            </a:pPr>
            <a:r>
              <a:rPr lang="en-US" sz="2667" b="1">
                <a:solidFill>
                  <a:schemeClr val="tx2"/>
                </a:solidFill>
              </a:rPr>
              <a:t>35%</a:t>
            </a:r>
          </a:p>
          <a:p>
            <a:pPr>
              <a:lnSpc>
                <a:spcPct val="85000"/>
              </a:lnSpc>
            </a:pPr>
            <a:r>
              <a:rPr lang="en-US" sz="1467">
                <a:solidFill>
                  <a:schemeClr val="tx2"/>
                </a:solidFill>
              </a:rPr>
              <a:t>Nuclear power</a:t>
            </a:r>
          </a:p>
        </p:txBody>
      </p:sp>
      <p:sp>
        <p:nvSpPr>
          <p:cNvPr id="20" name="Rectangle 19"/>
          <p:cNvSpPr/>
          <p:nvPr userDrawn="1"/>
        </p:nvSpPr>
        <p:spPr>
          <a:xfrm>
            <a:off x="6063244" y="3237937"/>
            <a:ext cx="2092747" cy="633122"/>
          </a:xfrm>
          <a:prstGeom prst="rect">
            <a:avLst/>
          </a:prstGeom>
        </p:spPr>
        <p:txBody>
          <a:bodyPr wrap="square">
            <a:spAutoFit/>
          </a:bodyPr>
          <a:lstStyle/>
          <a:p>
            <a:pPr>
              <a:lnSpc>
                <a:spcPct val="85000"/>
              </a:lnSpc>
            </a:pPr>
            <a:r>
              <a:rPr lang="en-US" sz="2667" b="1">
                <a:solidFill>
                  <a:schemeClr val="accent1">
                    <a:lumMod val="60000"/>
                    <a:lumOff val="40000"/>
                  </a:schemeClr>
                </a:solidFill>
              </a:rPr>
              <a:t>10%</a:t>
            </a:r>
          </a:p>
          <a:p>
            <a:pPr>
              <a:lnSpc>
                <a:spcPct val="85000"/>
              </a:lnSpc>
            </a:pPr>
            <a:r>
              <a:rPr lang="en-US" sz="1467">
                <a:solidFill>
                  <a:schemeClr val="tx2"/>
                </a:solidFill>
              </a:rPr>
              <a:t>Natural gas</a:t>
            </a:r>
          </a:p>
        </p:txBody>
      </p:sp>
      <p:sp>
        <p:nvSpPr>
          <p:cNvPr id="21" name="Rectangle 20"/>
          <p:cNvSpPr/>
          <p:nvPr userDrawn="1"/>
        </p:nvSpPr>
        <p:spPr>
          <a:xfrm>
            <a:off x="8377649" y="2300181"/>
            <a:ext cx="2092747" cy="633122"/>
          </a:xfrm>
          <a:prstGeom prst="rect">
            <a:avLst/>
          </a:prstGeom>
        </p:spPr>
        <p:txBody>
          <a:bodyPr wrap="square">
            <a:spAutoFit/>
          </a:bodyPr>
          <a:lstStyle/>
          <a:p>
            <a:pPr>
              <a:lnSpc>
                <a:spcPct val="85000"/>
              </a:lnSpc>
            </a:pPr>
            <a:r>
              <a:rPr lang="en-US" sz="2667" b="1"/>
              <a:t>50%</a:t>
            </a:r>
          </a:p>
          <a:p>
            <a:pPr>
              <a:lnSpc>
                <a:spcPct val="85000"/>
              </a:lnSpc>
            </a:pPr>
            <a:r>
              <a:rPr lang="en-US" sz="1467">
                <a:solidFill>
                  <a:schemeClr val="tx2"/>
                </a:solidFill>
              </a:rPr>
              <a:t>Crude oil</a:t>
            </a:r>
          </a:p>
        </p:txBody>
      </p:sp>
      <p:cxnSp>
        <p:nvCxnSpPr>
          <p:cNvPr id="45" name="Straight Connector 44"/>
          <p:cNvCxnSpPr/>
          <p:nvPr userDrawn="1"/>
        </p:nvCxnSpPr>
        <p:spPr>
          <a:xfrm flipV="1">
            <a:off x="5887323" y="3070184"/>
            <a:ext cx="121920" cy="23184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V="1">
            <a:off x="1413475" y="3070184"/>
            <a:ext cx="121920" cy="231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flipV="1">
            <a:off x="3634139" y="2948947"/>
            <a:ext cx="121920" cy="2318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H="1" flipV="1">
            <a:off x="8152305" y="2948947"/>
            <a:ext cx="121920" cy="2318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Oval 48"/>
          <p:cNvSpPr/>
          <p:nvPr userDrawn="1"/>
        </p:nvSpPr>
        <p:spPr>
          <a:xfrm>
            <a:off x="10197836" y="1970467"/>
            <a:ext cx="1152128" cy="1152128"/>
          </a:xfrm>
          <a:prstGeom prst="ellipse">
            <a:avLst/>
          </a:prstGeom>
          <a:solidFill>
            <a:schemeClr val="accent5">
              <a:alpha val="69804"/>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rgbClr val="FFFFFF"/>
                </a:solidFill>
              </a:rPr>
              <a:t>05</a:t>
            </a:r>
          </a:p>
        </p:txBody>
      </p:sp>
      <p:cxnSp>
        <p:nvCxnSpPr>
          <p:cNvPr id="50" name="Straight Connector 49"/>
          <p:cNvCxnSpPr/>
          <p:nvPr userDrawn="1"/>
        </p:nvCxnSpPr>
        <p:spPr>
          <a:xfrm flipH="1">
            <a:off x="9051444" y="2772417"/>
            <a:ext cx="1182624" cy="67056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Oval 50"/>
          <p:cNvSpPr/>
          <p:nvPr userDrawn="1"/>
        </p:nvSpPr>
        <p:spPr>
          <a:xfrm>
            <a:off x="9883717" y="3240229"/>
            <a:ext cx="678108" cy="67810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53" name="Straight Connector 52"/>
          <p:cNvCxnSpPr/>
          <p:nvPr userDrawn="1"/>
        </p:nvCxnSpPr>
        <p:spPr>
          <a:xfrm flipV="1">
            <a:off x="10388493" y="3070184"/>
            <a:ext cx="121920" cy="23184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4" name="Rectangle 53"/>
          <p:cNvSpPr/>
          <p:nvPr userDrawn="1"/>
        </p:nvSpPr>
        <p:spPr>
          <a:xfrm>
            <a:off x="882772" y="4669220"/>
            <a:ext cx="1508633" cy="803810"/>
          </a:xfrm>
          <a:prstGeom prst="rect">
            <a:avLst/>
          </a:prstGeom>
        </p:spPr>
        <p:txBody>
          <a:bodyPr wrap="square" lIns="0" tIns="0" rIns="0" bIns="0">
            <a:spAutoFit/>
          </a:bodyPr>
          <a:lstStyle/>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endParaRPr lang="en-US" sz="1467">
              <a:solidFill>
                <a:schemeClr val="tx2"/>
              </a:solidFill>
            </a:endParaRPr>
          </a:p>
        </p:txBody>
      </p:sp>
      <p:sp>
        <p:nvSpPr>
          <p:cNvPr id="55" name="Rectangle 54"/>
          <p:cNvSpPr/>
          <p:nvPr userDrawn="1"/>
        </p:nvSpPr>
        <p:spPr>
          <a:xfrm>
            <a:off x="3485892" y="4669220"/>
            <a:ext cx="1508633" cy="803810"/>
          </a:xfrm>
          <a:prstGeom prst="rect">
            <a:avLst/>
          </a:prstGeom>
        </p:spPr>
        <p:txBody>
          <a:bodyPr wrap="square" lIns="0" tIns="0" rIns="0" bIns="0">
            <a:spAutoFit/>
          </a:bodyPr>
          <a:lstStyle/>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endParaRPr lang="en-US" sz="1467">
              <a:solidFill>
                <a:schemeClr val="tx2"/>
              </a:solidFill>
            </a:endParaRPr>
          </a:p>
        </p:txBody>
      </p:sp>
      <p:sp>
        <p:nvSpPr>
          <p:cNvPr id="56" name="Rectangle 55"/>
          <p:cNvSpPr/>
          <p:nvPr userDrawn="1"/>
        </p:nvSpPr>
        <p:spPr>
          <a:xfrm>
            <a:off x="7945236" y="4669220"/>
            <a:ext cx="1508633" cy="803810"/>
          </a:xfrm>
          <a:prstGeom prst="rect">
            <a:avLst/>
          </a:prstGeom>
        </p:spPr>
        <p:txBody>
          <a:bodyPr wrap="square" lIns="0" tIns="0" rIns="0" bIns="0">
            <a:spAutoFit/>
          </a:bodyPr>
          <a:lstStyle/>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endParaRPr lang="en-US" sz="1467">
              <a:solidFill>
                <a:schemeClr val="tx2"/>
              </a:solidFill>
            </a:endParaRPr>
          </a:p>
        </p:txBody>
      </p:sp>
      <p:sp>
        <p:nvSpPr>
          <p:cNvPr id="57" name="Rectangle 56"/>
          <p:cNvSpPr/>
          <p:nvPr userDrawn="1"/>
        </p:nvSpPr>
        <p:spPr>
          <a:xfrm>
            <a:off x="5696666" y="4719056"/>
            <a:ext cx="1508633" cy="803810"/>
          </a:xfrm>
          <a:prstGeom prst="rect">
            <a:avLst/>
          </a:prstGeom>
        </p:spPr>
        <p:txBody>
          <a:bodyPr wrap="square" lIns="0" tIns="0" rIns="0" bIns="0">
            <a:spAutoFit/>
          </a:bodyPr>
          <a:lstStyle/>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endParaRPr lang="en-US" sz="1467">
              <a:solidFill>
                <a:schemeClr val="tx2"/>
              </a:solidFill>
            </a:endParaRPr>
          </a:p>
        </p:txBody>
      </p:sp>
      <p:sp>
        <p:nvSpPr>
          <p:cNvPr id="58" name="Rectangle 57"/>
          <p:cNvSpPr/>
          <p:nvPr userDrawn="1"/>
        </p:nvSpPr>
        <p:spPr>
          <a:xfrm>
            <a:off x="10234069" y="4669219"/>
            <a:ext cx="1508633" cy="803810"/>
          </a:xfrm>
          <a:prstGeom prst="rect">
            <a:avLst/>
          </a:prstGeom>
        </p:spPr>
        <p:txBody>
          <a:bodyPr wrap="square" lIns="0" tIns="0" rIns="0" bIns="0">
            <a:spAutoFit/>
          </a:bodyPr>
          <a:lstStyle/>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endParaRPr lang="en-US" sz="1467">
              <a:solidFill>
                <a:schemeClr val="tx2"/>
              </a:solidFill>
            </a:endParaRPr>
          </a:p>
        </p:txBody>
      </p:sp>
      <p:pic>
        <p:nvPicPr>
          <p:cNvPr id="2" name="Picture 1"/>
          <p:cNvPicPr>
            <a:picLocks noChangeAspect="1"/>
          </p:cNvPicPr>
          <p:nvPr userDrawn="1"/>
        </p:nvPicPr>
        <p:blipFill>
          <a:blip r:embed="rId3"/>
          <a:stretch>
            <a:fillRect/>
          </a:stretch>
        </p:blipFill>
        <p:spPr>
          <a:xfrm>
            <a:off x="1052132" y="3307817"/>
            <a:ext cx="372600" cy="521833"/>
          </a:xfrm>
          <a:prstGeom prst="rect">
            <a:avLst/>
          </a:prstGeom>
        </p:spPr>
      </p:pic>
      <p:pic>
        <p:nvPicPr>
          <p:cNvPr id="60" name="Picture 59"/>
          <p:cNvPicPr>
            <a:picLocks noChangeAspect="1"/>
          </p:cNvPicPr>
          <p:nvPr userDrawn="1"/>
        </p:nvPicPr>
        <p:blipFill>
          <a:blip r:embed="rId4"/>
          <a:stretch>
            <a:fillRect/>
          </a:stretch>
        </p:blipFill>
        <p:spPr>
          <a:xfrm>
            <a:off x="3215548" y="2442871"/>
            <a:ext cx="512145" cy="474797"/>
          </a:xfrm>
          <a:prstGeom prst="rect">
            <a:avLst/>
          </a:prstGeom>
        </p:spPr>
      </p:pic>
      <p:pic>
        <p:nvPicPr>
          <p:cNvPr id="61" name="Picture 60"/>
          <p:cNvPicPr>
            <a:picLocks noChangeAspect="1"/>
          </p:cNvPicPr>
          <p:nvPr userDrawn="1"/>
        </p:nvPicPr>
        <p:blipFill>
          <a:blip r:embed="rId5"/>
          <a:stretch>
            <a:fillRect/>
          </a:stretch>
        </p:blipFill>
        <p:spPr>
          <a:xfrm>
            <a:off x="5586275" y="3391141"/>
            <a:ext cx="310500" cy="434000"/>
          </a:xfrm>
          <a:prstGeom prst="rect">
            <a:avLst/>
          </a:prstGeom>
        </p:spPr>
      </p:pic>
      <p:pic>
        <p:nvPicPr>
          <p:cNvPr id="62" name="Picture 61"/>
          <p:cNvPicPr>
            <a:picLocks noChangeAspect="1"/>
          </p:cNvPicPr>
          <p:nvPr userDrawn="1"/>
        </p:nvPicPr>
        <p:blipFill>
          <a:blip r:embed="rId6"/>
          <a:stretch>
            <a:fillRect/>
          </a:stretch>
        </p:blipFill>
        <p:spPr>
          <a:xfrm>
            <a:off x="7800660" y="2392629"/>
            <a:ext cx="445050" cy="444333"/>
          </a:xfrm>
          <a:prstGeom prst="rect">
            <a:avLst/>
          </a:prstGeom>
        </p:spPr>
      </p:pic>
      <p:pic>
        <p:nvPicPr>
          <p:cNvPr id="63" name="Picture 62"/>
          <p:cNvPicPr>
            <a:picLocks noChangeAspect="1"/>
          </p:cNvPicPr>
          <p:nvPr userDrawn="1"/>
        </p:nvPicPr>
        <p:blipFill>
          <a:blip r:embed="rId7"/>
          <a:stretch>
            <a:fillRect/>
          </a:stretch>
        </p:blipFill>
        <p:spPr>
          <a:xfrm>
            <a:off x="10035453" y="3409508"/>
            <a:ext cx="414000" cy="273833"/>
          </a:xfrm>
          <a:prstGeom prst="rect">
            <a:avLst/>
          </a:prstGeom>
        </p:spPr>
      </p:pic>
    </p:spTree>
    <p:extLst>
      <p:ext uri="{BB962C8B-B14F-4D97-AF65-F5344CB8AC3E}">
        <p14:creationId xmlns:p14="http://schemas.microsoft.com/office/powerpoint/2010/main" val="4255509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1142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Flow chart with icons</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Subtitle goes here</a:t>
            </a:r>
          </a:p>
        </p:txBody>
      </p:sp>
      <p:sp>
        <p:nvSpPr>
          <p:cNvPr id="8" name="Oval 7"/>
          <p:cNvSpPr/>
          <p:nvPr userDrawn="1"/>
        </p:nvSpPr>
        <p:spPr>
          <a:xfrm>
            <a:off x="2908321" y="4893555"/>
            <a:ext cx="422979" cy="42297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2</a:t>
            </a:r>
          </a:p>
        </p:txBody>
      </p:sp>
      <p:sp>
        <p:nvSpPr>
          <p:cNvPr id="9" name="Oval 8"/>
          <p:cNvSpPr/>
          <p:nvPr userDrawn="1"/>
        </p:nvSpPr>
        <p:spPr>
          <a:xfrm>
            <a:off x="4357099" y="4893555"/>
            <a:ext cx="422979" cy="4229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3</a:t>
            </a:r>
          </a:p>
        </p:txBody>
      </p:sp>
      <p:sp>
        <p:nvSpPr>
          <p:cNvPr id="10" name="Oval 9"/>
          <p:cNvSpPr/>
          <p:nvPr userDrawn="1"/>
        </p:nvSpPr>
        <p:spPr>
          <a:xfrm>
            <a:off x="1459544" y="4893555"/>
            <a:ext cx="422979" cy="42297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1</a:t>
            </a:r>
          </a:p>
        </p:txBody>
      </p:sp>
      <p:sp>
        <p:nvSpPr>
          <p:cNvPr id="11" name="Oval 10"/>
          <p:cNvSpPr/>
          <p:nvPr userDrawn="1"/>
        </p:nvSpPr>
        <p:spPr>
          <a:xfrm>
            <a:off x="5805876" y="4893555"/>
            <a:ext cx="422979" cy="42297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4</a:t>
            </a:r>
          </a:p>
        </p:txBody>
      </p:sp>
      <p:sp>
        <p:nvSpPr>
          <p:cNvPr id="12" name="Oval 11"/>
          <p:cNvSpPr/>
          <p:nvPr userDrawn="1"/>
        </p:nvSpPr>
        <p:spPr>
          <a:xfrm>
            <a:off x="7254653" y="4893555"/>
            <a:ext cx="422979" cy="42297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5</a:t>
            </a:r>
          </a:p>
        </p:txBody>
      </p:sp>
      <p:sp>
        <p:nvSpPr>
          <p:cNvPr id="13" name="Oval 12"/>
          <p:cNvSpPr/>
          <p:nvPr userDrawn="1"/>
        </p:nvSpPr>
        <p:spPr>
          <a:xfrm>
            <a:off x="8703431" y="4893555"/>
            <a:ext cx="422979" cy="422979"/>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6</a:t>
            </a:r>
          </a:p>
        </p:txBody>
      </p:sp>
      <p:sp>
        <p:nvSpPr>
          <p:cNvPr id="14" name="Oval 13"/>
          <p:cNvSpPr/>
          <p:nvPr userDrawn="1"/>
        </p:nvSpPr>
        <p:spPr>
          <a:xfrm>
            <a:off x="10152208" y="4893555"/>
            <a:ext cx="422979" cy="42297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7</a:t>
            </a:r>
          </a:p>
        </p:txBody>
      </p:sp>
      <p:sp>
        <p:nvSpPr>
          <p:cNvPr id="15" name="Oval 14"/>
          <p:cNvSpPr/>
          <p:nvPr userDrawn="1"/>
        </p:nvSpPr>
        <p:spPr>
          <a:xfrm>
            <a:off x="1580979" y="3572447"/>
            <a:ext cx="180109" cy="18010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cxnSp>
        <p:nvCxnSpPr>
          <p:cNvPr id="16" name="Straight Connector 15"/>
          <p:cNvCxnSpPr>
            <a:stCxn id="10" idx="0"/>
            <a:endCxn id="15" idx="4"/>
          </p:cNvCxnSpPr>
          <p:nvPr userDrawn="1"/>
        </p:nvCxnSpPr>
        <p:spPr>
          <a:xfrm flipV="1">
            <a:off x="1671033" y="3752557"/>
            <a:ext cx="0" cy="1140999"/>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029756" y="4307046"/>
            <a:ext cx="180109" cy="18010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cxnSp>
        <p:nvCxnSpPr>
          <p:cNvPr id="18" name="Straight Connector 17"/>
          <p:cNvCxnSpPr>
            <a:stCxn id="8" idx="0"/>
            <a:endCxn id="17" idx="4"/>
          </p:cNvCxnSpPr>
          <p:nvPr userDrawn="1"/>
        </p:nvCxnSpPr>
        <p:spPr>
          <a:xfrm flipV="1">
            <a:off x="3119811" y="4487155"/>
            <a:ext cx="0" cy="4064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Oval 18"/>
          <p:cNvSpPr/>
          <p:nvPr userDrawn="1"/>
        </p:nvSpPr>
        <p:spPr>
          <a:xfrm>
            <a:off x="4478534" y="3572447"/>
            <a:ext cx="180109" cy="1801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sp>
        <p:nvSpPr>
          <p:cNvPr id="20" name="Oval 19"/>
          <p:cNvSpPr/>
          <p:nvPr userDrawn="1"/>
        </p:nvSpPr>
        <p:spPr>
          <a:xfrm>
            <a:off x="5927311" y="4408646"/>
            <a:ext cx="180109" cy="18010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sp>
        <p:nvSpPr>
          <p:cNvPr id="21" name="Oval 20"/>
          <p:cNvSpPr/>
          <p:nvPr userDrawn="1"/>
        </p:nvSpPr>
        <p:spPr>
          <a:xfrm>
            <a:off x="7376088" y="3392646"/>
            <a:ext cx="180109" cy="18010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sp>
        <p:nvSpPr>
          <p:cNvPr id="22" name="Oval 21"/>
          <p:cNvSpPr/>
          <p:nvPr userDrawn="1"/>
        </p:nvSpPr>
        <p:spPr>
          <a:xfrm>
            <a:off x="8824866" y="4205446"/>
            <a:ext cx="180109" cy="180109"/>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sp>
        <p:nvSpPr>
          <p:cNvPr id="23" name="Oval 22"/>
          <p:cNvSpPr/>
          <p:nvPr userDrawn="1"/>
        </p:nvSpPr>
        <p:spPr>
          <a:xfrm>
            <a:off x="10273643" y="3275415"/>
            <a:ext cx="180109" cy="1801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cxnSp>
        <p:nvCxnSpPr>
          <p:cNvPr id="24" name="Straight Connector 23"/>
          <p:cNvCxnSpPr>
            <a:stCxn id="9" idx="0"/>
            <a:endCxn id="19" idx="4"/>
          </p:cNvCxnSpPr>
          <p:nvPr userDrawn="1"/>
        </p:nvCxnSpPr>
        <p:spPr>
          <a:xfrm flipV="1">
            <a:off x="4568588" y="3752557"/>
            <a:ext cx="0" cy="1140999"/>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 idx="0"/>
            <a:endCxn id="20" idx="4"/>
          </p:cNvCxnSpPr>
          <p:nvPr userDrawn="1"/>
        </p:nvCxnSpPr>
        <p:spPr>
          <a:xfrm flipV="1">
            <a:off x="6017365" y="4588755"/>
            <a:ext cx="0" cy="3048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0"/>
            <a:endCxn id="21" idx="4"/>
          </p:cNvCxnSpPr>
          <p:nvPr userDrawn="1"/>
        </p:nvCxnSpPr>
        <p:spPr>
          <a:xfrm flipV="1">
            <a:off x="7466143" y="3572755"/>
            <a:ext cx="0" cy="13208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3" idx="0"/>
            <a:endCxn id="22" idx="4"/>
          </p:cNvCxnSpPr>
          <p:nvPr userDrawn="1"/>
        </p:nvCxnSpPr>
        <p:spPr>
          <a:xfrm flipV="1">
            <a:off x="8914920" y="4385555"/>
            <a:ext cx="0" cy="5080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4" idx="0"/>
            <a:endCxn id="23" idx="4"/>
          </p:cNvCxnSpPr>
          <p:nvPr userDrawn="1"/>
        </p:nvCxnSpPr>
        <p:spPr>
          <a:xfrm flipV="1">
            <a:off x="10363697" y="3455525"/>
            <a:ext cx="0" cy="1438031"/>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822463" y="1821351"/>
            <a:ext cx="1687555" cy="16875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0" name="Oval 29"/>
          <p:cNvSpPr/>
          <p:nvPr userDrawn="1"/>
        </p:nvSpPr>
        <p:spPr>
          <a:xfrm>
            <a:off x="2537809" y="3089658"/>
            <a:ext cx="1128755" cy="112875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1" name="Oval 30"/>
          <p:cNvSpPr/>
          <p:nvPr userDrawn="1"/>
        </p:nvSpPr>
        <p:spPr>
          <a:xfrm>
            <a:off x="4004211" y="2353555"/>
            <a:ext cx="1128755" cy="112875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2" name="Oval 31"/>
          <p:cNvSpPr/>
          <p:nvPr userDrawn="1"/>
        </p:nvSpPr>
        <p:spPr>
          <a:xfrm>
            <a:off x="5268415" y="2837541"/>
            <a:ext cx="1497901" cy="149790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Oval 32"/>
          <p:cNvSpPr/>
          <p:nvPr userDrawn="1"/>
        </p:nvSpPr>
        <p:spPr>
          <a:xfrm>
            <a:off x="6901765" y="2200847"/>
            <a:ext cx="1128755" cy="112875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4" name="Oval 33"/>
          <p:cNvSpPr/>
          <p:nvPr userDrawn="1"/>
        </p:nvSpPr>
        <p:spPr>
          <a:xfrm>
            <a:off x="8157520" y="2620794"/>
            <a:ext cx="1514800" cy="15148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5" name="Oval 34"/>
          <p:cNvSpPr/>
          <p:nvPr userDrawn="1"/>
        </p:nvSpPr>
        <p:spPr>
          <a:xfrm>
            <a:off x="9628293" y="1730408"/>
            <a:ext cx="1470808" cy="147080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6" name="TextBox 35"/>
          <p:cNvSpPr txBox="1"/>
          <p:nvPr userDrawn="1"/>
        </p:nvSpPr>
        <p:spPr>
          <a:xfrm>
            <a:off x="917213"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37" name="TextBox 36"/>
          <p:cNvSpPr txBox="1"/>
          <p:nvPr userDrawn="1"/>
        </p:nvSpPr>
        <p:spPr>
          <a:xfrm>
            <a:off x="2353160"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38" name="TextBox 37"/>
          <p:cNvSpPr txBox="1"/>
          <p:nvPr userDrawn="1"/>
        </p:nvSpPr>
        <p:spPr>
          <a:xfrm>
            <a:off x="3829747"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39" name="TextBox 38"/>
          <p:cNvSpPr txBox="1"/>
          <p:nvPr userDrawn="1"/>
        </p:nvSpPr>
        <p:spPr>
          <a:xfrm>
            <a:off x="5265693"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40" name="TextBox 39"/>
          <p:cNvSpPr txBox="1"/>
          <p:nvPr userDrawn="1"/>
        </p:nvSpPr>
        <p:spPr>
          <a:xfrm>
            <a:off x="6715187"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41" name="TextBox 40"/>
          <p:cNvSpPr txBox="1"/>
          <p:nvPr userDrawn="1"/>
        </p:nvSpPr>
        <p:spPr>
          <a:xfrm>
            <a:off x="8151133"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42" name="TextBox 41"/>
          <p:cNvSpPr txBox="1"/>
          <p:nvPr userDrawn="1"/>
        </p:nvSpPr>
        <p:spPr>
          <a:xfrm>
            <a:off x="9627720"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pic>
        <p:nvPicPr>
          <p:cNvPr id="51" name="Picture 50"/>
          <p:cNvPicPr>
            <a:picLocks noChangeAspect="1"/>
          </p:cNvPicPr>
          <p:nvPr userDrawn="1"/>
        </p:nvPicPr>
        <p:blipFill>
          <a:blip r:embed="rId3"/>
          <a:stretch>
            <a:fillRect/>
          </a:stretch>
        </p:blipFill>
        <p:spPr>
          <a:xfrm>
            <a:off x="1194426" y="2274580"/>
            <a:ext cx="953214" cy="951678"/>
          </a:xfrm>
          <a:prstGeom prst="rect">
            <a:avLst/>
          </a:prstGeom>
        </p:spPr>
      </p:pic>
      <p:pic>
        <p:nvPicPr>
          <p:cNvPr id="52" name="Picture 51"/>
          <p:cNvPicPr>
            <a:picLocks noChangeAspect="1"/>
          </p:cNvPicPr>
          <p:nvPr userDrawn="1"/>
        </p:nvPicPr>
        <p:blipFill>
          <a:blip r:embed="rId4"/>
          <a:stretch>
            <a:fillRect/>
          </a:stretch>
        </p:blipFill>
        <p:spPr>
          <a:xfrm>
            <a:off x="5648950" y="3271306"/>
            <a:ext cx="770862" cy="769621"/>
          </a:xfrm>
          <a:prstGeom prst="rect">
            <a:avLst/>
          </a:prstGeom>
        </p:spPr>
      </p:pic>
      <p:pic>
        <p:nvPicPr>
          <p:cNvPr id="53" name="Picture 52"/>
          <p:cNvPicPr>
            <a:picLocks noChangeAspect="1"/>
          </p:cNvPicPr>
          <p:nvPr userDrawn="1"/>
        </p:nvPicPr>
        <p:blipFill>
          <a:blip r:embed="rId5"/>
          <a:stretch>
            <a:fillRect/>
          </a:stretch>
        </p:blipFill>
        <p:spPr>
          <a:xfrm>
            <a:off x="9896702" y="2249538"/>
            <a:ext cx="933988" cy="572029"/>
          </a:xfrm>
          <a:prstGeom prst="rect">
            <a:avLst/>
          </a:prstGeom>
        </p:spPr>
      </p:pic>
      <p:pic>
        <p:nvPicPr>
          <p:cNvPr id="54" name="Picture 53"/>
          <p:cNvPicPr>
            <a:picLocks noChangeAspect="1"/>
          </p:cNvPicPr>
          <p:nvPr userDrawn="1"/>
        </p:nvPicPr>
        <p:blipFill>
          <a:blip r:embed="rId6"/>
          <a:stretch>
            <a:fillRect/>
          </a:stretch>
        </p:blipFill>
        <p:spPr>
          <a:xfrm>
            <a:off x="2671263" y="3243389"/>
            <a:ext cx="861845" cy="860457"/>
          </a:xfrm>
          <a:prstGeom prst="rect">
            <a:avLst/>
          </a:prstGeom>
        </p:spPr>
      </p:pic>
      <p:pic>
        <p:nvPicPr>
          <p:cNvPr id="55" name="Picture 54"/>
          <p:cNvPicPr>
            <a:picLocks noChangeAspect="1"/>
          </p:cNvPicPr>
          <p:nvPr userDrawn="1"/>
        </p:nvPicPr>
        <p:blipFill>
          <a:blip r:embed="rId7"/>
          <a:stretch>
            <a:fillRect/>
          </a:stretch>
        </p:blipFill>
        <p:spPr>
          <a:xfrm>
            <a:off x="8555564" y="2950471"/>
            <a:ext cx="752515" cy="751303"/>
          </a:xfrm>
          <a:prstGeom prst="rect">
            <a:avLst/>
          </a:prstGeom>
        </p:spPr>
      </p:pic>
      <p:pic>
        <p:nvPicPr>
          <p:cNvPr id="56" name="Picture 55"/>
          <p:cNvPicPr>
            <a:picLocks noChangeAspect="1"/>
          </p:cNvPicPr>
          <p:nvPr userDrawn="1"/>
        </p:nvPicPr>
        <p:blipFill>
          <a:blip r:embed="rId8"/>
          <a:stretch>
            <a:fillRect/>
          </a:stretch>
        </p:blipFill>
        <p:spPr>
          <a:xfrm>
            <a:off x="4333744" y="2620794"/>
            <a:ext cx="445428" cy="622595"/>
          </a:xfrm>
          <a:prstGeom prst="rect">
            <a:avLst/>
          </a:prstGeom>
        </p:spPr>
      </p:pic>
      <p:pic>
        <p:nvPicPr>
          <p:cNvPr id="57" name="Picture 56"/>
          <p:cNvPicPr>
            <a:picLocks noChangeAspect="1"/>
          </p:cNvPicPr>
          <p:nvPr userDrawn="1"/>
        </p:nvPicPr>
        <p:blipFill>
          <a:blip r:embed="rId9"/>
          <a:stretch>
            <a:fillRect/>
          </a:stretch>
        </p:blipFill>
        <p:spPr>
          <a:xfrm>
            <a:off x="7124781" y="2418322"/>
            <a:ext cx="681140" cy="680043"/>
          </a:xfrm>
          <a:prstGeom prst="rect">
            <a:avLst/>
          </a:prstGeom>
        </p:spPr>
      </p:pic>
    </p:spTree>
    <p:extLst>
      <p:ext uri="{BB962C8B-B14F-4D97-AF65-F5344CB8AC3E}">
        <p14:creationId xmlns:p14="http://schemas.microsoft.com/office/powerpoint/2010/main" val="15543507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51"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List of interconnected things</a:t>
            </a:r>
          </a:p>
        </p:txBody>
      </p:sp>
      <p:sp>
        <p:nvSpPr>
          <p:cNvPr id="52"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So interconnected you can’t believe it</a:t>
            </a:r>
          </a:p>
        </p:txBody>
      </p:sp>
      <p:sp>
        <p:nvSpPr>
          <p:cNvPr id="53" name="Oval 52"/>
          <p:cNvSpPr/>
          <p:nvPr userDrawn="1"/>
        </p:nvSpPr>
        <p:spPr>
          <a:xfrm>
            <a:off x="4944533" y="1921210"/>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4" name="Oval 53"/>
          <p:cNvSpPr/>
          <p:nvPr userDrawn="1"/>
        </p:nvSpPr>
        <p:spPr>
          <a:xfrm>
            <a:off x="4944533" y="3248783"/>
            <a:ext cx="1016000" cy="1016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5" name="Oval 54"/>
          <p:cNvSpPr/>
          <p:nvPr userDrawn="1"/>
        </p:nvSpPr>
        <p:spPr>
          <a:xfrm>
            <a:off x="4944533" y="4576357"/>
            <a:ext cx="1016000" cy="1016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6" name="Oval 55"/>
          <p:cNvSpPr/>
          <p:nvPr userDrawn="1"/>
        </p:nvSpPr>
        <p:spPr>
          <a:xfrm>
            <a:off x="6129867" y="2584997"/>
            <a:ext cx="1016000" cy="10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7" name="Oval 56"/>
          <p:cNvSpPr/>
          <p:nvPr userDrawn="1"/>
        </p:nvSpPr>
        <p:spPr>
          <a:xfrm>
            <a:off x="6129867" y="3912570"/>
            <a:ext cx="1016000" cy="1016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8" name="Oval 57"/>
          <p:cNvSpPr/>
          <p:nvPr userDrawn="1"/>
        </p:nvSpPr>
        <p:spPr>
          <a:xfrm>
            <a:off x="6129867" y="5240143"/>
            <a:ext cx="1016000" cy="1016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9" name="Rectangle 58"/>
          <p:cNvSpPr/>
          <p:nvPr userDrawn="1"/>
        </p:nvSpPr>
        <p:spPr>
          <a:xfrm>
            <a:off x="7218443" y="2650561"/>
            <a:ext cx="3759200" cy="830933"/>
          </a:xfrm>
          <a:prstGeom prst="rect">
            <a:avLst/>
          </a:prstGeom>
        </p:spPr>
        <p:txBody>
          <a:bodyPr wrap="square">
            <a:spAutoFit/>
          </a:bodyPr>
          <a:lstStyle/>
          <a:p>
            <a:pPr>
              <a:lnSpc>
                <a:spcPct val="90000"/>
              </a:lnSpc>
            </a:pPr>
            <a:r>
              <a:rPr lang="en-US" sz="2133">
                <a:solidFill>
                  <a:schemeClr val="tx2"/>
                </a:solidFill>
              </a:rPr>
              <a:t>Winning network</a:t>
            </a:r>
          </a:p>
          <a:p>
            <a:pPr>
              <a:lnSpc>
                <a:spcPct val="90000"/>
              </a:lnSpc>
            </a:pPr>
            <a:r>
              <a:rPr lang="en-US" sz="1600" err="1">
                <a:solidFill>
                  <a:schemeClr val="tx2"/>
                </a:solidFill>
              </a:rPr>
              <a:t>Magnam</a:t>
            </a:r>
            <a:r>
              <a:rPr lang="en-US" sz="1600">
                <a:solidFill>
                  <a:schemeClr val="tx2"/>
                </a:solidFill>
              </a:rPr>
              <a:t> </a:t>
            </a:r>
            <a:r>
              <a:rPr lang="en-US" sz="1600" err="1">
                <a:solidFill>
                  <a:schemeClr val="tx2"/>
                </a:solidFill>
              </a:rPr>
              <a:t>autem</a:t>
            </a:r>
            <a:r>
              <a:rPr lang="en-US" sz="1600">
                <a:solidFill>
                  <a:schemeClr val="tx2"/>
                </a:solidFill>
              </a:rPr>
              <a:t> </a:t>
            </a:r>
            <a:r>
              <a:rPr lang="en-US" sz="1600" err="1">
                <a:solidFill>
                  <a:schemeClr val="tx2"/>
                </a:solidFill>
              </a:rPr>
              <a:t>volupidit</a:t>
            </a:r>
            <a:r>
              <a:rPr lang="en-US" sz="1600">
                <a:solidFill>
                  <a:schemeClr val="tx2"/>
                </a:solidFill>
              </a:rPr>
              <a:t> </a:t>
            </a:r>
            <a:r>
              <a:rPr lang="en-US" sz="1600" err="1">
                <a:solidFill>
                  <a:schemeClr val="tx2"/>
                </a:solidFill>
              </a:rPr>
              <a:t>eatem</a:t>
            </a:r>
            <a:r>
              <a:rPr lang="en-US" sz="1600">
                <a:solidFill>
                  <a:schemeClr val="tx2"/>
                </a:solidFill>
              </a:rPr>
              <a:t> </a:t>
            </a:r>
            <a:r>
              <a:rPr lang="en-US" sz="1600" err="1">
                <a:solidFill>
                  <a:schemeClr val="tx2"/>
                </a:solidFill>
              </a:rPr>
              <a:t>aliqui</a:t>
            </a:r>
            <a:r>
              <a:rPr lang="en-US" sz="1600">
                <a:solidFill>
                  <a:schemeClr val="tx2"/>
                </a:solidFill>
              </a:rPr>
              <a:t> </a:t>
            </a:r>
            <a:r>
              <a:rPr lang="en-US" sz="1600" err="1">
                <a:solidFill>
                  <a:schemeClr val="tx2"/>
                </a:solidFill>
              </a:rPr>
              <a:t>quas</a:t>
            </a:r>
            <a:r>
              <a:rPr lang="en-US" sz="1600">
                <a:solidFill>
                  <a:schemeClr val="tx2"/>
                </a:solidFill>
              </a:rPr>
              <a:t> </a:t>
            </a:r>
            <a:r>
              <a:rPr lang="en-US" sz="1600" err="1">
                <a:solidFill>
                  <a:schemeClr val="tx2"/>
                </a:solidFill>
              </a:rPr>
              <a:t>asse</a:t>
            </a:r>
            <a:r>
              <a:rPr lang="en-US" sz="1600">
                <a:solidFill>
                  <a:schemeClr val="tx2"/>
                </a:solidFill>
              </a:rPr>
              <a:t> </a:t>
            </a:r>
            <a:r>
              <a:rPr lang="en-US" sz="1600" err="1">
                <a:solidFill>
                  <a:schemeClr val="tx2"/>
                </a:solidFill>
              </a:rPr>
              <a:t>eritatae</a:t>
            </a:r>
            <a:r>
              <a:rPr lang="en-US" sz="1600">
                <a:solidFill>
                  <a:schemeClr val="tx2"/>
                </a:solidFill>
              </a:rPr>
              <a:t>. </a:t>
            </a:r>
          </a:p>
        </p:txBody>
      </p:sp>
      <p:sp>
        <p:nvSpPr>
          <p:cNvPr id="60" name="Rectangle 59"/>
          <p:cNvSpPr/>
          <p:nvPr userDrawn="1"/>
        </p:nvSpPr>
        <p:spPr>
          <a:xfrm>
            <a:off x="1112757" y="1957494"/>
            <a:ext cx="3759200" cy="830933"/>
          </a:xfrm>
          <a:prstGeom prst="rect">
            <a:avLst/>
          </a:prstGeom>
        </p:spPr>
        <p:txBody>
          <a:bodyPr wrap="square">
            <a:spAutoFit/>
          </a:bodyPr>
          <a:lstStyle/>
          <a:p>
            <a:pPr algn="r">
              <a:lnSpc>
                <a:spcPct val="90000"/>
              </a:lnSpc>
            </a:pPr>
            <a:r>
              <a:rPr lang="en-US" sz="2133">
                <a:solidFill>
                  <a:schemeClr val="tx2"/>
                </a:solidFill>
              </a:rPr>
              <a:t>Fulfillment synergies</a:t>
            </a:r>
          </a:p>
          <a:p>
            <a:pPr algn="r">
              <a:lnSpc>
                <a:spcPct val="90000"/>
              </a:lnSpc>
            </a:pPr>
            <a:r>
              <a:rPr lang="en-US" sz="1600">
                <a:solidFill>
                  <a:schemeClr val="tx2"/>
                </a:solidFill>
              </a:rPr>
              <a:t>Is </a:t>
            </a:r>
            <a:r>
              <a:rPr lang="en-US" sz="1600" err="1">
                <a:solidFill>
                  <a:schemeClr val="tx2"/>
                </a:solidFill>
              </a:rPr>
              <a:t>ria</a:t>
            </a:r>
            <a:r>
              <a:rPr lang="en-US" sz="1600">
                <a:solidFill>
                  <a:schemeClr val="tx2"/>
                </a:solidFill>
              </a:rPr>
              <a:t> qui del ium aut ex et estrum </a:t>
            </a:r>
            <a:r>
              <a:rPr lang="en-US" sz="1600" err="1">
                <a:solidFill>
                  <a:schemeClr val="tx2"/>
                </a:solidFill>
              </a:rPr>
              <a:t>nonsequis</a:t>
            </a:r>
            <a:r>
              <a:rPr lang="en-US" sz="1600">
                <a:solidFill>
                  <a:schemeClr val="tx2"/>
                </a:solidFill>
              </a:rPr>
              <a:t> volupta doluptas illuptas</a:t>
            </a:r>
          </a:p>
        </p:txBody>
      </p:sp>
      <p:sp>
        <p:nvSpPr>
          <p:cNvPr id="61" name="Rectangle 60"/>
          <p:cNvSpPr/>
          <p:nvPr userDrawn="1"/>
        </p:nvSpPr>
        <p:spPr>
          <a:xfrm>
            <a:off x="7218443" y="3953945"/>
            <a:ext cx="3759200" cy="830933"/>
          </a:xfrm>
          <a:prstGeom prst="rect">
            <a:avLst/>
          </a:prstGeom>
        </p:spPr>
        <p:txBody>
          <a:bodyPr wrap="square">
            <a:spAutoFit/>
          </a:bodyPr>
          <a:lstStyle/>
          <a:p>
            <a:pPr>
              <a:lnSpc>
                <a:spcPct val="90000"/>
              </a:lnSpc>
            </a:pPr>
            <a:r>
              <a:rPr lang="en-US" sz="2133">
                <a:solidFill>
                  <a:schemeClr val="tx2"/>
                </a:solidFill>
              </a:rPr>
              <a:t>Consistent growth</a:t>
            </a:r>
          </a:p>
          <a:p>
            <a:pPr>
              <a:lnSpc>
                <a:spcPct val="90000"/>
              </a:lnSpc>
            </a:pPr>
            <a:r>
              <a:rPr lang="en-US" sz="1600" err="1">
                <a:solidFill>
                  <a:schemeClr val="tx2"/>
                </a:solidFill>
              </a:rPr>
              <a:t>Nequuntis</a:t>
            </a:r>
            <a:r>
              <a:rPr lang="en-US" sz="1600">
                <a:solidFill>
                  <a:schemeClr val="tx2"/>
                </a:solidFill>
              </a:rPr>
              <a:t> </a:t>
            </a:r>
            <a:r>
              <a:rPr lang="en-US" sz="1600" err="1">
                <a:solidFill>
                  <a:schemeClr val="tx2"/>
                </a:solidFill>
              </a:rPr>
              <a:t>vestibulum</a:t>
            </a:r>
            <a:r>
              <a:rPr lang="en-US" sz="1600">
                <a:solidFill>
                  <a:schemeClr val="tx2"/>
                </a:solidFill>
              </a:rPr>
              <a:t> vitae ligula vitae orci </a:t>
            </a:r>
            <a:r>
              <a:rPr lang="en-US" sz="1600" err="1">
                <a:solidFill>
                  <a:schemeClr val="tx2"/>
                </a:solidFill>
              </a:rPr>
              <a:t>euismod</a:t>
            </a:r>
            <a:r>
              <a:rPr lang="en-US" sz="1600">
                <a:solidFill>
                  <a:schemeClr val="tx2"/>
                </a:solidFill>
              </a:rPr>
              <a:t> semper. </a:t>
            </a:r>
          </a:p>
        </p:txBody>
      </p:sp>
      <p:sp>
        <p:nvSpPr>
          <p:cNvPr id="62" name="Rectangle 61"/>
          <p:cNvSpPr/>
          <p:nvPr userDrawn="1"/>
        </p:nvSpPr>
        <p:spPr>
          <a:xfrm>
            <a:off x="7218443" y="5262059"/>
            <a:ext cx="3759200" cy="830933"/>
          </a:xfrm>
          <a:prstGeom prst="rect">
            <a:avLst/>
          </a:prstGeom>
        </p:spPr>
        <p:txBody>
          <a:bodyPr wrap="square">
            <a:spAutoFit/>
          </a:bodyPr>
          <a:lstStyle/>
          <a:p>
            <a:pPr>
              <a:lnSpc>
                <a:spcPct val="90000"/>
              </a:lnSpc>
            </a:pPr>
            <a:r>
              <a:rPr lang="en-US" sz="2133">
                <a:solidFill>
                  <a:schemeClr val="tx2"/>
                </a:solidFill>
              </a:rPr>
              <a:t>Quality manufacturing</a:t>
            </a:r>
          </a:p>
          <a:p>
            <a:pPr>
              <a:lnSpc>
                <a:spcPct val="90000"/>
              </a:lnSpc>
            </a:pPr>
            <a:r>
              <a:rPr lang="en-US" sz="1600">
                <a:solidFill>
                  <a:schemeClr val="tx2"/>
                </a:solidFill>
              </a:rPr>
              <a:t>Aenean in </a:t>
            </a:r>
            <a:r>
              <a:rPr lang="en-US" sz="1600" err="1">
                <a:solidFill>
                  <a:schemeClr val="tx2"/>
                </a:solidFill>
              </a:rPr>
              <a:t>enim</a:t>
            </a:r>
            <a:r>
              <a:rPr lang="en-US" sz="1600">
                <a:solidFill>
                  <a:schemeClr val="tx2"/>
                </a:solidFill>
              </a:rPr>
              <a:t> at </a:t>
            </a:r>
            <a:r>
              <a:rPr lang="en-US" sz="1600" err="1">
                <a:solidFill>
                  <a:schemeClr val="tx2"/>
                </a:solidFill>
              </a:rPr>
              <a:t>nisl</a:t>
            </a:r>
            <a:r>
              <a:rPr lang="en-US" sz="1600">
                <a:solidFill>
                  <a:schemeClr val="tx2"/>
                </a:solidFill>
              </a:rPr>
              <a:t> sollicitudin </a:t>
            </a:r>
            <a:r>
              <a:rPr lang="en-US" sz="1600" err="1">
                <a:solidFill>
                  <a:schemeClr val="tx2"/>
                </a:solidFill>
              </a:rPr>
              <a:t>mollis</a:t>
            </a:r>
            <a:r>
              <a:rPr lang="en-US" sz="1600">
                <a:solidFill>
                  <a:schemeClr val="tx2"/>
                </a:solidFill>
              </a:rPr>
              <a:t> </a:t>
            </a:r>
            <a:r>
              <a:rPr lang="en-US" sz="1600" err="1">
                <a:solidFill>
                  <a:schemeClr val="tx2"/>
                </a:solidFill>
              </a:rPr>
              <a:t>pretium</a:t>
            </a:r>
            <a:r>
              <a:rPr lang="en-US" sz="1600">
                <a:solidFill>
                  <a:schemeClr val="tx2"/>
                </a:solidFill>
              </a:rPr>
              <a:t> </a:t>
            </a:r>
            <a:r>
              <a:rPr lang="en-US" sz="1600" err="1">
                <a:solidFill>
                  <a:schemeClr val="tx2"/>
                </a:solidFill>
              </a:rPr>
              <a:t>eu</a:t>
            </a:r>
            <a:r>
              <a:rPr lang="en-US" sz="1600">
                <a:solidFill>
                  <a:schemeClr val="tx2"/>
                </a:solidFill>
              </a:rPr>
              <a:t> diam.</a:t>
            </a:r>
          </a:p>
        </p:txBody>
      </p:sp>
      <p:sp>
        <p:nvSpPr>
          <p:cNvPr id="63" name="Rectangle 62"/>
          <p:cNvSpPr/>
          <p:nvPr userDrawn="1"/>
        </p:nvSpPr>
        <p:spPr>
          <a:xfrm>
            <a:off x="1112757" y="4647498"/>
            <a:ext cx="3759200" cy="830933"/>
          </a:xfrm>
          <a:prstGeom prst="rect">
            <a:avLst/>
          </a:prstGeom>
        </p:spPr>
        <p:txBody>
          <a:bodyPr wrap="square">
            <a:spAutoFit/>
          </a:bodyPr>
          <a:lstStyle/>
          <a:p>
            <a:pPr algn="r">
              <a:lnSpc>
                <a:spcPct val="90000"/>
              </a:lnSpc>
            </a:pPr>
            <a:r>
              <a:rPr lang="en-US" sz="2133">
                <a:solidFill>
                  <a:schemeClr val="tx2"/>
                </a:solidFill>
              </a:rPr>
              <a:t>Global reach</a:t>
            </a:r>
          </a:p>
          <a:p>
            <a:pPr algn="r">
              <a:lnSpc>
                <a:spcPct val="90000"/>
              </a:lnSpc>
            </a:pPr>
            <a:r>
              <a:rPr lang="en-US" sz="1600" err="1">
                <a:solidFill>
                  <a:schemeClr val="tx2"/>
                </a:solidFill>
              </a:rPr>
              <a:t>Cras</a:t>
            </a:r>
            <a:r>
              <a:rPr lang="en-US" sz="1600">
                <a:solidFill>
                  <a:schemeClr val="tx2"/>
                </a:solidFill>
              </a:rPr>
              <a:t> </a:t>
            </a:r>
            <a:r>
              <a:rPr lang="en-US" sz="1600" err="1">
                <a:solidFill>
                  <a:schemeClr val="tx2"/>
                </a:solidFill>
              </a:rPr>
              <a:t>elementum</a:t>
            </a:r>
            <a:r>
              <a:rPr lang="en-US" sz="1600">
                <a:solidFill>
                  <a:schemeClr val="tx2"/>
                </a:solidFill>
              </a:rPr>
              <a:t> </a:t>
            </a:r>
            <a:r>
              <a:rPr lang="en-US" sz="1600" err="1">
                <a:solidFill>
                  <a:schemeClr val="tx2"/>
                </a:solidFill>
              </a:rPr>
              <a:t>condimentum</a:t>
            </a:r>
            <a:r>
              <a:rPr lang="en-US" sz="1600">
                <a:solidFill>
                  <a:schemeClr val="tx2"/>
                </a:solidFill>
              </a:rPr>
              <a:t> </a:t>
            </a:r>
            <a:r>
              <a:rPr lang="en-US" sz="1600" err="1">
                <a:solidFill>
                  <a:schemeClr val="tx2"/>
                </a:solidFill>
              </a:rPr>
              <a:t>sem</a:t>
            </a:r>
            <a:r>
              <a:rPr lang="en-US" sz="1600">
                <a:solidFill>
                  <a:schemeClr val="tx2"/>
                </a:solidFill>
              </a:rPr>
              <a:t>, </a:t>
            </a:r>
            <a:r>
              <a:rPr lang="en-US" sz="1600" err="1">
                <a:solidFill>
                  <a:schemeClr val="tx2"/>
                </a:solidFill>
              </a:rPr>
              <a:t>venenatis</a:t>
            </a:r>
            <a:r>
              <a:rPr lang="en-US" sz="1600">
                <a:solidFill>
                  <a:schemeClr val="tx2"/>
                </a:solidFill>
              </a:rPr>
              <a:t> </a:t>
            </a:r>
            <a:r>
              <a:rPr lang="en-US" sz="1600" err="1">
                <a:solidFill>
                  <a:schemeClr val="tx2"/>
                </a:solidFill>
              </a:rPr>
              <a:t>porta</a:t>
            </a:r>
            <a:r>
              <a:rPr lang="en-US" sz="1600">
                <a:solidFill>
                  <a:schemeClr val="tx2"/>
                </a:solidFill>
              </a:rPr>
              <a:t> </a:t>
            </a:r>
            <a:r>
              <a:rPr lang="en-US" sz="1600" err="1">
                <a:solidFill>
                  <a:schemeClr val="tx2"/>
                </a:solidFill>
              </a:rPr>
              <a:t>nulla</a:t>
            </a:r>
            <a:r>
              <a:rPr lang="en-US" sz="1600">
                <a:solidFill>
                  <a:schemeClr val="tx2"/>
                </a:solidFill>
              </a:rPr>
              <a:t> </a:t>
            </a:r>
            <a:r>
              <a:rPr lang="en-US" sz="1600" err="1">
                <a:solidFill>
                  <a:schemeClr val="tx2"/>
                </a:solidFill>
              </a:rPr>
              <a:t>sagittis</a:t>
            </a:r>
            <a:r>
              <a:rPr lang="en-US" sz="1600">
                <a:solidFill>
                  <a:schemeClr val="tx2"/>
                </a:solidFill>
              </a:rPr>
              <a:t> in. </a:t>
            </a:r>
          </a:p>
        </p:txBody>
      </p:sp>
      <p:sp>
        <p:nvSpPr>
          <p:cNvPr id="64" name="Rectangle 63"/>
          <p:cNvSpPr/>
          <p:nvPr userDrawn="1"/>
        </p:nvSpPr>
        <p:spPr>
          <a:xfrm>
            <a:off x="1112757" y="3295231"/>
            <a:ext cx="3759200" cy="1052532"/>
          </a:xfrm>
          <a:prstGeom prst="rect">
            <a:avLst/>
          </a:prstGeom>
        </p:spPr>
        <p:txBody>
          <a:bodyPr wrap="square">
            <a:spAutoFit/>
          </a:bodyPr>
          <a:lstStyle/>
          <a:p>
            <a:pPr algn="r">
              <a:lnSpc>
                <a:spcPct val="90000"/>
              </a:lnSpc>
            </a:pPr>
            <a:r>
              <a:rPr lang="en-US" sz="2133">
                <a:solidFill>
                  <a:schemeClr val="tx2"/>
                </a:solidFill>
              </a:rPr>
              <a:t>Financial strength</a:t>
            </a:r>
          </a:p>
          <a:p>
            <a:pPr algn="r">
              <a:lnSpc>
                <a:spcPct val="90000"/>
              </a:lnSpc>
            </a:pPr>
            <a:r>
              <a:rPr lang="en-US" sz="1600" err="1">
                <a:solidFill>
                  <a:schemeClr val="tx2"/>
                </a:solidFill>
              </a:rPr>
              <a:t>Suspendisse</a:t>
            </a:r>
            <a:r>
              <a:rPr lang="en-US" sz="1600">
                <a:solidFill>
                  <a:schemeClr val="tx2"/>
                </a:solidFill>
              </a:rPr>
              <a:t> </a:t>
            </a:r>
            <a:r>
              <a:rPr lang="en-US" sz="1600" err="1">
                <a:solidFill>
                  <a:schemeClr val="tx2"/>
                </a:solidFill>
              </a:rPr>
              <a:t>potenti</a:t>
            </a:r>
            <a:r>
              <a:rPr lang="en-US" sz="1600">
                <a:solidFill>
                  <a:schemeClr val="tx2"/>
                </a:solidFill>
              </a:rPr>
              <a:t>. </a:t>
            </a:r>
            <a:r>
              <a:rPr lang="en-US" sz="1600" err="1">
                <a:solidFill>
                  <a:schemeClr val="tx2"/>
                </a:solidFill>
              </a:rPr>
              <a:t>Ut</a:t>
            </a:r>
            <a:r>
              <a:rPr lang="en-US" sz="1600">
                <a:solidFill>
                  <a:schemeClr val="tx2"/>
                </a:solidFill>
              </a:rPr>
              <a:t> </a:t>
            </a:r>
            <a:r>
              <a:rPr lang="en-US" sz="1600" err="1">
                <a:solidFill>
                  <a:schemeClr val="tx2"/>
                </a:solidFill>
              </a:rPr>
              <a:t>sagittis</a:t>
            </a:r>
            <a:r>
              <a:rPr lang="en-US" sz="1600">
                <a:solidFill>
                  <a:schemeClr val="tx2"/>
                </a:solidFill>
              </a:rPr>
              <a:t> </a:t>
            </a:r>
            <a:r>
              <a:rPr lang="en-US" sz="1600" err="1">
                <a:solidFill>
                  <a:schemeClr val="tx2"/>
                </a:solidFill>
              </a:rPr>
              <a:t>accumsan</a:t>
            </a:r>
            <a:r>
              <a:rPr lang="en-US" sz="1600">
                <a:solidFill>
                  <a:schemeClr val="tx2"/>
                </a:solidFill>
              </a:rPr>
              <a:t> </a:t>
            </a:r>
            <a:r>
              <a:rPr lang="en-US" sz="1600" err="1">
                <a:solidFill>
                  <a:schemeClr val="tx2"/>
                </a:solidFill>
              </a:rPr>
              <a:t>pretium</a:t>
            </a:r>
            <a:r>
              <a:rPr lang="en-US" sz="1600">
                <a:solidFill>
                  <a:schemeClr val="tx2"/>
                </a:solidFill>
              </a:rPr>
              <a:t>. </a:t>
            </a:r>
            <a:r>
              <a:rPr lang="en-US" sz="1600" err="1">
                <a:solidFill>
                  <a:schemeClr val="tx2"/>
                </a:solidFill>
              </a:rPr>
              <a:t>Cras</a:t>
            </a:r>
            <a:r>
              <a:rPr lang="en-US" sz="1600">
                <a:solidFill>
                  <a:schemeClr val="tx2"/>
                </a:solidFill>
              </a:rPr>
              <a:t> dictum </a:t>
            </a:r>
            <a:r>
              <a:rPr lang="en-US" sz="1600" err="1">
                <a:solidFill>
                  <a:schemeClr val="tx2"/>
                </a:solidFill>
              </a:rPr>
              <a:t>finibus</a:t>
            </a:r>
            <a:r>
              <a:rPr lang="en-US" sz="1600">
                <a:solidFill>
                  <a:schemeClr val="tx2"/>
                </a:solidFill>
              </a:rPr>
              <a:t> </a:t>
            </a:r>
            <a:r>
              <a:rPr lang="en-US" sz="1600" err="1">
                <a:solidFill>
                  <a:schemeClr val="tx2"/>
                </a:solidFill>
              </a:rPr>
              <a:t>rhoncus</a:t>
            </a:r>
            <a:r>
              <a:rPr lang="en-US" sz="1600"/>
              <a:t>. </a:t>
            </a:r>
          </a:p>
        </p:txBody>
      </p:sp>
      <p:cxnSp>
        <p:nvCxnSpPr>
          <p:cNvPr id="71" name="Straight Connector 70"/>
          <p:cNvCxnSpPr/>
          <p:nvPr userDrawn="1"/>
        </p:nvCxnSpPr>
        <p:spPr>
          <a:xfrm>
            <a:off x="5884313" y="2643290"/>
            <a:ext cx="341375" cy="207257"/>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a:off x="5884313" y="3973767"/>
            <a:ext cx="341375" cy="207257"/>
          </a:xfrm>
          <a:prstGeom prst="line">
            <a:avLst/>
          </a:prstGeom>
          <a:ln w="190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5884313" y="5292148"/>
            <a:ext cx="341375" cy="207257"/>
          </a:xfrm>
          <a:prstGeom prst="line">
            <a:avLst/>
          </a:prstGeom>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flipH="1">
            <a:off x="5884313" y="3332719"/>
            <a:ext cx="341375" cy="207257"/>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flipH="1">
            <a:off x="5884313" y="4675291"/>
            <a:ext cx="341375" cy="207257"/>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4"/>
          <a:stretch>
            <a:fillRect/>
          </a:stretch>
        </p:blipFill>
        <p:spPr>
          <a:xfrm>
            <a:off x="5077616" y="2016287"/>
            <a:ext cx="770409" cy="735190"/>
          </a:xfrm>
          <a:prstGeom prst="rect">
            <a:avLst/>
          </a:prstGeom>
        </p:spPr>
      </p:pic>
      <p:pic>
        <p:nvPicPr>
          <p:cNvPr id="6" name="Picture 5"/>
          <p:cNvPicPr>
            <a:picLocks noChangeAspect="1"/>
          </p:cNvPicPr>
          <p:nvPr userDrawn="1"/>
        </p:nvPicPr>
        <p:blipFill>
          <a:blip r:embed="rId5"/>
          <a:stretch>
            <a:fillRect/>
          </a:stretch>
        </p:blipFill>
        <p:spPr>
          <a:xfrm>
            <a:off x="5167668" y="3270501"/>
            <a:ext cx="569211" cy="843654"/>
          </a:xfrm>
          <a:prstGeom prst="rect">
            <a:avLst/>
          </a:prstGeom>
        </p:spPr>
      </p:pic>
      <p:pic>
        <p:nvPicPr>
          <p:cNvPr id="7" name="Picture 6"/>
          <p:cNvPicPr>
            <a:picLocks noChangeAspect="1"/>
          </p:cNvPicPr>
          <p:nvPr userDrawn="1"/>
        </p:nvPicPr>
        <p:blipFill>
          <a:blip r:embed="rId6"/>
          <a:stretch>
            <a:fillRect/>
          </a:stretch>
        </p:blipFill>
        <p:spPr>
          <a:xfrm>
            <a:off x="6369193" y="2731225"/>
            <a:ext cx="633169" cy="723544"/>
          </a:xfrm>
          <a:prstGeom prst="rect">
            <a:avLst/>
          </a:prstGeom>
        </p:spPr>
      </p:pic>
      <p:pic>
        <p:nvPicPr>
          <p:cNvPr id="8" name="Picture 7"/>
          <p:cNvPicPr>
            <a:picLocks noChangeAspect="1"/>
          </p:cNvPicPr>
          <p:nvPr userDrawn="1"/>
        </p:nvPicPr>
        <p:blipFill>
          <a:blip r:embed="rId7"/>
          <a:stretch>
            <a:fillRect/>
          </a:stretch>
        </p:blipFill>
        <p:spPr>
          <a:xfrm>
            <a:off x="6327367" y="4077395"/>
            <a:ext cx="621000" cy="604500"/>
          </a:xfrm>
          <a:prstGeom prst="rect">
            <a:avLst/>
          </a:prstGeom>
        </p:spPr>
      </p:pic>
      <p:pic>
        <p:nvPicPr>
          <p:cNvPr id="9" name="Picture 8"/>
          <p:cNvPicPr>
            <a:picLocks noChangeAspect="1"/>
          </p:cNvPicPr>
          <p:nvPr userDrawn="1"/>
        </p:nvPicPr>
        <p:blipFill>
          <a:blip r:embed="rId8"/>
          <a:stretch>
            <a:fillRect/>
          </a:stretch>
        </p:blipFill>
        <p:spPr>
          <a:xfrm>
            <a:off x="5081255" y="4778445"/>
            <a:ext cx="733026" cy="532975"/>
          </a:xfrm>
          <a:prstGeom prst="rect">
            <a:avLst/>
          </a:prstGeom>
        </p:spPr>
      </p:pic>
      <p:pic>
        <p:nvPicPr>
          <p:cNvPr id="10" name="Picture 9"/>
          <p:cNvPicPr>
            <a:picLocks noChangeAspect="1"/>
          </p:cNvPicPr>
          <p:nvPr userDrawn="1"/>
        </p:nvPicPr>
        <p:blipFill>
          <a:blip r:embed="rId9"/>
          <a:stretch>
            <a:fillRect/>
          </a:stretch>
        </p:blipFill>
        <p:spPr>
          <a:xfrm>
            <a:off x="6327367" y="5395776"/>
            <a:ext cx="638010" cy="610270"/>
          </a:xfrm>
          <a:prstGeom prst="rect">
            <a:avLst/>
          </a:prstGeom>
        </p:spPr>
      </p:pic>
    </p:spTree>
    <p:extLst>
      <p:ext uri="{BB962C8B-B14F-4D97-AF65-F5344CB8AC3E}">
        <p14:creationId xmlns:p14="http://schemas.microsoft.com/office/powerpoint/2010/main" val="20308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32" name="Picture 31"/>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8540"/>
            <a:ext cx="12192000" cy="6858000"/>
          </a:xfrm>
          <a:prstGeom prst="rect">
            <a:avLst/>
          </a:prstGeom>
          <a:ln>
            <a:noFill/>
          </a:ln>
        </p:spPr>
      </p:pic>
      <p:pic>
        <p:nvPicPr>
          <p:cNvPr id="39" name="Picture 3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Broad service offerings</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So many offerings that I am pinching myself</a:t>
            </a:r>
          </a:p>
        </p:txBody>
      </p:sp>
      <p:sp>
        <p:nvSpPr>
          <p:cNvPr id="8" name="Rectangle 7"/>
          <p:cNvSpPr/>
          <p:nvPr userDrawn="1"/>
        </p:nvSpPr>
        <p:spPr>
          <a:xfrm>
            <a:off x="7351485" y="2096578"/>
            <a:ext cx="3304415" cy="757130"/>
          </a:xfrm>
          <a:prstGeom prst="rect">
            <a:avLst/>
          </a:prstGeom>
        </p:spPr>
        <p:txBody>
          <a:bodyPr wrap="square">
            <a:spAutoFit/>
          </a:bodyPr>
          <a:lstStyle/>
          <a:p>
            <a:pPr>
              <a:lnSpc>
                <a:spcPct val="90000"/>
              </a:lnSpc>
            </a:pPr>
            <a:r>
              <a:rPr lang="en-US" sz="2000">
                <a:solidFill>
                  <a:schemeClr val="tx2"/>
                </a:solidFill>
              </a:rPr>
              <a:t>Winning network</a:t>
            </a:r>
          </a:p>
          <a:p>
            <a:pPr>
              <a:lnSpc>
                <a:spcPct val="90000"/>
              </a:lnSpc>
            </a:pPr>
            <a:r>
              <a:rPr lang="en-US" sz="1400" err="1">
                <a:solidFill>
                  <a:schemeClr val="tx2"/>
                </a:solidFill>
              </a:rPr>
              <a:t>Magnam</a:t>
            </a:r>
            <a:r>
              <a:rPr lang="en-US" sz="1400">
                <a:solidFill>
                  <a:schemeClr val="tx2"/>
                </a:solidFill>
              </a:rPr>
              <a:t> </a:t>
            </a:r>
            <a:r>
              <a:rPr lang="en-US" sz="1400" err="1">
                <a:solidFill>
                  <a:schemeClr val="tx2"/>
                </a:solidFill>
              </a:rPr>
              <a:t>autem</a:t>
            </a:r>
            <a:r>
              <a:rPr lang="en-US" sz="1400">
                <a:solidFill>
                  <a:schemeClr val="tx2"/>
                </a:solidFill>
              </a:rPr>
              <a:t> </a:t>
            </a:r>
            <a:r>
              <a:rPr lang="en-US" sz="1400" err="1">
                <a:solidFill>
                  <a:schemeClr val="tx2"/>
                </a:solidFill>
              </a:rPr>
              <a:t>volupidit</a:t>
            </a:r>
            <a:r>
              <a:rPr lang="en-US" sz="1400">
                <a:solidFill>
                  <a:schemeClr val="tx2"/>
                </a:solidFill>
              </a:rPr>
              <a:t> </a:t>
            </a:r>
            <a:r>
              <a:rPr lang="en-US" sz="1400" err="1">
                <a:solidFill>
                  <a:schemeClr val="tx2"/>
                </a:solidFill>
              </a:rPr>
              <a:t>eatem</a:t>
            </a:r>
            <a:r>
              <a:rPr lang="en-US" sz="1400">
                <a:solidFill>
                  <a:schemeClr val="tx2"/>
                </a:solidFill>
              </a:rPr>
              <a:t> </a:t>
            </a:r>
            <a:r>
              <a:rPr lang="en-US" sz="1400" err="1">
                <a:solidFill>
                  <a:schemeClr val="tx2"/>
                </a:solidFill>
              </a:rPr>
              <a:t>aliqui</a:t>
            </a:r>
            <a:r>
              <a:rPr lang="en-US" sz="1400">
                <a:solidFill>
                  <a:schemeClr val="tx2"/>
                </a:solidFill>
              </a:rPr>
              <a:t> </a:t>
            </a:r>
            <a:r>
              <a:rPr lang="en-US" sz="1400" err="1">
                <a:solidFill>
                  <a:schemeClr val="tx2"/>
                </a:solidFill>
              </a:rPr>
              <a:t>quas</a:t>
            </a:r>
            <a:r>
              <a:rPr lang="en-US" sz="1400">
                <a:solidFill>
                  <a:schemeClr val="tx2"/>
                </a:solidFill>
              </a:rPr>
              <a:t> </a:t>
            </a:r>
            <a:r>
              <a:rPr lang="en-US" sz="1400" err="1">
                <a:solidFill>
                  <a:schemeClr val="tx2"/>
                </a:solidFill>
              </a:rPr>
              <a:t>asse</a:t>
            </a:r>
            <a:r>
              <a:rPr lang="en-US" sz="1400">
                <a:solidFill>
                  <a:schemeClr val="tx2"/>
                </a:solidFill>
              </a:rPr>
              <a:t> </a:t>
            </a:r>
            <a:r>
              <a:rPr lang="en-US" sz="1400" err="1">
                <a:solidFill>
                  <a:schemeClr val="tx2"/>
                </a:solidFill>
              </a:rPr>
              <a:t>eritatae</a:t>
            </a:r>
            <a:endParaRPr lang="en-US" sz="1400">
              <a:solidFill>
                <a:schemeClr val="tx2"/>
              </a:solidFill>
            </a:endParaRPr>
          </a:p>
        </p:txBody>
      </p:sp>
      <p:sp>
        <p:nvSpPr>
          <p:cNvPr id="9" name="Rectangle 8"/>
          <p:cNvSpPr/>
          <p:nvPr userDrawn="1"/>
        </p:nvSpPr>
        <p:spPr>
          <a:xfrm>
            <a:off x="2540001" y="2096579"/>
            <a:ext cx="3304415" cy="757130"/>
          </a:xfrm>
          <a:prstGeom prst="rect">
            <a:avLst/>
          </a:prstGeom>
        </p:spPr>
        <p:txBody>
          <a:bodyPr wrap="square">
            <a:spAutoFit/>
          </a:bodyPr>
          <a:lstStyle/>
          <a:p>
            <a:pPr>
              <a:lnSpc>
                <a:spcPct val="90000"/>
              </a:lnSpc>
            </a:pPr>
            <a:r>
              <a:rPr lang="en-US" sz="2000">
                <a:solidFill>
                  <a:schemeClr val="tx2"/>
                </a:solidFill>
              </a:rPr>
              <a:t>Fulfillment synergies</a:t>
            </a:r>
          </a:p>
          <a:p>
            <a:pPr>
              <a:lnSpc>
                <a:spcPct val="90000"/>
              </a:lnSpc>
            </a:pPr>
            <a:r>
              <a:rPr lang="en-US" sz="1400">
                <a:solidFill>
                  <a:schemeClr val="tx2"/>
                </a:solidFill>
              </a:rPr>
              <a:t>Is </a:t>
            </a:r>
            <a:r>
              <a:rPr lang="en-US" sz="1400" err="1">
                <a:solidFill>
                  <a:schemeClr val="tx2"/>
                </a:solidFill>
              </a:rPr>
              <a:t>ria</a:t>
            </a:r>
            <a:r>
              <a:rPr lang="en-US" sz="1400">
                <a:solidFill>
                  <a:schemeClr val="tx2"/>
                </a:solidFill>
              </a:rPr>
              <a:t> qui del ium aut ex et estrum </a:t>
            </a:r>
            <a:r>
              <a:rPr lang="en-US" sz="1400" err="1">
                <a:solidFill>
                  <a:schemeClr val="tx2"/>
                </a:solidFill>
              </a:rPr>
              <a:t>nonsequis</a:t>
            </a:r>
            <a:r>
              <a:rPr lang="en-US" sz="1400">
                <a:solidFill>
                  <a:schemeClr val="tx2"/>
                </a:solidFill>
              </a:rPr>
              <a:t> volupta doluptas illuptas</a:t>
            </a:r>
          </a:p>
        </p:txBody>
      </p:sp>
      <p:sp>
        <p:nvSpPr>
          <p:cNvPr id="10" name="Rectangle 9"/>
          <p:cNvSpPr/>
          <p:nvPr userDrawn="1"/>
        </p:nvSpPr>
        <p:spPr>
          <a:xfrm>
            <a:off x="7351485" y="3424151"/>
            <a:ext cx="3304415" cy="757130"/>
          </a:xfrm>
          <a:prstGeom prst="rect">
            <a:avLst/>
          </a:prstGeom>
        </p:spPr>
        <p:txBody>
          <a:bodyPr wrap="square">
            <a:spAutoFit/>
          </a:bodyPr>
          <a:lstStyle/>
          <a:p>
            <a:pPr>
              <a:lnSpc>
                <a:spcPct val="90000"/>
              </a:lnSpc>
            </a:pPr>
            <a:r>
              <a:rPr lang="en-US" sz="2000">
                <a:solidFill>
                  <a:schemeClr val="tx2"/>
                </a:solidFill>
              </a:rPr>
              <a:t>Consistent growth</a:t>
            </a:r>
          </a:p>
          <a:p>
            <a:pPr>
              <a:lnSpc>
                <a:spcPct val="90000"/>
              </a:lnSpc>
            </a:pPr>
            <a:r>
              <a:rPr lang="en-US" sz="1400" err="1">
                <a:solidFill>
                  <a:schemeClr val="tx2"/>
                </a:solidFill>
              </a:rPr>
              <a:t>Nequuntis</a:t>
            </a:r>
            <a:r>
              <a:rPr lang="en-US" sz="1400">
                <a:solidFill>
                  <a:schemeClr val="tx2"/>
                </a:solidFill>
              </a:rPr>
              <a:t> </a:t>
            </a:r>
            <a:r>
              <a:rPr lang="en-US" sz="1400" err="1">
                <a:solidFill>
                  <a:schemeClr val="tx2"/>
                </a:solidFill>
              </a:rPr>
              <a:t>vestibulum</a:t>
            </a:r>
            <a:r>
              <a:rPr lang="en-US" sz="1400">
                <a:solidFill>
                  <a:schemeClr val="tx2"/>
                </a:solidFill>
              </a:rPr>
              <a:t> vitae ligula vitae orci </a:t>
            </a:r>
            <a:r>
              <a:rPr lang="en-US" sz="1400" err="1">
                <a:solidFill>
                  <a:schemeClr val="tx2"/>
                </a:solidFill>
              </a:rPr>
              <a:t>euismod</a:t>
            </a:r>
            <a:r>
              <a:rPr lang="en-US" sz="1400">
                <a:solidFill>
                  <a:schemeClr val="tx2"/>
                </a:solidFill>
              </a:rPr>
              <a:t> semper</a:t>
            </a:r>
          </a:p>
        </p:txBody>
      </p:sp>
      <p:sp>
        <p:nvSpPr>
          <p:cNvPr id="11" name="Rectangle 10"/>
          <p:cNvSpPr/>
          <p:nvPr userDrawn="1"/>
        </p:nvSpPr>
        <p:spPr>
          <a:xfrm>
            <a:off x="7351485" y="4708684"/>
            <a:ext cx="3304415" cy="757130"/>
          </a:xfrm>
          <a:prstGeom prst="rect">
            <a:avLst/>
          </a:prstGeom>
        </p:spPr>
        <p:txBody>
          <a:bodyPr wrap="square">
            <a:spAutoFit/>
          </a:bodyPr>
          <a:lstStyle/>
          <a:p>
            <a:pPr>
              <a:lnSpc>
                <a:spcPct val="90000"/>
              </a:lnSpc>
            </a:pPr>
            <a:r>
              <a:rPr lang="en-US" sz="2000">
                <a:solidFill>
                  <a:schemeClr val="tx2"/>
                </a:solidFill>
              </a:rPr>
              <a:t>Quality manufacturing</a:t>
            </a:r>
          </a:p>
          <a:p>
            <a:pPr>
              <a:lnSpc>
                <a:spcPct val="90000"/>
              </a:lnSpc>
            </a:pPr>
            <a:r>
              <a:rPr lang="en-US" sz="1400">
                <a:solidFill>
                  <a:schemeClr val="tx2"/>
                </a:solidFill>
              </a:rPr>
              <a:t>Aenean in </a:t>
            </a:r>
            <a:r>
              <a:rPr lang="en-US" sz="1400" err="1">
                <a:solidFill>
                  <a:schemeClr val="tx2"/>
                </a:solidFill>
              </a:rPr>
              <a:t>enim</a:t>
            </a:r>
            <a:r>
              <a:rPr lang="en-US" sz="1400">
                <a:solidFill>
                  <a:schemeClr val="tx2"/>
                </a:solidFill>
              </a:rPr>
              <a:t> at </a:t>
            </a:r>
            <a:r>
              <a:rPr lang="en-US" sz="1400" err="1">
                <a:solidFill>
                  <a:schemeClr val="tx2"/>
                </a:solidFill>
              </a:rPr>
              <a:t>nisl</a:t>
            </a:r>
            <a:r>
              <a:rPr lang="en-US" sz="1400">
                <a:solidFill>
                  <a:schemeClr val="tx2"/>
                </a:solidFill>
              </a:rPr>
              <a:t> sollicitudin </a:t>
            </a:r>
            <a:r>
              <a:rPr lang="en-US" sz="1400" err="1">
                <a:solidFill>
                  <a:schemeClr val="tx2"/>
                </a:solidFill>
              </a:rPr>
              <a:t>mollis</a:t>
            </a:r>
            <a:r>
              <a:rPr lang="en-US" sz="1400">
                <a:solidFill>
                  <a:schemeClr val="tx2"/>
                </a:solidFill>
              </a:rPr>
              <a:t> </a:t>
            </a:r>
            <a:r>
              <a:rPr lang="en-US" sz="1400" err="1">
                <a:solidFill>
                  <a:schemeClr val="tx2"/>
                </a:solidFill>
              </a:rPr>
              <a:t>pretium</a:t>
            </a:r>
            <a:r>
              <a:rPr lang="en-US" sz="1400">
                <a:solidFill>
                  <a:schemeClr val="tx2"/>
                </a:solidFill>
              </a:rPr>
              <a:t> </a:t>
            </a:r>
            <a:r>
              <a:rPr lang="en-US" sz="1400" err="1">
                <a:solidFill>
                  <a:schemeClr val="tx2"/>
                </a:solidFill>
              </a:rPr>
              <a:t>eu</a:t>
            </a:r>
            <a:r>
              <a:rPr lang="en-US" sz="1400">
                <a:solidFill>
                  <a:schemeClr val="tx2"/>
                </a:solidFill>
              </a:rPr>
              <a:t> </a:t>
            </a:r>
            <a:r>
              <a:rPr lang="en-US" sz="1400" err="1">
                <a:solidFill>
                  <a:schemeClr val="tx2"/>
                </a:solidFill>
              </a:rPr>
              <a:t>diam</a:t>
            </a:r>
            <a:endParaRPr lang="en-US" sz="1400">
              <a:solidFill>
                <a:schemeClr val="tx2"/>
              </a:solidFill>
            </a:endParaRPr>
          </a:p>
        </p:txBody>
      </p:sp>
      <p:sp>
        <p:nvSpPr>
          <p:cNvPr id="12" name="Rectangle 11"/>
          <p:cNvSpPr/>
          <p:nvPr userDrawn="1"/>
        </p:nvSpPr>
        <p:spPr>
          <a:xfrm>
            <a:off x="2540001" y="4708684"/>
            <a:ext cx="3304415" cy="757130"/>
          </a:xfrm>
          <a:prstGeom prst="rect">
            <a:avLst/>
          </a:prstGeom>
        </p:spPr>
        <p:txBody>
          <a:bodyPr wrap="square">
            <a:spAutoFit/>
          </a:bodyPr>
          <a:lstStyle/>
          <a:p>
            <a:pPr>
              <a:lnSpc>
                <a:spcPct val="90000"/>
              </a:lnSpc>
            </a:pPr>
            <a:r>
              <a:rPr lang="en-US" sz="2000">
                <a:solidFill>
                  <a:schemeClr val="tx2"/>
                </a:solidFill>
              </a:rPr>
              <a:t>Global reach</a:t>
            </a:r>
          </a:p>
          <a:p>
            <a:pPr>
              <a:lnSpc>
                <a:spcPct val="90000"/>
              </a:lnSpc>
            </a:pPr>
            <a:r>
              <a:rPr lang="en-US" sz="1400" err="1">
                <a:solidFill>
                  <a:schemeClr val="tx2"/>
                </a:solidFill>
              </a:rPr>
              <a:t>Cras</a:t>
            </a:r>
            <a:r>
              <a:rPr lang="en-US" sz="1400">
                <a:solidFill>
                  <a:schemeClr val="tx2"/>
                </a:solidFill>
              </a:rPr>
              <a:t> </a:t>
            </a:r>
            <a:r>
              <a:rPr lang="en-US" sz="1400" err="1">
                <a:solidFill>
                  <a:schemeClr val="tx2"/>
                </a:solidFill>
              </a:rPr>
              <a:t>elementum</a:t>
            </a:r>
            <a:r>
              <a:rPr lang="en-US" sz="1400">
                <a:solidFill>
                  <a:schemeClr val="tx2"/>
                </a:solidFill>
              </a:rPr>
              <a:t> </a:t>
            </a:r>
            <a:r>
              <a:rPr lang="en-US" sz="1400" err="1">
                <a:solidFill>
                  <a:schemeClr val="tx2"/>
                </a:solidFill>
              </a:rPr>
              <a:t>condimentum</a:t>
            </a:r>
            <a:r>
              <a:rPr lang="en-US" sz="1400">
                <a:solidFill>
                  <a:schemeClr val="tx2"/>
                </a:solidFill>
              </a:rPr>
              <a:t> </a:t>
            </a:r>
            <a:r>
              <a:rPr lang="en-US" sz="1400" err="1">
                <a:solidFill>
                  <a:schemeClr val="tx2"/>
                </a:solidFill>
              </a:rPr>
              <a:t>sem</a:t>
            </a:r>
            <a:r>
              <a:rPr lang="en-US" sz="1400">
                <a:solidFill>
                  <a:schemeClr val="tx2"/>
                </a:solidFill>
              </a:rPr>
              <a:t>, </a:t>
            </a:r>
            <a:r>
              <a:rPr lang="en-US" sz="1400" err="1">
                <a:solidFill>
                  <a:schemeClr val="tx2"/>
                </a:solidFill>
              </a:rPr>
              <a:t>venenatis</a:t>
            </a:r>
            <a:r>
              <a:rPr lang="en-US" sz="1400">
                <a:solidFill>
                  <a:schemeClr val="tx2"/>
                </a:solidFill>
              </a:rPr>
              <a:t> </a:t>
            </a:r>
            <a:r>
              <a:rPr lang="en-US" sz="1400" err="1">
                <a:solidFill>
                  <a:schemeClr val="tx2"/>
                </a:solidFill>
              </a:rPr>
              <a:t>porta</a:t>
            </a:r>
            <a:r>
              <a:rPr lang="en-US" sz="1400">
                <a:solidFill>
                  <a:schemeClr val="tx2"/>
                </a:solidFill>
              </a:rPr>
              <a:t> </a:t>
            </a:r>
            <a:r>
              <a:rPr lang="en-US" sz="1400" err="1">
                <a:solidFill>
                  <a:schemeClr val="tx2"/>
                </a:solidFill>
              </a:rPr>
              <a:t>nulla</a:t>
            </a:r>
            <a:r>
              <a:rPr lang="en-US" sz="1400">
                <a:solidFill>
                  <a:schemeClr val="tx2"/>
                </a:solidFill>
              </a:rPr>
              <a:t> </a:t>
            </a:r>
            <a:r>
              <a:rPr lang="en-US" sz="1400" err="1">
                <a:solidFill>
                  <a:schemeClr val="tx2"/>
                </a:solidFill>
              </a:rPr>
              <a:t>sagittis</a:t>
            </a:r>
            <a:r>
              <a:rPr lang="en-US" sz="1400">
                <a:solidFill>
                  <a:schemeClr val="tx2"/>
                </a:solidFill>
              </a:rPr>
              <a:t> in</a:t>
            </a:r>
          </a:p>
        </p:txBody>
      </p:sp>
      <p:sp>
        <p:nvSpPr>
          <p:cNvPr id="13" name="Rectangle 12"/>
          <p:cNvSpPr/>
          <p:nvPr userDrawn="1"/>
        </p:nvSpPr>
        <p:spPr>
          <a:xfrm>
            <a:off x="2540001" y="3424151"/>
            <a:ext cx="3304415" cy="757130"/>
          </a:xfrm>
          <a:prstGeom prst="rect">
            <a:avLst/>
          </a:prstGeom>
        </p:spPr>
        <p:txBody>
          <a:bodyPr wrap="square">
            <a:spAutoFit/>
          </a:bodyPr>
          <a:lstStyle/>
          <a:p>
            <a:pPr>
              <a:lnSpc>
                <a:spcPct val="90000"/>
              </a:lnSpc>
            </a:pPr>
            <a:r>
              <a:rPr lang="en-US" sz="2000">
                <a:solidFill>
                  <a:schemeClr val="tx2"/>
                </a:solidFill>
              </a:rPr>
              <a:t>Financial strength</a:t>
            </a:r>
          </a:p>
          <a:p>
            <a:pPr>
              <a:lnSpc>
                <a:spcPct val="90000"/>
              </a:lnSpc>
            </a:pPr>
            <a:r>
              <a:rPr lang="en-US" sz="1400" err="1">
                <a:solidFill>
                  <a:schemeClr val="tx2"/>
                </a:solidFill>
              </a:rPr>
              <a:t>Suspendisse</a:t>
            </a:r>
            <a:r>
              <a:rPr lang="en-US" sz="1400">
                <a:solidFill>
                  <a:schemeClr val="tx2"/>
                </a:solidFill>
              </a:rPr>
              <a:t> </a:t>
            </a:r>
            <a:r>
              <a:rPr lang="en-US" sz="1400" err="1">
                <a:solidFill>
                  <a:schemeClr val="tx2"/>
                </a:solidFill>
              </a:rPr>
              <a:t>potenti</a:t>
            </a:r>
            <a:r>
              <a:rPr lang="en-US" sz="1400">
                <a:solidFill>
                  <a:schemeClr val="tx2"/>
                </a:solidFill>
              </a:rPr>
              <a:t>. </a:t>
            </a:r>
            <a:r>
              <a:rPr lang="en-US" sz="1400" err="1">
                <a:solidFill>
                  <a:schemeClr val="tx2"/>
                </a:solidFill>
              </a:rPr>
              <a:t>Ut</a:t>
            </a:r>
            <a:r>
              <a:rPr lang="en-US" sz="1400">
                <a:solidFill>
                  <a:schemeClr val="tx2"/>
                </a:solidFill>
              </a:rPr>
              <a:t> </a:t>
            </a:r>
            <a:r>
              <a:rPr lang="en-US" sz="1400" err="1">
                <a:solidFill>
                  <a:schemeClr val="tx2"/>
                </a:solidFill>
              </a:rPr>
              <a:t>sagittis</a:t>
            </a:r>
            <a:r>
              <a:rPr lang="en-US" sz="1400">
                <a:solidFill>
                  <a:schemeClr val="tx2"/>
                </a:solidFill>
              </a:rPr>
              <a:t> </a:t>
            </a:r>
            <a:r>
              <a:rPr lang="en-US" sz="1400" err="1">
                <a:solidFill>
                  <a:schemeClr val="tx2"/>
                </a:solidFill>
              </a:rPr>
              <a:t>accum</a:t>
            </a:r>
            <a:r>
              <a:rPr lang="en-US" sz="1400">
                <a:solidFill>
                  <a:schemeClr val="tx2"/>
                </a:solidFill>
              </a:rPr>
              <a:t> </a:t>
            </a:r>
            <a:r>
              <a:rPr lang="en-US" sz="1400" err="1">
                <a:solidFill>
                  <a:schemeClr val="tx2"/>
                </a:solidFill>
              </a:rPr>
              <a:t>pretium</a:t>
            </a:r>
            <a:r>
              <a:rPr lang="en-US" sz="1400">
                <a:solidFill>
                  <a:schemeClr val="tx2"/>
                </a:solidFill>
              </a:rPr>
              <a:t>. </a:t>
            </a:r>
            <a:r>
              <a:rPr lang="en-US" sz="1400" err="1">
                <a:solidFill>
                  <a:schemeClr val="tx2"/>
                </a:solidFill>
              </a:rPr>
              <a:t>Cras</a:t>
            </a:r>
            <a:r>
              <a:rPr lang="en-US" sz="1400">
                <a:solidFill>
                  <a:schemeClr val="tx2"/>
                </a:solidFill>
              </a:rPr>
              <a:t> dictum </a:t>
            </a:r>
            <a:r>
              <a:rPr lang="en-US" sz="1400" err="1">
                <a:solidFill>
                  <a:schemeClr val="tx2"/>
                </a:solidFill>
              </a:rPr>
              <a:t>finibus</a:t>
            </a:r>
            <a:endParaRPr lang="en-US" sz="1400">
              <a:solidFill>
                <a:schemeClr val="tx2"/>
              </a:solidFill>
            </a:endParaRPr>
          </a:p>
        </p:txBody>
      </p:sp>
      <p:sp>
        <p:nvSpPr>
          <p:cNvPr id="15" name="Oval 14"/>
          <p:cNvSpPr/>
          <p:nvPr/>
        </p:nvSpPr>
        <p:spPr>
          <a:xfrm>
            <a:off x="1427243" y="1987229"/>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8" name="Oval 17"/>
          <p:cNvSpPr/>
          <p:nvPr/>
        </p:nvSpPr>
        <p:spPr>
          <a:xfrm>
            <a:off x="6262908" y="1987229"/>
            <a:ext cx="1016000" cy="10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1" name="Oval 20"/>
          <p:cNvSpPr/>
          <p:nvPr/>
        </p:nvSpPr>
        <p:spPr>
          <a:xfrm>
            <a:off x="1427243" y="3314803"/>
            <a:ext cx="1016000" cy="1016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4" name="Oval 23"/>
          <p:cNvSpPr/>
          <p:nvPr/>
        </p:nvSpPr>
        <p:spPr>
          <a:xfrm>
            <a:off x="1427243" y="4599335"/>
            <a:ext cx="1016000" cy="1016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7" name="Oval 26"/>
          <p:cNvSpPr/>
          <p:nvPr/>
        </p:nvSpPr>
        <p:spPr>
          <a:xfrm>
            <a:off x="6262908" y="3314803"/>
            <a:ext cx="1016000" cy="1016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0" name="Oval 29"/>
          <p:cNvSpPr/>
          <p:nvPr/>
        </p:nvSpPr>
        <p:spPr>
          <a:xfrm>
            <a:off x="6262908" y="4599335"/>
            <a:ext cx="1016000" cy="1016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3" name="Picture 32"/>
          <p:cNvPicPr>
            <a:picLocks noChangeAspect="1"/>
          </p:cNvPicPr>
          <p:nvPr userDrawn="1"/>
        </p:nvPicPr>
        <p:blipFill>
          <a:blip r:embed="rId4"/>
          <a:stretch>
            <a:fillRect/>
          </a:stretch>
        </p:blipFill>
        <p:spPr>
          <a:xfrm>
            <a:off x="1560346" y="2129235"/>
            <a:ext cx="728129" cy="694843"/>
          </a:xfrm>
          <a:prstGeom prst="rect">
            <a:avLst/>
          </a:prstGeom>
        </p:spPr>
      </p:pic>
      <p:pic>
        <p:nvPicPr>
          <p:cNvPr id="34" name="Picture 33"/>
          <p:cNvPicPr>
            <a:picLocks noChangeAspect="1"/>
          </p:cNvPicPr>
          <p:nvPr userDrawn="1"/>
        </p:nvPicPr>
        <p:blipFill>
          <a:blip r:embed="rId5"/>
          <a:stretch>
            <a:fillRect/>
          </a:stretch>
        </p:blipFill>
        <p:spPr>
          <a:xfrm>
            <a:off x="1660967" y="3332739"/>
            <a:ext cx="569211" cy="843654"/>
          </a:xfrm>
          <a:prstGeom prst="rect">
            <a:avLst/>
          </a:prstGeom>
        </p:spPr>
      </p:pic>
      <p:pic>
        <p:nvPicPr>
          <p:cNvPr id="35" name="Picture 34"/>
          <p:cNvPicPr>
            <a:picLocks noChangeAspect="1"/>
          </p:cNvPicPr>
          <p:nvPr userDrawn="1"/>
        </p:nvPicPr>
        <p:blipFill>
          <a:blip r:embed="rId6"/>
          <a:stretch>
            <a:fillRect/>
          </a:stretch>
        </p:blipFill>
        <p:spPr>
          <a:xfrm>
            <a:off x="6454323" y="2133457"/>
            <a:ext cx="633169" cy="723544"/>
          </a:xfrm>
          <a:prstGeom prst="rect">
            <a:avLst/>
          </a:prstGeom>
        </p:spPr>
      </p:pic>
      <p:pic>
        <p:nvPicPr>
          <p:cNvPr id="36" name="Picture 35"/>
          <p:cNvPicPr>
            <a:picLocks noChangeAspect="1"/>
          </p:cNvPicPr>
          <p:nvPr userDrawn="1"/>
        </p:nvPicPr>
        <p:blipFill>
          <a:blip r:embed="rId7"/>
          <a:stretch>
            <a:fillRect/>
          </a:stretch>
        </p:blipFill>
        <p:spPr>
          <a:xfrm>
            <a:off x="6466492" y="3545850"/>
            <a:ext cx="621000" cy="604500"/>
          </a:xfrm>
          <a:prstGeom prst="rect">
            <a:avLst/>
          </a:prstGeom>
        </p:spPr>
      </p:pic>
      <p:pic>
        <p:nvPicPr>
          <p:cNvPr id="37" name="Picture 36"/>
          <p:cNvPicPr>
            <a:picLocks noChangeAspect="1"/>
          </p:cNvPicPr>
          <p:nvPr userDrawn="1"/>
        </p:nvPicPr>
        <p:blipFill>
          <a:blip r:embed="rId8"/>
          <a:stretch>
            <a:fillRect/>
          </a:stretch>
        </p:blipFill>
        <p:spPr>
          <a:xfrm>
            <a:off x="1597729" y="4833099"/>
            <a:ext cx="733026" cy="532975"/>
          </a:xfrm>
          <a:prstGeom prst="rect">
            <a:avLst/>
          </a:prstGeom>
        </p:spPr>
      </p:pic>
      <p:pic>
        <p:nvPicPr>
          <p:cNvPr id="38" name="Picture 37"/>
          <p:cNvPicPr>
            <a:picLocks noChangeAspect="1"/>
          </p:cNvPicPr>
          <p:nvPr userDrawn="1"/>
        </p:nvPicPr>
        <p:blipFill>
          <a:blip r:embed="rId9"/>
          <a:stretch>
            <a:fillRect/>
          </a:stretch>
        </p:blipFill>
        <p:spPr>
          <a:xfrm>
            <a:off x="6461692" y="4775536"/>
            <a:ext cx="638010" cy="610270"/>
          </a:xfrm>
          <a:prstGeom prst="rect">
            <a:avLst/>
          </a:prstGeom>
        </p:spPr>
      </p:pic>
    </p:spTree>
    <p:extLst>
      <p:ext uri="{BB962C8B-B14F-4D97-AF65-F5344CB8AC3E}">
        <p14:creationId xmlns:p14="http://schemas.microsoft.com/office/powerpoint/2010/main" val="17207198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38" name="Picture 37"/>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42" name="Picture 4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23"/>
          <p:cNvSpPr>
            <a:spLocks noGrp="1"/>
          </p:cNvSpPr>
          <p:nvPr>
            <p:ph type="title"/>
          </p:nvPr>
        </p:nvSpPr>
        <p:spPr>
          <a:xfrm>
            <a:off x="914400" y="279961"/>
            <a:ext cx="10363200" cy="817561"/>
          </a:xfrm>
        </p:spPr>
        <p:txBody>
          <a:bodyPr/>
          <a:lstStyle>
            <a:lvl1pPr>
              <a:defRPr>
                <a:solidFill>
                  <a:schemeClr val="tx2"/>
                </a:solidFill>
              </a:defRPr>
            </a:lvl1pPr>
          </a:lstStyle>
          <a:p>
            <a:r>
              <a:rPr lang="en-US"/>
              <a:t>Easy to edit </a:t>
            </a:r>
            <a:r>
              <a:rPr lang="en-US" err="1"/>
              <a:t>infographics</a:t>
            </a:r>
            <a:r>
              <a:rPr lang="en-US"/>
              <a:t> with tons of custom icons</a:t>
            </a:r>
          </a:p>
        </p:txBody>
      </p:sp>
      <p:cxnSp>
        <p:nvCxnSpPr>
          <p:cNvPr id="7" name="Straight Connector 6"/>
          <p:cNvCxnSpPr/>
          <p:nvPr userDrawn="1"/>
        </p:nvCxnSpPr>
        <p:spPr>
          <a:xfrm flipV="1">
            <a:off x="5026679" y="4008723"/>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026679" y="2964803"/>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flipV="1">
            <a:off x="6747850" y="4008723"/>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747850" y="2964803"/>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Oval 19"/>
          <p:cNvSpPr>
            <a:spLocks noChangeArrowheads="1"/>
          </p:cNvSpPr>
          <p:nvPr/>
        </p:nvSpPr>
        <p:spPr bwMode="auto">
          <a:xfrm>
            <a:off x="5560736" y="1441244"/>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Oval 20"/>
          <p:cNvSpPr>
            <a:spLocks noChangeArrowheads="1"/>
          </p:cNvSpPr>
          <p:nvPr/>
        </p:nvSpPr>
        <p:spPr bwMode="auto">
          <a:xfrm>
            <a:off x="5560736" y="4747425"/>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Oval 18"/>
          <p:cNvSpPr>
            <a:spLocks noChangeArrowheads="1"/>
          </p:cNvSpPr>
          <p:nvPr userDrawn="1"/>
        </p:nvSpPr>
        <p:spPr bwMode="auto">
          <a:xfrm>
            <a:off x="7076283" y="3979164"/>
            <a:ext cx="1070526"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Oval 15"/>
          <p:cNvSpPr>
            <a:spLocks noChangeArrowheads="1"/>
          </p:cNvSpPr>
          <p:nvPr/>
        </p:nvSpPr>
        <p:spPr bwMode="auto">
          <a:xfrm>
            <a:off x="4045185" y="3979164"/>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Oval 45"/>
          <p:cNvSpPr>
            <a:spLocks noChangeArrowheads="1"/>
          </p:cNvSpPr>
          <p:nvPr/>
        </p:nvSpPr>
        <p:spPr bwMode="auto">
          <a:xfrm>
            <a:off x="7076288" y="2209506"/>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Oval 28"/>
          <p:cNvSpPr/>
          <p:nvPr userDrawn="1"/>
        </p:nvSpPr>
        <p:spPr>
          <a:xfrm>
            <a:off x="5309630" y="2845087"/>
            <a:ext cx="1572740" cy="1569023"/>
          </a:xfrm>
          <a:prstGeom prst="ellipse">
            <a:avLst/>
          </a:prstGeom>
          <a:solidFill>
            <a:schemeClr val="accent1">
              <a:lumMod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800">
                <a:solidFill>
                  <a:schemeClr val="bg1"/>
                </a:solidFill>
              </a:rPr>
              <a:t>CORE</a:t>
            </a:r>
          </a:p>
          <a:p>
            <a:pPr algn="ctr">
              <a:lnSpc>
                <a:spcPct val="89000"/>
              </a:lnSpc>
            </a:pPr>
            <a:r>
              <a:rPr lang="en-US" sz="1800">
                <a:solidFill>
                  <a:schemeClr val="bg1"/>
                </a:solidFill>
              </a:rPr>
              <a:t>IDEA</a:t>
            </a:r>
          </a:p>
        </p:txBody>
      </p:sp>
      <p:cxnSp>
        <p:nvCxnSpPr>
          <p:cNvPr id="30" name="Straight Connector 29"/>
          <p:cNvCxnSpPr>
            <a:stCxn id="15" idx="0"/>
            <a:endCxn id="29" idx="4"/>
          </p:cNvCxnSpPr>
          <p:nvPr userDrawn="1"/>
        </p:nvCxnSpPr>
        <p:spPr>
          <a:xfrm flipV="1">
            <a:off x="6096000" y="4414109"/>
            <a:ext cx="0" cy="333316"/>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2" idx="4"/>
            <a:endCxn id="29" idx="0"/>
          </p:cNvCxnSpPr>
          <p:nvPr userDrawn="1"/>
        </p:nvCxnSpPr>
        <p:spPr>
          <a:xfrm>
            <a:off x="6096000" y="2511771"/>
            <a:ext cx="0" cy="333316"/>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userDrawn="1"/>
        </p:nvSpPr>
        <p:spPr>
          <a:xfrm>
            <a:off x="6824102" y="1412776"/>
            <a:ext cx="2954747" cy="523220"/>
          </a:xfrm>
          <a:prstGeom prst="rect">
            <a:avLst/>
          </a:prstGeom>
        </p:spPr>
        <p:txBody>
          <a:bodyPr wrap="square">
            <a:spAutoFit/>
          </a:bodyPr>
          <a:lstStyle/>
          <a:p>
            <a:pPr>
              <a:spcAft>
                <a:spcPts val="200"/>
              </a:spcAft>
            </a:pPr>
            <a:r>
              <a:rPr lang="en-US" sz="1400">
                <a:solidFill>
                  <a:schemeClr val="tx2"/>
                </a:solidFill>
              </a:rPr>
              <a:t>Lorem ipsum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33" name="Rectangle 32"/>
          <p:cNvSpPr/>
          <p:nvPr userDrawn="1"/>
        </p:nvSpPr>
        <p:spPr>
          <a:xfrm>
            <a:off x="2446408" y="5385055"/>
            <a:ext cx="2954747" cy="523220"/>
          </a:xfrm>
          <a:prstGeom prst="rect">
            <a:avLst/>
          </a:prstGeom>
        </p:spPr>
        <p:txBody>
          <a:bodyPr wrap="square">
            <a:spAutoFit/>
          </a:bodyPr>
          <a:lstStyle/>
          <a:p>
            <a:pPr algn="r">
              <a:spcAft>
                <a:spcPts val="200"/>
              </a:spcAft>
            </a:pPr>
            <a:r>
              <a:rPr lang="en-US" sz="1400" err="1">
                <a:solidFill>
                  <a:schemeClr val="tx2"/>
                </a:solidFill>
              </a:rPr>
              <a:t>Lorem</a:t>
            </a:r>
            <a:r>
              <a:rPr lang="en-US" sz="1400">
                <a:solidFill>
                  <a:schemeClr val="tx2"/>
                </a:solidFill>
              </a:rPr>
              <a:t> </a:t>
            </a:r>
            <a:r>
              <a:rPr lang="en-US" sz="1400" err="1">
                <a:solidFill>
                  <a:schemeClr val="tx2"/>
                </a:solidFill>
              </a:rPr>
              <a:t>ipsum</a:t>
            </a:r>
            <a:r>
              <a:rPr lang="en-US" sz="1400">
                <a:solidFill>
                  <a:schemeClr val="tx2"/>
                </a:solidFill>
              </a:rPr>
              <a:t>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34" name="Rectangle 33"/>
          <p:cNvSpPr/>
          <p:nvPr userDrawn="1"/>
        </p:nvSpPr>
        <p:spPr>
          <a:xfrm>
            <a:off x="951991" y="4272878"/>
            <a:ext cx="2954747" cy="523220"/>
          </a:xfrm>
          <a:prstGeom prst="rect">
            <a:avLst/>
          </a:prstGeom>
        </p:spPr>
        <p:txBody>
          <a:bodyPr wrap="square">
            <a:spAutoFit/>
          </a:bodyPr>
          <a:lstStyle/>
          <a:p>
            <a:pPr algn="r">
              <a:spcAft>
                <a:spcPts val="200"/>
              </a:spcAft>
            </a:pPr>
            <a:r>
              <a:rPr lang="en-US" sz="1400" err="1">
                <a:solidFill>
                  <a:schemeClr val="tx2"/>
                </a:solidFill>
              </a:rPr>
              <a:t>Lorem</a:t>
            </a:r>
            <a:r>
              <a:rPr lang="en-US" sz="1400">
                <a:solidFill>
                  <a:schemeClr val="tx2"/>
                </a:solidFill>
              </a:rPr>
              <a:t> </a:t>
            </a:r>
            <a:r>
              <a:rPr lang="en-US" sz="1400" err="1">
                <a:solidFill>
                  <a:schemeClr val="tx2"/>
                </a:solidFill>
              </a:rPr>
              <a:t>ipsum</a:t>
            </a:r>
            <a:r>
              <a:rPr lang="en-US" sz="1400">
                <a:solidFill>
                  <a:schemeClr val="tx2"/>
                </a:solidFill>
              </a:rPr>
              <a:t>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35" name="Rectangle 34"/>
          <p:cNvSpPr/>
          <p:nvPr userDrawn="1"/>
        </p:nvSpPr>
        <p:spPr>
          <a:xfrm>
            <a:off x="951991" y="2553921"/>
            <a:ext cx="2954747" cy="523220"/>
          </a:xfrm>
          <a:prstGeom prst="rect">
            <a:avLst/>
          </a:prstGeom>
        </p:spPr>
        <p:txBody>
          <a:bodyPr wrap="square">
            <a:spAutoFit/>
          </a:bodyPr>
          <a:lstStyle/>
          <a:p>
            <a:pPr algn="r">
              <a:spcAft>
                <a:spcPts val="200"/>
              </a:spcAft>
            </a:pPr>
            <a:r>
              <a:rPr lang="en-US" sz="1400" err="1">
                <a:solidFill>
                  <a:schemeClr val="tx2"/>
                </a:solidFill>
              </a:rPr>
              <a:t>Lorem</a:t>
            </a:r>
            <a:r>
              <a:rPr lang="en-US" sz="1400">
                <a:solidFill>
                  <a:schemeClr val="tx2"/>
                </a:solidFill>
              </a:rPr>
              <a:t> </a:t>
            </a:r>
            <a:r>
              <a:rPr lang="en-US" sz="1400" err="1">
                <a:solidFill>
                  <a:schemeClr val="tx2"/>
                </a:solidFill>
              </a:rPr>
              <a:t>ipsum</a:t>
            </a:r>
            <a:r>
              <a:rPr lang="en-US" sz="1400">
                <a:solidFill>
                  <a:schemeClr val="tx2"/>
                </a:solidFill>
              </a:rPr>
              <a:t>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36" name="Rectangle 35"/>
          <p:cNvSpPr/>
          <p:nvPr userDrawn="1"/>
        </p:nvSpPr>
        <p:spPr>
          <a:xfrm>
            <a:off x="8301476" y="4272878"/>
            <a:ext cx="2954747" cy="523220"/>
          </a:xfrm>
          <a:prstGeom prst="rect">
            <a:avLst/>
          </a:prstGeom>
        </p:spPr>
        <p:txBody>
          <a:bodyPr wrap="square">
            <a:spAutoFit/>
          </a:bodyPr>
          <a:lstStyle/>
          <a:p>
            <a:pPr>
              <a:spcAft>
                <a:spcPts val="200"/>
              </a:spcAft>
            </a:pPr>
            <a:r>
              <a:rPr lang="en-US" sz="1400" err="1">
                <a:solidFill>
                  <a:schemeClr val="tx2"/>
                </a:solidFill>
              </a:rPr>
              <a:t>Lorem</a:t>
            </a:r>
            <a:r>
              <a:rPr lang="en-US" sz="1400">
                <a:solidFill>
                  <a:schemeClr val="tx2"/>
                </a:solidFill>
              </a:rPr>
              <a:t> </a:t>
            </a:r>
            <a:r>
              <a:rPr lang="en-US" sz="1400" err="1">
                <a:solidFill>
                  <a:schemeClr val="tx2"/>
                </a:solidFill>
              </a:rPr>
              <a:t>ipsum</a:t>
            </a:r>
            <a:r>
              <a:rPr lang="en-US" sz="1400">
                <a:solidFill>
                  <a:schemeClr val="tx2"/>
                </a:solidFill>
              </a:rPr>
              <a:t>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37" name="Rectangle 36"/>
          <p:cNvSpPr/>
          <p:nvPr userDrawn="1"/>
        </p:nvSpPr>
        <p:spPr>
          <a:xfrm>
            <a:off x="8301476" y="2553921"/>
            <a:ext cx="2954747" cy="523220"/>
          </a:xfrm>
          <a:prstGeom prst="rect">
            <a:avLst/>
          </a:prstGeom>
        </p:spPr>
        <p:txBody>
          <a:bodyPr wrap="square">
            <a:spAutoFit/>
          </a:bodyPr>
          <a:lstStyle/>
          <a:p>
            <a:pPr>
              <a:spcAft>
                <a:spcPts val="200"/>
              </a:spcAft>
            </a:pPr>
            <a:r>
              <a:rPr lang="en-US" sz="1400" err="1">
                <a:solidFill>
                  <a:schemeClr val="tx2"/>
                </a:solidFill>
              </a:rPr>
              <a:t>Lorem</a:t>
            </a:r>
            <a:r>
              <a:rPr lang="en-US" sz="1400">
                <a:solidFill>
                  <a:schemeClr val="tx2"/>
                </a:solidFill>
              </a:rPr>
              <a:t> </a:t>
            </a:r>
            <a:r>
              <a:rPr lang="en-US" sz="1400" err="1">
                <a:solidFill>
                  <a:schemeClr val="tx2"/>
                </a:solidFill>
              </a:rPr>
              <a:t>ipsum</a:t>
            </a:r>
            <a:r>
              <a:rPr lang="en-US" sz="1400">
                <a:solidFill>
                  <a:schemeClr val="tx2"/>
                </a:solidFill>
              </a:rPr>
              <a:t>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40" name="Oval 19"/>
          <p:cNvSpPr>
            <a:spLocks noChangeArrowheads="1"/>
          </p:cNvSpPr>
          <p:nvPr/>
        </p:nvSpPr>
        <p:spPr bwMode="auto">
          <a:xfrm>
            <a:off x="4090902" y="2094175"/>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3" name="Picture 42"/>
          <p:cNvPicPr>
            <a:picLocks noChangeAspect="1"/>
          </p:cNvPicPr>
          <p:nvPr userDrawn="1"/>
        </p:nvPicPr>
        <p:blipFill>
          <a:blip r:embed="rId4"/>
          <a:stretch>
            <a:fillRect/>
          </a:stretch>
        </p:blipFill>
        <p:spPr>
          <a:xfrm>
            <a:off x="7377066" y="2485115"/>
            <a:ext cx="439875" cy="439167"/>
          </a:xfrm>
          <a:prstGeom prst="rect">
            <a:avLst/>
          </a:prstGeom>
        </p:spPr>
      </p:pic>
      <p:pic>
        <p:nvPicPr>
          <p:cNvPr id="44" name="Picture 43"/>
          <p:cNvPicPr>
            <a:picLocks noChangeAspect="1"/>
          </p:cNvPicPr>
          <p:nvPr userDrawn="1"/>
        </p:nvPicPr>
        <p:blipFill>
          <a:blip r:embed="rId5"/>
          <a:stretch>
            <a:fillRect/>
          </a:stretch>
        </p:blipFill>
        <p:spPr>
          <a:xfrm>
            <a:off x="5886449" y="1754262"/>
            <a:ext cx="419100" cy="418425"/>
          </a:xfrm>
          <a:prstGeom prst="rect">
            <a:avLst/>
          </a:prstGeom>
        </p:spPr>
      </p:pic>
      <p:pic>
        <p:nvPicPr>
          <p:cNvPr id="45" name="Picture 44"/>
          <p:cNvPicPr>
            <a:picLocks noChangeAspect="1"/>
          </p:cNvPicPr>
          <p:nvPr userDrawn="1"/>
        </p:nvPicPr>
        <p:blipFill>
          <a:blip r:embed="rId6"/>
          <a:stretch>
            <a:fillRect/>
          </a:stretch>
        </p:blipFill>
        <p:spPr>
          <a:xfrm>
            <a:off x="4442132" y="2393002"/>
            <a:ext cx="335981" cy="465889"/>
          </a:xfrm>
          <a:prstGeom prst="rect">
            <a:avLst/>
          </a:prstGeom>
        </p:spPr>
      </p:pic>
      <p:pic>
        <p:nvPicPr>
          <p:cNvPr id="46" name="Picture 45"/>
          <p:cNvPicPr>
            <a:picLocks noChangeAspect="1"/>
          </p:cNvPicPr>
          <p:nvPr userDrawn="1"/>
        </p:nvPicPr>
        <p:blipFill>
          <a:blip r:embed="rId7"/>
          <a:stretch>
            <a:fillRect/>
          </a:stretch>
        </p:blipFill>
        <p:spPr>
          <a:xfrm>
            <a:off x="4390674" y="4324810"/>
            <a:ext cx="428812" cy="432535"/>
          </a:xfrm>
          <a:prstGeom prst="rect">
            <a:avLst/>
          </a:prstGeom>
        </p:spPr>
      </p:pic>
      <p:pic>
        <p:nvPicPr>
          <p:cNvPr id="47" name="Picture 46"/>
          <p:cNvPicPr>
            <a:picLocks noChangeAspect="1"/>
          </p:cNvPicPr>
          <p:nvPr userDrawn="1"/>
        </p:nvPicPr>
        <p:blipFill>
          <a:blip r:embed="rId8"/>
          <a:stretch>
            <a:fillRect/>
          </a:stretch>
        </p:blipFill>
        <p:spPr>
          <a:xfrm>
            <a:off x="5964563" y="5106201"/>
            <a:ext cx="310500" cy="434000"/>
          </a:xfrm>
          <a:prstGeom prst="rect">
            <a:avLst/>
          </a:prstGeom>
        </p:spPr>
      </p:pic>
      <p:pic>
        <p:nvPicPr>
          <p:cNvPr id="48" name="Picture 47"/>
          <p:cNvPicPr>
            <a:picLocks noChangeAspect="1"/>
          </p:cNvPicPr>
          <p:nvPr userDrawn="1"/>
        </p:nvPicPr>
        <p:blipFill>
          <a:blip r:embed="rId9"/>
          <a:stretch>
            <a:fillRect/>
          </a:stretch>
        </p:blipFill>
        <p:spPr>
          <a:xfrm>
            <a:off x="7340930" y="4303678"/>
            <a:ext cx="512145" cy="474797"/>
          </a:xfrm>
          <a:prstGeom prst="rect">
            <a:avLst/>
          </a:prstGeom>
        </p:spPr>
      </p:pic>
    </p:spTree>
    <p:extLst>
      <p:ext uri="{BB962C8B-B14F-4D97-AF65-F5344CB8AC3E}">
        <p14:creationId xmlns:p14="http://schemas.microsoft.com/office/powerpoint/2010/main" val="6418566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7" name="Freeform 33"/>
          <p:cNvSpPr>
            <a:spLocks/>
          </p:cNvSpPr>
          <p:nvPr/>
        </p:nvSpPr>
        <p:spPr bwMode="auto">
          <a:xfrm>
            <a:off x="5547360" y="4671980"/>
            <a:ext cx="1097280" cy="1097280"/>
          </a:xfrm>
          <a:custGeom>
            <a:avLst/>
            <a:gdLst>
              <a:gd name="T0" fmla="*/ 12 w 1087"/>
              <a:gd name="T1" fmla="*/ 520 h 1087"/>
              <a:gd name="T2" fmla="*/ 566 w 1087"/>
              <a:gd name="T3" fmla="*/ 13 h 1087"/>
              <a:gd name="T4" fmla="*/ 1074 w 1087"/>
              <a:gd name="T5" fmla="*/ 567 h 1087"/>
              <a:gd name="T6" fmla="*/ 520 w 1087"/>
              <a:gd name="T7" fmla="*/ 1074 h 1087"/>
              <a:gd name="T8" fmla="*/ 12 w 1087"/>
              <a:gd name="T9" fmla="*/ 520 h 1087"/>
            </a:gdLst>
            <a:ahLst/>
            <a:cxnLst>
              <a:cxn ang="0">
                <a:pos x="T0" y="T1"/>
              </a:cxn>
              <a:cxn ang="0">
                <a:pos x="T2" y="T3"/>
              </a:cxn>
              <a:cxn ang="0">
                <a:pos x="T4" y="T5"/>
              </a:cxn>
              <a:cxn ang="0">
                <a:pos x="T6" y="T7"/>
              </a:cxn>
              <a:cxn ang="0">
                <a:pos x="T8" y="T9"/>
              </a:cxn>
            </a:cxnLst>
            <a:rect l="0" t="0" r="r" b="b"/>
            <a:pathLst>
              <a:path w="1087" h="1087">
                <a:moveTo>
                  <a:pt x="12" y="520"/>
                </a:moveTo>
                <a:cubicBezTo>
                  <a:pt x="25" y="227"/>
                  <a:pt x="273" y="0"/>
                  <a:pt x="566" y="13"/>
                </a:cubicBezTo>
                <a:cubicBezTo>
                  <a:pt x="859" y="25"/>
                  <a:pt x="1087" y="273"/>
                  <a:pt x="1074" y="567"/>
                </a:cubicBezTo>
                <a:cubicBezTo>
                  <a:pt x="1061" y="860"/>
                  <a:pt x="813" y="1087"/>
                  <a:pt x="520" y="1074"/>
                </a:cubicBezTo>
                <a:cubicBezTo>
                  <a:pt x="227" y="1062"/>
                  <a:pt x="0" y="814"/>
                  <a:pt x="12" y="52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Oval 20"/>
          <p:cNvSpPr>
            <a:spLocks noChangeArrowheads="1"/>
          </p:cNvSpPr>
          <p:nvPr/>
        </p:nvSpPr>
        <p:spPr bwMode="auto">
          <a:xfrm>
            <a:off x="7007687" y="3208156"/>
            <a:ext cx="1097280" cy="109728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Oval 14"/>
          <p:cNvSpPr>
            <a:spLocks noChangeArrowheads="1"/>
          </p:cNvSpPr>
          <p:nvPr/>
        </p:nvSpPr>
        <p:spPr bwMode="auto">
          <a:xfrm>
            <a:off x="4089863" y="3208225"/>
            <a:ext cx="1097280" cy="1097280"/>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Oval 21"/>
          <p:cNvSpPr>
            <a:spLocks noChangeArrowheads="1"/>
          </p:cNvSpPr>
          <p:nvPr/>
        </p:nvSpPr>
        <p:spPr bwMode="auto">
          <a:xfrm>
            <a:off x="5547360" y="1744331"/>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Oval 17"/>
          <p:cNvSpPr/>
          <p:nvPr userDrawn="1"/>
        </p:nvSpPr>
        <p:spPr>
          <a:xfrm>
            <a:off x="5922984" y="3583779"/>
            <a:ext cx="346033" cy="346033"/>
          </a:xfrm>
          <a:prstGeom prst="ellipse">
            <a:avLst/>
          </a:prstGeom>
          <a:noFill/>
          <a:ln w="38100">
            <a:solidFill>
              <a:srgbClr val="B2B2B2">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8" idx="6"/>
            <a:endCxn id="10" idx="2"/>
          </p:cNvCxnSpPr>
          <p:nvPr userDrawn="1"/>
        </p:nvCxnSpPr>
        <p:spPr>
          <a:xfrm>
            <a:off x="6269017" y="3756796"/>
            <a:ext cx="738670" cy="0"/>
          </a:xfrm>
          <a:prstGeom prst="line">
            <a:avLst/>
          </a:prstGeom>
          <a:ln w="3175">
            <a:solidFill>
              <a:srgbClr val="B2B2B2">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4"/>
            <a:endCxn id="7" idx="1"/>
          </p:cNvCxnSpPr>
          <p:nvPr userDrawn="1"/>
        </p:nvCxnSpPr>
        <p:spPr>
          <a:xfrm>
            <a:off x="6096001" y="3929812"/>
            <a:ext cx="0" cy="755291"/>
          </a:xfrm>
          <a:prstGeom prst="line">
            <a:avLst/>
          </a:prstGeom>
          <a:ln w="3175">
            <a:solidFill>
              <a:srgbClr val="B2B2B2">
                <a:alpha val="5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2"/>
            <a:endCxn id="13" idx="6"/>
          </p:cNvCxnSpPr>
          <p:nvPr userDrawn="1"/>
        </p:nvCxnSpPr>
        <p:spPr>
          <a:xfrm flipH="1">
            <a:off x="5187143" y="3756796"/>
            <a:ext cx="735841" cy="69"/>
          </a:xfrm>
          <a:prstGeom prst="line">
            <a:avLst/>
          </a:prstGeom>
          <a:ln w="3175">
            <a:solidFill>
              <a:srgbClr val="B2B2B2">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8" idx="0"/>
            <a:endCxn id="16" idx="4"/>
          </p:cNvCxnSpPr>
          <p:nvPr userDrawn="1"/>
        </p:nvCxnSpPr>
        <p:spPr>
          <a:xfrm flipH="1" flipV="1">
            <a:off x="6096000" y="2841611"/>
            <a:ext cx="1" cy="742168"/>
          </a:xfrm>
          <a:prstGeom prst="line">
            <a:avLst/>
          </a:prstGeom>
          <a:ln w="3175">
            <a:solidFill>
              <a:srgbClr val="B2B2B2">
                <a:alpha val="50000"/>
              </a:srgbClr>
            </a:solidFill>
          </a:ln>
        </p:spPr>
        <p:style>
          <a:lnRef idx="1">
            <a:schemeClr val="accent1"/>
          </a:lnRef>
          <a:fillRef idx="0">
            <a:schemeClr val="accent1"/>
          </a:fillRef>
          <a:effectRef idx="0">
            <a:schemeClr val="accent1"/>
          </a:effectRef>
          <a:fontRef idx="minor">
            <a:schemeClr val="tx1"/>
          </a:fontRef>
        </p:style>
      </p:cxnSp>
      <p:sp>
        <p:nvSpPr>
          <p:cNvPr id="23" name="Title 31"/>
          <p:cNvSpPr>
            <a:spLocks noGrp="1"/>
          </p:cNvSpPr>
          <p:nvPr>
            <p:ph type="title"/>
          </p:nvPr>
        </p:nvSpPr>
        <p:spPr>
          <a:xfrm>
            <a:off x="914400" y="279961"/>
            <a:ext cx="10363200" cy="817561"/>
          </a:xfrm>
        </p:spPr>
        <p:txBody>
          <a:bodyPr/>
          <a:lstStyle>
            <a:lvl1pPr>
              <a:defRPr>
                <a:solidFill>
                  <a:schemeClr val="tx2"/>
                </a:solidFill>
              </a:defRPr>
            </a:lvl1pPr>
          </a:lstStyle>
          <a:p>
            <a:r>
              <a:rPr lang="en-US"/>
              <a:t>Our Core Focus</a:t>
            </a:r>
          </a:p>
        </p:txBody>
      </p:sp>
      <p:sp>
        <p:nvSpPr>
          <p:cNvPr id="24" name="Text Placeholder 32"/>
          <p:cNvSpPr>
            <a:spLocks noGrp="1"/>
          </p:cNvSpPr>
          <p:nvPr>
            <p:ph type="body" sz="quarter" idx="13"/>
          </p:nvPr>
        </p:nvSpPr>
        <p:spPr>
          <a:xfrm>
            <a:off x="914400" y="933450"/>
            <a:ext cx="10363200" cy="406400"/>
          </a:xfrm>
        </p:spPr>
        <p:txBody>
          <a:bodyPr>
            <a:normAutofit/>
          </a:bodyPr>
          <a:lstStyle>
            <a:lvl1pPr marL="228600" indent="-228600">
              <a:buClr>
                <a:schemeClr val="accent1"/>
              </a:buClr>
              <a:buFont typeface="Wingdings" panose="05000000000000000000" pitchFamily="2" charset="2"/>
              <a:buChar char="§"/>
              <a:defRPr>
                <a:solidFill>
                  <a:schemeClr val="tx2"/>
                </a:solidFill>
              </a:defRPr>
            </a:lvl1pPr>
          </a:lstStyle>
          <a:p>
            <a:r>
              <a:rPr lang="en-US"/>
              <a:t>Nam </a:t>
            </a:r>
            <a:r>
              <a:rPr lang="en-US" err="1"/>
              <a:t>venenatis</a:t>
            </a:r>
            <a:r>
              <a:rPr lang="en-US"/>
              <a:t> </a:t>
            </a:r>
            <a:r>
              <a:rPr lang="en-US" err="1"/>
              <a:t>risus</a:t>
            </a:r>
            <a:r>
              <a:rPr lang="en-US"/>
              <a:t> sit </a:t>
            </a:r>
            <a:r>
              <a:rPr lang="en-US" err="1"/>
              <a:t>amet</a:t>
            </a:r>
            <a:r>
              <a:rPr lang="en-US"/>
              <a:t> </a:t>
            </a:r>
            <a:r>
              <a:rPr lang="en-US" err="1"/>
              <a:t>rhoncus</a:t>
            </a:r>
            <a:r>
              <a:rPr lang="en-US"/>
              <a:t> </a:t>
            </a:r>
            <a:r>
              <a:rPr lang="en-US" err="1"/>
              <a:t>sagittis</a:t>
            </a:r>
            <a:r>
              <a:rPr lang="en-US"/>
              <a:t> </a:t>
            </a:r>
            <a:r>
              <a:rPr lang="en-US" err="1"/>
              <a:t>vestibulum</a:t>
            </a:r>
            <a:r>
              <a:rPr lang="en-US"/>
              <a:t> ante </a:t>
            </a:r>
            <a:r>
              <a:rPr lang="en-US" err="1"/>
              <a:t>ipsum</a:t>
            </a:r>
            <a:r>
              <a:rPr lang="en-US"/>
              <a:t> </a:t>
            </a:r>
            <a:r>
              <a:rPr lang="en-US" err="1"/>
              <a:t>primis</a:t>
            </a:r>
            <a:r>
              <a:rPr lang="en-US"/>
              <a:t> </a:t>
            </a:r>
          </a:p>
        </p:txBody>
      </p:sp>
      <p:sp>
        <p:nvSpPr>
          <p:cNvPr id="25" name="TextBox 24"/>
          <p:cNvSpPr txBox="1"/>
          <p:nvPr userDrawn="1"/>
        </p:nvSpPr>
        <p:spPr>
          <a:xfrm>
            <a:off x="1055440" y="3208156"/>
            <a:ext cx="2884635" cy="1000274"/>
          </a:xfrm>
          <a:prstGeom prst="rect">
            <a:avLst/>
          </a:prstGeom>
          <a:noFill/>
        </p:spPr>
        <p:txBody>
          <a:bodyPr wrap="square" rtlCol="0">
            <a:spAutoFit/>
          </a:bodyPr>
          <a:lstStyle/>
          <a:p>
            <a:pPr algn="r">
              <a:spcAft>
                <a:spcPts val="600"/>
              </a:spcAft>
            </a:pPr>
            <a:r>
              <a:rPr lang="en-US" sz="1800">
                <a:solidFill>
                  <a:schemeClr val="tx2"/>
                </a:solidFill>
              </a:rPr>
              <a:t>Dolor sit </a:t>
            </a:r>
            <a:r>
              <a:rPr lang="en-US" sz="1800" err="1">
                <a:solidFill>
                  <a:schemeClr val="tx2"/>
                </a:solidFill>
              </a:rPr>
              <a:t>amet</a:t>
            </a:r>
            <a:endParaRPr lang="en-US" sz="1800">
              <a:solidFill>
                <a:schemeClr val="tx2"/>
              </a:solidFill>
            </a:endParaRPr>
          </a:p>
          <a:p>
            <a:pPr algn="r">
              <a:spcAft>
                <a:spcPts val="600"/>
              </a:spcAft>
            </a:pPr>
            <a:r>
              <a:rPr lang="en-US" sz="1200" err="1">
                <a:solidFill>
                  <a:schemeClr val="tx2"/>
                </a:solidFill>
              </a:rPr>
              <a:t>Lorem</a:t>
            </a:r>
            <a:r>
              <a:rPr lang="en-US" sz="1200">
                <a:solidFill>
                  <a:schemeClr val="tx2"/>
                </a:solidFill>
              </a:rPr>
              <a:t> </a:t>
            </a:r>
            <a:r>
              <a:rPr lang="en-US" sz="1200" err="1">
                <a:solidFill>
                  <a:schemeClr val="tx2"/>
                </a:solidFill>
              </a:rPr>
              <a:t>ipsum</a:t>
            </a:r>
            <a:r>
              <a:rPr lang="en-US" sz="1200">
                <a:solidFill>
                  <a:schemeClr val="tx2"/>
                </a:solidFill>
              </a:rPr>
              <a:t> dolor sit </a:t>
            </a:r>
            <a:r>
              <a:rPr lang="en-US" sz="1200" err="1">
                <a:solidFill>
                  <a:schemeClr val="tx2"/>
                </a:solidFill>
              </a:rPr>
              <a:t>amet</a:t>
            </a:r>
            <a:r>
              <a:rPr lang="en-US" sz="1200">
                <a:solidFill>
                  <a:schemeClr val="tx2"/>
                </a:solidFill>
              </a:rPr>
              <a:t>, cons </a:t>
            </a:r>
            <a:r>
              <a:rPr lang="en-US" sz="1200" err="1">
                <a:solidFill>
                  <a:schemeClr val="tx2"/>
                </a:solidFill>
              </a:rPr>
              <a:t>eto</a:t>
            </a:r>
            <a:r>
              <a:rPr lang="en-US" sz="1200">
                <a:solidFill>
                  <a:schemeClr val="tx2"/>
                </a:solidFill>
              </a:rPr>
              <a:t> </a:t>
            </a:r>
            <a:r>
              <a:rPr lang="en-US" sz="1200" err="1">
                <a:solidFill>
                  <a:schemeClr val="tx2"/>
                </a:solidFill>
              </a:rPr>
              <a:t>ectetur</a:t>
            </a:r>
            <a:r>
              <a:rPr lang="en-US" sz="1200">
                <a:solidFill>
                  <a:schemeClr val="tx2"/>
                </a:solidFill>
              </a:rPr>
              <a:t> </a:t>
            </a:r>
            <a:r>
              <a:rPr lang="en-US" sz="1200" err="1">
                <a:solidFill>
                  <a:schemeClr val="tx2"/>
                </a:solidFill>
              </a:rPr>
              <a:t>adipiscing</a:t>
            </a:r>
            <a:r>
              <a:rPr lang="en-US" sz="1200">
                <a:solidFill>
                  <a:schemeClr val="tx2"/>
                </a:solidFill>
              </a:rPr>
              <a:t> </a:t>
            </a:r>
            <a:r>
              <a:rPr lang="en-US" sz="1200" err="1">
                <a:solidFill>
                  <a:schemeClr val="tx2"/>
                </a:solidFill>
              </a:rPr>
              <a:t>elit</a:t>
            </a:r>
            <a:r>
              <a:rPr lang="en-US" sz="1200">
                <a:solidFill>
                  <a:schemeClr val="tx2"/>
                </a:solidFill>
              </a:rPr>
              <a:t>. </a:t>
            </a:r>
            <a:r>
              <a:rPr lang="en-US" sz="1200" err="1">
                <a:solidFill>
                  <a:schemeClr val="tx2"/>
                </a:solidFill>
              </a:rPr>
              <a:t>Aliquam</a:t>
            </a:r>
            <a:r>
              <a:rPr lang="en-US" sz="1200">
                <a:solidFill>
                  <a:schemeClr val="tx2"/>
                </a:solidFill>
              </a:rPr>
              <a:t> </a:t>
            </a:r>
            <a:r>
              <a:rPr lang="en-US" sz="1200" err="1">
                <a:solidFill>
                  <a:schemeClr val="tx2"/>
                </a:solidFill>
              </a:rPr>
              <a:t>lacinia</a:t>
            </a:r>
            <a:r>
              <a:rPr lang="en-US" sz="1200">
                <a:solidFill>
                  <a:schemeClr val="tx2"/>
                </a:solidFill>
              </a:rPr>
              <a:t> </a:t>
            </a:r>
            <a:r>
              <a:rPr lang="en-US" sz="1200" err="1">
                <a:solidFill>
                  <a:schemeClr val="tx2"/>
                </a:solidFill>
              </a:rPr>
              <a:t>turpis</a:t>
            </a:r>
            <a:r>
              <a:rPr lang="en-US" sz="1200">
                <a:solidFill>
                  <a:schemeClr val="tx2"/>
                </a:solidFill>
              </a:rPr>
              <a:t> in </a:t>
            </a:r>
            <a:r>
              <a:rPr lang="en-US" sz="1200" err="1">
                <a:solidFill>
                  <a:schemeClr val="tx2"/>
                </a:solidFill>
              </a:rPr>
              <a:t>varius</a:t>
            </a:r>
            <a:r>
              <a:rPr lang="en-US" sz="1200">
                <a:solidFill>
                  <a:schemeClr val="tx2"/>
                </a:solidFill>
              </a:rPr>
              <a:t> so </a:t>
            </a:r>
            <a:r>
              <a:rPr lang="en-US" sz="1200" err="1">
                <a:solidFill>
                  <a:schemeClr val="tx2"/>
                </a:solidFill>
              </a:rPr>
              <a:t>finibus</a:t>
            </a:r>
            <a:r>
              <a:rPr lang="en-US" sz="1200">
                <a:solidFill>
                  <a:schemeClr val="tx2"/>
                </a:solidFill>
              </a:rPr>
              <a:t>. </a:t>
            </a:r>
            <a:r>
              <a:rPr lang="en-US" sz="1200" err="1">
                <a:solidFill>
                  <a:schemeClr val="tx2"/>
                </a:solidFill>
              </a:rPr>
              <a:t>Phasellus</a:t>
            </a:r>
            <a:r>
              <a:rPr lang="en-US" sz="1200">
                <a:solidFill>
                  <a:schemeClr val="tx2"/>
                </a:solidFill>
              </a:rPr>
              <a:t> et</a:t>
            </a:r>
          </a:p>
        </p:txBody>
      </p:sp>
      <p:sp>
        <p:nvSpPr>
          <p:cNvPr id="26" name="TextBox 25"/>
          <p:cNvSpPr txBox="1"/>
          <p:nvPr userDrawn="1"/>
        </p:nvSpPr>
        <p:spPr>
          <a:xfrm>
            <a:off x="6869195" y="1792027"/>
            <a:ext cx="2827206" cy="1031051"/>
          </a:xfrm>
          <a:prstGeom prst="rect">
            <a:avLst/>
          </a:prstGeom>
          <a:noFill/>
        </p:spPr>
        <p:txBody>
          <a:bodyPr wrap="square" rtlCol="0">
            <a:spAutoFit/>
          </a:bodyPr>
          <a:lstStyle/>
          <a:p>
            <a:pPr>
              <a:spcAft>
                <a:spcPts val="600"/>
              </a:spcAft>
            </a:pPr>
            <a:r>
              <a:rPr lang="en-US" sz="1800" err="1">
                <a:solidFill>
                  <a:schemeClr val="tx2"/>
                </a:solidFill>
              </a:rPr>
              <a:t>Adipiscing</a:t>
            </a:r>
            <a:r>
              <a:rPr lang="en-US" sz="1800">
                <a:solidFill>
                  <a:schemeClr val="tx2"/>
                </a:solidFill>
              </a:rPr>
              <a:t> </a:t>
            </a:r>
            <a:r>
              <a:rPr lang="en-US" sz="1800" err="1">
                <a:solidFill>
                  <a:schemeClr val="tx2"/>
                </a:solidFill>
              </a:rPr>
              <a:t>elit</a:t>
            </a:r>
            <a:endParaRPr lang="en-US" sz="1800">
              <a:solidFill>
                <a:schemeClr val="tx2"/>
              </a:solidFill>
            </a:endParaRPr>
          </a:p>
          <a:p>
            <a:pPr>
              <a:spcAft>
                <a:spcPts val="600"/>
              </a:spcAft>
            </a:pPr>
            <a:r>
              <a:rPr lang="en-US" sz="1200" err="1">
                <a:solidFill>
                  <a:schemeClr val="tx2"/>
                </a:solidFill>
              </a:rPr>
              <a:t>Mauris</a:t>
            </a:r>
            <a:r>
              <a:rPr lang="en-US" sz="1200">
                <a:solidFill>
                  <a:schemeClr val="tx2"/>
                </a:solidFill>
              </a:rPr>
              <a:t> </a:t>
            </a:r>
            <a:r>
              <a:rPr lang="en-US" sz="1200" err="1">
                <a:solidFill>
                  <a:schemeClr val="tx2"/>
                </a:solidFill>
              </a:rPr>
              <a:t>nisl</a:t>
            </a:r>
            <a:r>
              <a:rPr lang="en-US" sz="1200">
                <a:solidFill>
                  <a:schemeClr val="tx2"/>
                </a:solidFill>
              </a:rPr>
              <a:t> </a:t>
            </a:r>
            <a:r>
              <a:rPr lang="en-US" sz="1200" err="1">
                <a:solidFill>
                  <a:schemeClr val="tx2"/>
                </a:solidFill>
              </a:rPr>
              <a:t>nulla</a:t>
            </a:r>
            <a:r>
              <a:rPr lang="en-US" sz="1200">
                <a:solidFill>
                  <a:schemeClr val="tx2"/>
                </a:solidFill>
              </a:rPr>
              <a:t>, </a:t>
            </a:r>
            <a:r>
              <a:rPr lang="en-US" sz="1200" err="1">
                <a:solidFill>
                  <a:schemeClr val="tx2"/>
                </a:solidFill>
              </a:rPr>
              <a:t>ornare</a:t>
            </a:r>
            <a:r>
              <a:rPr lang="en-US" sz="1200">
                <a:solidFill>
                  <a:schemeClr val="tx2"/>
                </a:solidFill>
              </a:rPr>
              <a:t> </a:t>
            </a:r>
            <a:r>
              <a:rPr lang="en-US" sz="1200" err="1">
                <a:solidFill>
                  <a:schemeClr val="tx2"/>
                </a:solidFill>
              </a:rPr>
              <a:t>nec</a:t>
            </a:r>
            <a:r>
              <a:rPr lang="en-US" sz="1200">
                <a:solidFill>
                  <a:schemeClr val="tx2"/>
                </a:solidFill>
              </a:rPr>
              <a:t> </a:t>
            </a:r>
            <a:r>
              <a:rPr lang="en-US" sz="1200" err="1">
                <a:solidFill>
                  <a:schemeClr val="tx2"/>
                </a:solidFill>
              </a:rPr>
              <a:t>nunc</a:t>
            </a:r>
            <a:r>
              <a:rPr lang="en-US" sz="1200">
                <a:solidFill>
                  <a:schemeClr val="tx2"/>
                </a:solidFill>
              </a:rPr>
              <a:t> </a:t>
            </a:r>
            <a:r>
              <a:rPr lang="en-US" sz="1200" err="1">
                <a:solidFill>
                  <a:schemeClr val="tx2"/>
                </a:solidFill>
              </a:rPr>
              <a:t>eget</a:t>
            </a:r>
            <a:r>
              <a:rPr lang="en-US" sz="1200">
                <a:solidFill>
                  <a:schemeClr val="tx2"/>
                </a:solidFill>
              </a:rPr>
              <a:t>, tempus </a:t>
            </a:r>
            <a:r>
              <a:rPr lang="en-US" sz="1200" err="1">
                <a:solidFill>
                  <a:schemeClr val="tx2"/>
                </a:solidFill>
              </a:rPr>
              <a:t>congue</a:t>
            </a:r>
            <a:r>
              <a:rPr lang="en-US" sz="1200">
                <a:solidFill>
                  <a:schemeClr val="tx2"/>
                </a:solidFill>
              </a:rPr>
              <a:t> </a:t>
            </a:r>
            <a:r>
              <a:rPr lang="en-US" sz="1200" err="1">
                <a:solidFill>
                  <a:schemeClr val="tx2"/>
                </a:solidFill>
              </a:rPr>
              <a:t>urna</a:t>
            </a:r>
            <a:r>
              <a:rPr lang="en-US" sz="1200">
                <a:solidFill>
                  <a:schemeClr val="tx2"/>
                </a:solidFill>
              </a:rPr>
              <a:t>. </a:t>
            </a:r>
            <a:r>
              <a:rPr lang="en-US" sz="1200" err="1">
                <a:solidFill>
                  <a:schemeClr val="tx2"/>
                </a:solidFill>
              </a:rPr>
              <a:t>Ut</a:t>
            </a:r>
            <a:r>
              <a:rPr lang="en-US" sz="1200">
                <a:solidFill>
                  <a:schemeClr val="tx2"/>
                </a:solidFill>
              </a:rPr>
              <a:t> dictum non mi </a:t>
            </a:r>
            <a:r>
              <a:rPr lang="en-US" sz="1200" err="1">
                <a:solidFill>
                  <a:schemeClr val="tx2"/>
                </a:solidFill>
              </a:rPr>
              <a:t>ut</a:t>
            </a:r>
            <a:r>
              <a:rPr lang="en-US" sz="1200">
                <a:solidFill>
                  <a:schemeClr val="tx2"/>
                </a:solidFill>
              </a:rPr>
              <a:t> </a:t>
            </a:r>
            <a:r>
              <a:rPr lang="en-US" sz="1200" err="1">
                <a:solidFill>
                  <a:schemeClr val="tx2"/>
                </a:solidFill>
              </a:rPr>
              <a:t>luctus</a:t>
            </a:r>
            <a:r>
              <a:rPr lang="en-US" sz="1200">
                <a:solidFill>
                  <a:schemeClr val="tx2"/>
                </a:solidFill>
              </a:rPr>
              <a:t>. In </a:t>
            </a:r>
            <a:r>
              <a:rPr lang="en-US" sz="1200" err="1">
                <a:solidFill>
                  <a:schemeClr val="tx2"/>
                </a:solidFill>
              </a:rPr>
              <a:t>varius</a:t>
            </a:r>
            <a:r>
              <a:rPr lang="en-US" sz="1200">
                <a:solidFill>
                  <a:schemeClr val="tx2"/>
                </a:solidFill>
              </a:rPr>
              <a:t> </a:t>
            </a:r>
            <a:r>
              <a:rPr lang="en-US" sz="1200" err="1">
                <a:solidFill>
                  <a:schemeClr val="tx2"/>
                </a:solidFill>
              </a:rPr>
              <a:t>lorem</a:t>
            </a:r>
            <a:r>
              <a:rPr lang="en-US" sz="1200">
                <a:solidFill>
                  <a:schemeClr val="tx2"/>
                </a:solidFill>
              </a:rPr>
              <a:t> </a:t>
            </a:r>
            <a:r>
              <a:rPr lang="en-US" sz="1200" err="1">
                <a:solidFill>
                  <a:schemeClr val="tx2"/>
                </a:solidFill>
              </a:rPr>
              <a:t>nec</a:t>
            </a:r>
            <a:r>
              <a:rPr lang="en-US" sz="1200">
                <a:solidFill>
                  <a:schemeClr val="tx2"/>
                </a:solidFill>
              </a:rPr>
              <a:t>.</a:t>
            </a:r>
          </a:p>
        </p:txBody>
      </p:sp>
      <p:sp>
        <p:nvSpPr>
          <p:cNvPr id="27" name="TextBox 26"/>
          <p:cNvSpPr txBox="1"/>
          <p:nvPr userDrawn="1"/>
        </p:nvSpPr>
        <p:spPr>
          <a:xfrm>
            <a:off x="6831843" y="4671980"/>
            <a:ext cx="2576525" cy="1000274"/>
          </a:xfrm>
          <a:prstGeom prst="rect">
            <a:avLst/>
          </a:prstGeom>
          <a:noFill/>
        </p:spPr>
        <p:txBody>
          <a:bodyPr wrap="square" rtlCol="0">
            <a:spAutoFit/>
          </a:bodyPr>
          <a:lstStyle/>
          <a:p>
            <a:pPr>
              <a:spcAft>
                <a:spcPts val="600"/>
              </a:spcAft>
            </a:pPr>
            <a:r>
              <a:rPr lang="en-US" sz="1800" err="1">
                <a:solidFill>
                  <a:schemeClr val="tx2"/>
                </a:solidFill>
              </a:rPr>
              <a:t>Consequitor</a:t>
            </a:r>
            <a:endParaRPr lang="en-US" sz="1800">
              <a:solidFill>
                <a:schemeClr val="tx2"/>
              </a:solidFill>
            </a:endParaRPr>
          </a:p>
          <a:p>
            <a:pPr>
              <a:spcAft>
                <a:spcPts val="600"/>
              </a:spcAft>
            </a:pPr>
            <a:r>
              <a:rPr lang="en-US" sz="1200" err="1">
                <a:solidFill>
                  <a:schemeClr val="tx2"/>
                </a:solidFill>
              </a:rPr>
              <a:t>Phasellus</a:t>
            </a:r>
            <a:r>
              <a:rPr lang="en-US" sz="1200">
                <a:solidFill>
                  <a:schemeClr val="tx2"/>
                </a:solidFill>
              </a:rPr>
              <a:t> id </a:t>
            </a:r>
            <a:r>
              <a:rPr lang="en-US" sz="1200" err="1">
                <a:solidFill>
                  <a:schemeClr val="tx2"/>
                </a:solidFill>
              </a:rPr>
              <a:t>vestibulum</a:t>
            </a:r>
            <a:r>
              <a:rPr lang="en-US" sz="1200">
                <a:solidFill>
                  <a:schemeClr val="tx2"/>
                </a:solidFill>
              </a:rPr>
              <a:t> </a:t>
            </a:r>
            <a:r>
              <a:rPr lang="en-US" sz="1200" err="1">
                <a:solidFill>
                  <a:schemeClr val="tx2"/>
                </a:solidFill>
              </a:rPr>
              <a:t>mauris</a:t>
            </a:r>
            <a:r>
              <a:rPr lang="en-US" sz="1200">
                <a:solidFill>
                  <a:schemeClr val="tx2"/>
                </a:solidFill>
              </a:rPr>
              <a:t>. </a:t>
            </a:r>
            <a:r>
              <a:rPr lang="en-US" sz="1200" err="1">
                <a:solidFill>
                  <a:schemeClr val="tx2"/>
                </a:solidFill>
              </a:rPr>
              <a:t>Nunc</a:t>
            </a:r>
            <a:r>
              <a:rPr lang="en-US" sz="1200">
                <a:solidFill>
                  <a:schemeClr val="tx2"/>
                </a:solidFill>
              </a:rPr>
              <a:t> </a:t>
            </a:r>
            <a:r>
              <a:rPr lang="en-US" sz="1200" err="1">
                <a:solidFill>
                  <a:schemeClr val="tx2"/>
                </a:solidFill>
              </a:rPr>
              <a:t>scelerisque</a:t>
            </a:r>
            <a:r>
              <a:rPr lang="en-US" sz="1200">
                <a:solidFill>
                  <a:schemeClr val="tx2"/>
                </a:solidFill>
              </a:rPr>
              <a:t> </a:t>
            </a:r>
            <a:r>
              <a:rPr lang="en-US" sz="1200" err="1">
                <a:solidFill>
                  <a:schemeClr val="tx2"/>
                </a:solidFill>
              </a:rPr>
              <a:t>nisl</a:t>
            </a:r>
            <a:r>
              <a:rPr lang="en-US" sz="1200">
                <a:solidFill>
                  <a:schemeClr val="tx2"/>
                </a:solidFill>
              </a:rPr>
              <a:t> </a:t>
            </a:r>
            <a:r>
              <a:rPr lang="en-US" sz="1200" err="1">
                <a:solidFill>
                  <a:schemeClr val="tx2"/>
                </a:solidFill>
              </a:rPr>
              <a:t>velit</a:t>
            </a:r>
            <a:r>
              <a:rPr lang="en-US" sz="1200">
                <a:solidFill>
                  <a:schemeClr val="tx2"/>
                </a:solidFill>
              </a:rPr>
              <a:t>, non </a:t>
            </a:r>
            <a:r>
              <a:rPr lang="en-US" sz="1200" err="1">
                <a:solidFill>
                  <a:schemeClr val="tx2"/>
                </a:solidFill>
              </a:rPr>
              <a:t>sodales</a:t>
            </a:r>
            <a:r>
              <a:rPr lang="en-US" sz="1200">
                <a:solidFill>
                  <a:schemeClr val="tx2"/>
                </a:solidFill>
              </a:rPr>
              <a:t> dolor </a:t>
            </a:r>
            <a:r>
              <a:rPr lang="en-US" sz="1200" err="1">
                <a:solidFill>
                  <a:schemeClr val="tx2"/>
                </a:solidFill>
              </a:rPr>
              <a:t>hendrerit</a:t>
            </a:r>
            <a:r>
              <a:rPr lang="en-US" sz="1200">
                <a:solidFill>
                  <a:schemeClr val="tx2"/>
                </a:solidFill>
              </a:rPr>
              <a:t> sit </a:t>
            </a:r>
            <a:r>
              <a:rPr lang="en-US" sz="1200" err="1">
                <a:solidFill>
                  <a:schemeClr val="tx2"/>
                </a:solidFill>
              </a:rPr>
              <a:t>amet</a:t>
            </a:r>
            <a:r>
              <a:rPr lang="en-US" sz="1200">
                <a:solidFill>
                  <a:schemeClr val="tx2"/>
                </a:solidFill>
              </a:rPr>
              <a:t>.</a:t>
            </a:r>
          </a:p>
        </p:txBody>
      </p:sp>
      <p:sp>
        <p:nvSpPr>
          <p:cNvPr id="28" name="TextBox 27"/>
          <p:cNvSpPr txBox="1"/>
          <p:nvPr userDrawn="1"/>
        </p:nvSpPr>
        <p:spPr>
          <a:xfrm>
            <a:off x="8398883" y="3175183"/>
            <a:ext cx="2773682" cy="1000274"/>
          </a:xfrm>
          <a:prstGeom prst="rect">
            <a:avLst/>
          </a:prstGeom>
          <a:noFill/>
        </p:spPr>
        <p:txBody>
          <a:bodyPr wrap="square" rtlCol="0">
            <a:spAutoFit/>
          </a:bodyPr>
          <a:lstStyle/>
          <a:p>
            <a:pPr>
              <a:spcAft>
                <a:spcPts val="600"/>
              </a:spcAft>
            </a:pPr>
            <a:r>
              <a:rPr lang="en-US" sz="1800" err="1">
                <a:solidFill>
                  <a:schemeClr val="tx2"/>
                </a:solidFill>
              </a:rPr>
              <a:t>Lorem</a:t>
            </a:r>
            <a:r>
              <a:rPr lang="en-US" sz="1800">
                <a:solidFill>
                  <a:schemeClr val="tx2"/>
                </a:solidFill>
              </a:rPr>
              <a:t> </a:t>
            </a:r>
            <a:r>
              <a:rPr lang="en-US" sz="1800" err="1">
                <a:solidFill>
                  <a:schemeClr val="tx2"/>
                </a:solidFill>
              </a:rPr>
              <a:t>Ipsum</a:t>
            </a:r>
            <a:endParaRPr lang="en-US" sz="1800">
              <a:solidFill>
                <a:schemeClr val="tx2"/>
              </a:solidFill>
            </a:endParaRPr>
          </a:p>
          <a:p>
            <a:pPr>
              <a:spcAft>
                <a:spcPts val="600"/>
              </a:spcAft>
            </a:pPr>
            <a:r>
              <a:rPr lang="en-US" sz="1200">
                <a:solidFill>
                  <a:schemeClr val="tx2"/>
                </a:solidFill>
              </a:rPr>
              <a:t>In </a:t>
            </a:r>
            <a:r>
              <a:rPr lang="en-US" sz="1200" err="1">
                <a:solidFill>
                  <a:schemeClr val="tx2"/>
                </a:solidFill>
              </a:rPr>
              <a:t>ultricies</a:t>
            </a:r>
            <a:r>
              <a:rPr lang="en-US" sz="1200">
                <a:solidFill>
                  <a:schemeClr val="tx2"/>
                </a:solidFill>
              </a:rPr>
              <a:t> </a:t>
            </a:r>
            <a:r>
              <a:rPr lang="en-US" sz="1200" err="1">
                <a:solidFill>
                  <a:schemeClr val="tx2"/>
                </a:solidFill>
              </a:rPr>
              <a:t>felis</a:t>
            </a:r>
            <a:r>
              <a:rPr lang="en-US" sz="1200">
                <a:solidFill>
                  <a:schemeClr val="tx2"/>
                </a:solidFill>
              </a:rPr>
              <a:t> </a:t>
            </a:r>
            <a:r>
              <a:rPr lang="en-US" sz="1200" err="1">
                <a:solidFill>
                  <a:schemeClr val="tx2"/>
                </a:solidFill>
              </a:rPr>
              <a:t>blandit</a:t>
            </a:r>
            <a:r>
              <a:rPr lang="en-US" sz="1200">
                <a:solidFill>
                  <a:schemeClr val="tx2"/>
                </a:solidFill>
              </a:rPr>
              <a:t> </a:t>
            </a:r>
            <a:r>
              <a:rPr lang="en-US" sz="1200" err="1">
                <a:solidFill>
                  <a:schemeClr val="tx2"/>
                </a:solidFill>
              </a:rPr>
              <a:t>rutrum</a:t>
            </a:r>
            <a:r>
              <a:rPr lang="en-US" sz="1200">
                <a:solidFill>
                  <a:schemeClr val="tx2"/>
                </a:solidFill>
              </a:rPr>
              <a:t> </a:t>
            </a:r>
            <a:r>
              <a:rPr lang="en-US" sz="1200" err="1">
                <a:solidFill>
                  <a:schemeClr val="tx2"/>
                </a:solidFill>
              </a:rPr>
              <a:t>sagittis</a:t>
            </a:r>
            <a:r>
              <a:rPr lang="en-US" sz="1200">
                <a:solidFill>
                  <a:schemeClr val="tx2"/>
                </a:solidFill>
              </a:rPr>
              <a:t>. Integer </a:t>
            </a:r>
            <a:r>
              <a:rPr lang="en-US" sz="1200" err="1">
                <a:solidFill>
                  <a:schemeClr val="tx2"/>
                </a:solidFill>
              </a:rPr>
              <a:t>eget</a:t>
            </a:r>
            <a:r>
              <a:rPr lang="en-US" sz="1200">
                <a:solidFill>
                  <a:schemeClr val="tx2"/>
                </a:solidFill>
              </a:rPr>
              <a:t> </a:t>
            </a:r>
            <a:r>
              <a:rPr lang="en-US" sz="1200" err="1">
                <a:solidFill>
                  <a:schemeClr val="tx2"/>
                </a:solidFill>
              </a:rPr>
              <a:t>lacinia</a:t>
            </a:r>
            <a:r>
              <a:rPr lang="en-US" sz="1200">
                <a:solidFill>
                  <a:schemeClr val="tx2"/>
                </a:solidFill>
              </a:rPr>
              <a:t> </a:t>
            </a:r>
            <a:r>
              <a:rPr lang="en-US" sz="1200" err="1">
                <a:solidFill>
                  <a:schemeClr val="tx2"/>
                </a:solidFill>
              </a:rPr>
              <a:t>turpis</a:t>
            </a:r>
            <a:r>
              <a:rPr lang="en-US" sz="1200">
                <a:solidFill>
                  <a:schemeClr val="tx2"/>
                </a:solidFill>
              </a:rPr>
              <a:t>. </a:t>
            </a:r>
            <a:r>
              <a:rPr lang="en-US" sz="1200" err="1">
                <a:solidFill>
                  <a:schemeClr val="tx2"/>
                </a:solidFill>
              </a:rPr>
              <a:t>Interdum</a:t>
            </a:r>
            <a:r>
              <a:rPr lang="en-US" sz="1200">
                <a:solidFill>
                  <a:schemeClr val="tx2"/>
                </a:solidFill>
              </a:rPr>
              <a:t> et </a:t>
            </a:r>
            <a:r>
              <a:rPr lang="en-US" sz="1200" err="1">
                <a:solidFill>
                  <a:schemeClr val="tx2"/>
                </a:solidFill>
              </a:rPr>
              <a:t>malesuada</a:t>
            </a:r>
            <a:r>
              <a:rPr lang="en-US" sz="1200">
                <a:solidFill>
                  <a:schemeClr val="tx2"/>
                </a:solidFill>
              </a:rPr>
              <a:t> fames ac</a:t>
            </a:r>
          </a:p>
        </p:txBody>
      </p:sp>
      <p:pic>
        <p:nvPicPr>
          <p:cNvPr id="34" name="Picture 33"/>
          <p:cNvPicPr>
            <a:picLocks noChangeAspect="1"/>
          </p:cNvPicPr>
          <p:nvPr userDrawn="1"/>
        </p:nvPicPr>
        <p:blipFill>
          <a:blip r:embed="rId4"/>
          <a:stretch>
            <a:fillRect/>
          </a:stretch>
        </p:blipFill>
        <p:spPr>
          <a:xfrm>
            <a:off x="4305415" y="3399858"/>
            <a:ext cx="607408" cy="808572"/>
          </a:xfrm>
          <a:prstGeom prst="rect">
            <a:avLst/>
          </a:prstGeom>
        </p:spPr>
      </p:pic>
      <p:pic>
        <p:nvPicPr>
          <p:cNvPr id="35" name="Picture 34"/>
          <p:cNvPicPr>
            <a:picLocks noChangeAspect="1"/>
          </p:cNvPicPr>
          <p:nvPr userDrawn="1"/>
        </p:nvPicPr>
        <p:blipFill>
          <a:blip r:embed="rId5"/>
          <a:stretch>
            <a:fillRect/>
          </a:stretch>
        </p:blipFill>
        <p:spPr>
          <a:xfrm>
            <a:off x="5688324" y="1926428"/>
            <a:ext cx="854231" cy="601627"/>
          </a:xfrm>
          <a:prstGeom prst="rect">
            <a:avLst/>
          </a:prstGeom>
        </p:spPr>
      </p:pic>
      <p:pic>
        <p:nvPicPr>
          <p:cNvPr id="36" name="Picture 35"/>
          <p:cNvPicPr>
            <a:picLocks noChangeAspect="1"/>
          </p:cNvPicPr>
          <p:nvPr userDrawn="1"/>
        </p:nvPicPr>
        <p:blipFill>
          <a:blip r:embed="rId6"/>
          <a:stretch>
            <a:fillRect/>
          </a:stretch>
        </p:blipFill>
        <p:spPr>
          <a:xfrm>
            <a:off x="5873611" y="4934484"/>
            <a:ext cx="510094" cy="710112"/>
          </a:xfrm>
          <a:prstGeom prst="rect">
            <a:avLst/>
          </a:prstGeom>
        </p:spPr>
      </p:pic>
      <p:pic>
        <p:nvPicPr>
          <p:cNvPr id="37" name="Picture 36"/>
          <p:cNvPicPr>
            <a:picLocks noChangeAspect="1"/>
          </p:cNvPicPr>
          <p:nvPr userDrawn="1"/>
        </p:nvPicPr>
        <p:blipFill>
          <a:blip r:embed="rId7"/>
          <a:stretch>
            <a:fillRect/>
          </a:stretch>
        </p:blipFill>
        <p:spPr>
          <a:xfrm>
            <a:off x="7148550" y="3414629"/>
            <a:ext cx="815018" cy="692515"/>
          </a:xfrm>
          <a:prstGeom prst="rect">
            <a:avLst/>
          </a:prstGeom>
        </p:spPr>
      </p:pic>
    </p:spTree>
    <p:extLst>
      <p:ext uri="{BB962C8B-B14F-4D97-AF65-F5344CB8AC3E}">
        <p14:creationId xmlns:p14="http://schemas.microsoft.com/office/powerpoint/2010/main" val="28908611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Easy to edit </a:t>
            </a:r>
            <a:r>
              <a:rPr lang="en-US" err="1"/>
              <a:t>infographics</a:t>
            </a:r>
            <a:r>
              <a:rPr lang="en-US"/>
              <a:t> with smooth animations</a:t>
            </a:r>
          </a:p>
        </p:txBody>
      </p:sp>
      <p:cxnSp>
        <p:nvCxnSpPr>
          <p:cNvPr id="7" name="Straight Connector 6"/>
          <p:cNvCxnSpPr/>
          <p:nvPr userDrawn="1"/>
        </p:nvCxnSpPr>
        <p:spPr>
          <a:xfrm>
            <a:off x="2351584" y="2109230"/>
            <a:ext cx="3070240" cy="1053035"/>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945532" y="3138760"/>
            <a:ext cx="2364098" cy="234777"/>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1597632" y="3664458"/>
            <a:ext cx="3750228" cy="713161"/>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86704" y="3874322"/>
            <a:ext cx="1567036" cy="804341"/>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838485" y="2313100"/>
            <a:ext cx="689817" cy="581418"/>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5259105" y="4095744"/>
            <a:ext cx="445749" cy="833446"/>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491332" y="4084096"/>
            <a:ext cx="443527" cy="623225"/>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6722169" y="2444010"/>
            <a:ext cx="689693" cy="531408"/>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6825633" y="2140801"/>
            <a:ext cx="4113161" cy="1032048"/>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9" idx="6"/>
          </p:cNvCxnSpPr>
          <p:nvPr userDrawn="1"/>
        </p:nvCxnSpPr>
        <p:spPr>
          <a:xfrm flipV="1">
            <a:off x="6882370" y="3413501"/>
            <a:ext cx="2184883" cy="12452"/>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825633" y="3758922"/>
            <a:ext cx="2798759" cy="1103979"/>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7253846" y="1497163"/>
            <a:ext cx="1118768" cy="1116124"/>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19" name="Oval 18"/>
          <p:cNvSpPr/>
          <p:nvPr userDrawn="1"/>
        </p:nvSpPr>
        <p:spPr>
          <a:xfrm>
            <a:off x="4068382" y="1556465"/>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0" name="Oval 19"/>
          <p:cNvSpPr/>
          <p:nvPr userDrawn="1"/>
        </p:nvSpPr>
        <p:spPr>
          <a:xfrm>
            <a:off x="1513852" y="1448780"/>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1" name="Oval 20"/>
          <p:cNvSpPr/>
          <p:nvPr userDrawn="1"/>
        </p:nvSpPr>
        <p:spPr>
          <a:xfrm>
            <a:off x="1901416" y="2589025"/>
            <a:ext cx="1044116" cy="1041649"/>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1"/>
                </a:solidFill>
              </a:rPr>
              <a:t>Lorem</a:t>
            </a:r>
            <a:r>
              <a:rPr lang="en-US" sz="1200">
                <a:solidFill>
                  <a:schemeClr val="tx1"/>
                </a:solidFill>
              </a:rPr>
              <a:t> </a:t>
            </a:r>
            <a:r>
              <a:rPr lang="en-US" sz="1200" err="1">
                <a:solidFill>
                  <a:schemeClr val="tx1"/>
                </a:solidFill>
              </a:rPr>
              <a:t>ipsum</a:t>
            </a:r>
            <a:endParaRPr lang="en-US" sz="1200">
              <a:solidFill>
                <a:schemeClr val="tx1"/>
              </a:solidFill>
            </a:endParaRPr>
          </a:p>
        </p:txBody>
      </p:sp>
      <p:sp>
        <p:nvSpPr>
          <p:cNvPr id="22" name="Oval 21"/>
          <p:cNvSpPr/>
          <p:nvPr userDrawn="1"/>
        </p:nvSpPr>
        <p:spPr>
          <a:xfrm>
            <a:off x="695400" y="4017442"/>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3" name="Oval 22"/>
          <p:cNvSpPr/>
          <p:nvPr userDrawn="1"/>
        </p:nvSpPr>
        <p:spPr>
          <a:xfrm>
            <a:off x="4595304" y="4887066"/>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4" name="Oval 23"/>
          <p:cNvSpPr/>
          <p:nvPr userDrawn="1"/>
        </p:nvSpPr>
        <p:spPr>
          <a:xfrm>
            <a:off x="2849112" y="4438372"/>
            <a:ext cx="1118768" cy="1116124"/>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5" name="Oval 24"/>
          <p:cNvSpPr/>
          <p:nvPr userDrawn="1"/>
        </p:nvSpPr>
        <p:spPr>
          <a:xfrm>
            <a:off x="9552384" y="4467492"/>
            <a:ext cx="1118768" cy="1116124"/>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6" name="Oval 25"/>
          <p:cNvSpPr/>
          <p:nvPr userDrawn="1"/>
        </p:nvSpPr>
        <p:spPr>
          <a:xfrm>
            <a:off x="10938794" y="1533166"/>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7" name="Oval 26"/>
          <p:cNvSpPr/>
          <p:nvPr userDrawn="1"/>
        </p:nvSpPr>
        <p:spPr>
          <a:xfrm>
            <a:off x="9050865" y="2903785"/>
            <a:ext cx="1044116" cy="1041649"/>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8" name="Oval 27"/>
          <p:cNvSpPr/>
          <p:nvPr userDrawn="1"/>
        </p:nvSpPr>
        <p:spPr>
          <a:xfrm>
            <a:off x="6671933" y="4661286"/>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9" name="Oval 28"/>
          <p:cNvSpPr/>
          <p:nvPr userDrawn="1"/>
        </p:nvSpPr>
        <p:spPr>
          <a:xfrm>
            <a:off x="5309630" y="2641441"/>
            <a:ext cx="1572740" cy="1569023"/>
          </a:xfrm>
          <a:prstGeom prst="ellipse">
            <a:avLst/>
          </a:prstGeom>
          <a:solidFill>
            <a:schemeClr val="accent1">
              <a:lumMod val="40000"/>
              <a:lumOff val="60000"/>
            </a:schemeClr>
          </a:solid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800">
                <a:solidFill>
                  <a:schemeClr val="bg1"/>
                </a:solidFill>
              </a:rPr>
              <a:t>CORE</a:t>
            </a:r>
          </a:p>
          <a:p>
            <a:pPr algn="ctr">
              <a:lnSpc>
                <a:spcPct val="89000"/>
              </a:lnSpc>
            </a:pPr>
            <a:r>
              <a:rPr lang="en-US" sz="1800">
                <a:solidFill>
                  <a:schemeClr val="bg1"/>
                </a:solidFill>
              </a:rPr>
              <a:t>IDEA</a:t>
            </a:r>
          </a:p>
        </p:txBody>
      </p:sp>
    </p:spTree>
    <p:extLst>
      <p:ext uri="{BB962C8B-B14F-4D97-AF65-F5344CB8AC3E}">
        <p14:creationId xmlns:p14="http://schemas.microsoft.com/office/powerpoint/2010/main" val="1233069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pic>
        <p:nvPicPr>
          <p:cNvPr id="40" name="Picture 3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7" name="Picture Placeholder 1"/>
          <p:cNvSpPr>
            <a:spLocks noGrp="1"/>
          </p:cNvSpPr>
          <p:nvPr>
            <p:ph type="pic" sz="quarter" idx="13"/>
          </p:nvPr>
        </p:nvSpPr>
        <p:spPr>
          <a:xfrm>
            <a:off x="7949184" y="1397000"/>
            <a:ext cx="3328416" cy="2644068"/>
          </a:xfrm>
        </p:spPr>
      </p:sp>
      <p:sp>
        <p:nvSpPr>
          <p:cNvPr id="8" name="Picture Placeholder 2"/>
          <p:cNvSpPr>
            <a:spLocks noGrp="1"/>
          </p:cNvSpPr>
          <p:nvPr>
            <p:ph type="pic" sz="quarter" idx="14"/>
          </p:nvPr>
        </p:nvSpPr>
        <p:spPr>
          <a:xfrm>
            <a:off x="4431792" y="1397000"/>
            <a:ext cx="3328416" cy="2644068"/>
          </a:xfrm>
        </p:spPr>
      </p:sp>
      <p:sp>
        <p:nvSpPr>
          <p:cNvPr id="9" name="Picture Placeholder 3"/>
          <p:cNvSpPr>
            <a:spLocks noGrp="1"/>
          </p:cNvSpPr>
          <p:nvPr>
            <p:ph type="pic" sz="quarter" idx="15"/>
          </p:nvPr>
        </p:nvSpPr>
        <p:spPr>
          <a:xfrm>
            <a:off x="914400" y="1397000"/>
            <a:ext cx="3328416" cy="2644068"/>
          </a:xfrm>
        </p:spPr>
      </p:sp>
      <p:sp>
        <p:nvSpPr>
          <p:cNvPr id="10" name="Text Placeholder 14"/>
          <p:cNvSpPr>
            <a:spLocks noGrp="1"/>
          </p:cNvSpPr>
          <p:nvPr>
            <p:ph type="body" sz="quarter" idx="21"/>
          </p:nvPr>
        </p:nvSpPr>
        <p:spPr>
          <a:xfrm>
            <a:off x="914400" y="3290093"/>
            <a:ext cx="3328416" cy="750975"/>
          </a:xfrm>
        </p:spPr>
        <p:txBody>
          <a:bodyPr>
            <a:no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endParaRPr lang="en-US"/>
          </a:p>
        </p:txBody>
      </p:sp>
      <p:sp>
        <p:nvSpPr>
          <p:cNvPr id="11" name="Text Placeholder 15"/>
          <p:cNvSpPr>
            <a:spLocks noGrp="1"/>
          </p:cNvSpPr>
          <p:nvPr>
            <p:ph type="body" sz="quarter" idx="22"/>
          </p:nvPr>
        </p:nvSpPr>
        <p:spPr>
          <a:xfrm>
            <a:off x="4431792" y="3290093"/>
            <a:ext cx="3328416" cy="750975"/>
          </a:xfrm>
        </p:spPr>
        <p:txBody>
          <a:bodyPr>
            <a:no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endParaRPr lang="en-US"/>
          </a:p>
        </p:txBody>
      </p:sp>
      <p:sp>
        <p:nvSpPr>
          <p:cNvPr id="12" name="Text Placeholder 16"/>
          <p:cNvSpPr>
            <a:spLocks noGrp="1"/>
          </p:cNvSpPr>
          <p:nvPr>
            <p:ph type="body" sz="quarter" idx="23"/>
          </p:nvPr>
        </p:nvSpPr>
        <p:spPr>
          <a:xfrm>
            <a:off x="7949184" y="3290093"/>
            <a:ext cx="3328416" cy="750975"/>
          </a:xfrm>
        </p:spPr>
        <p:txBody>
          <a:bodyPr>
            <a:no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endParaRPr lang="en-US"/>
          </a:p>
        </p:txBody>
      </p:sp>
      <p:sp>
        <p:nvSpPr>
          <p:cNvPr id="13" name="Rectangle 12"/>
          <p:cNvSpPr/>
          <p:nvPr userDrawn="1"/>
        </p:nvSpPr>
        <p:spPr>
          <a:xfrm>
            <a:off x="914400" y="5197495"/>
            <a:ext cx="1250103" cy="230732"/>
          </a:xfrm>
          <a:prstGeom prst="rect">
            <a:avLst/>
          </a:prstGeom>
        </p:spPr>
        <p:txBody>
          <a:bodyPr wrap="none">
            <a:noAutofit/>
          </a:bodyPr>
          <a:lstStyle/>
          <a:p>
            <a:pPr>
              <a:lnSpc>
                <a:spcPct val="95000"/>
              </a:lnSpc>
            </a:pPr>
            <a:r>
              <a:rPr lang="en-US" sz="1200"/>
              <a:t>MySQL</a:t>
            </a:r>
          </a:p>
        </p:txBody>
      </p:sp>
      <p:sp>
        <p:nvSpPr>
          <p:cNvPr id="14" name="Rectangle 13"/>
          <p:cNvSpPr/>
          <p:nvPr userDrawn="1"/>
        </p:nvSpPr>
        <p:spPr>
          <a:xfrm>
            <a:off x="914400" y="4643935"/>
            <a:ext cx="1250103" cy="230732"/>
          </a:xfrm>
          <a:prstGeom prst="rect">
            <a:avLst/>
          </a:prstGeom>
        </p:spPr>
        <p:txBody>
          <a:bodyPr wrap="none">
            <a:noAutofit/>
          </a:bodyPr>
          <a:lstStyle/>
          <a:p>
            <a:pPr>
              <a:lnSpc>
                <a:spcPct val="95000"/>
              </a:lnSpc>
            </a:pPr>
            <a:r>
              <a:rPr lang="en-US" sz="1200"/>
              <a:t>PHP</a:t>
            </a:r>
          </a:p>
        </p:txBody>
      </p:sp>
      <p:sp>
        <p:nvSpPr>
          <p:cNvPr id="15" name="Rectangle 14"/>
          <p:cNvSpPr/>
          <p:nvPr userDrawn="1"/>
        </p:nvSpPr>
        <p:spPr>
          <a:xfrm>
            <a:off x="914400" y="4090375"/>
            <a:ext cx="1250103" cy="230732"/>
          </a:xfrm>
          <a:prstGeom prst="rect">
            <a:avLst/>
          </a:prstGeom>
        </p:spPr>
        <p:txBody>
          <a:bodyPr wrap="none">
            <a:noAutofit/>
          </a:bodyPr>
          <a:lstStyle/>
          <a:p>
            <a:pPr>
              <a:lnSpc>
                <a:spcPct val="95000"/>
              </a:lnSpc>
            </a:pPr>
            <a:r>
              <a:rPr lang="en-US" sz="1200"/>
              <a:t>HTML5</a:t>
            </a:r>
          </a:p>
        </p:txBody>
      </p:sp>
      <p:sp>
        <p:nvSpPr>
          <p:cNvPr id="16" name="Rounded Rectangle 27"/>
          <p:cNvSpPr/>
          <p:nvPr userDrawn="1"/>
        </p:nvSpPr>
        <p:spPr>
          <a:xfrm rot="5400000">
            <a:off x="2470796" y="279139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17" name="Rounded Rectangle 28"/>
          <p:cNvSpPr/>
          <p:nvPr userDrawn="1"/>
        </p:nvSpPr>
        <p:spPr>
          <a:xfrm>
            <a:off x="923807" y="4338387"/>
            <a:ext cx="2768078" cy="22502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80%</a:t>
            </a:r>
          </a:p>
        </p:txBody>
      </p:sp>
      <p:sp>
        <p:nvSpPr>
          <p:cNvPr id="18" name="Rounded Rectangle 29"/>
          <p:cNvSpPr/>
          <p:nvPr userDrawn="1"/>
        </p:nvSpPr>
        <p:spPr>
          <a:xfrm rot="5400000">
            <a:off x="2470796" y="334495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19" name="Rounded Rectangle 30"/>
          <p:cNvSpPr/>
          <p:nvPr userDrawn="1"/>
        </p:nvSpPr>
        <p:spPr>
          <a:xfrm>
            <a:off x="923805" y="4891947"/>
            <a:ext cx="1801001" cy="22502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85%</a:t>
            </a:r>
          </a:p>
        </p:txBody>
      </p:sp>
      <p:sp>
        <p:nvSpPr>
          <p:cNvPr id="20" name="Rounded Rectangle 31"/>
          <p:cNvSpPr/>
          <p:nvPr userDrawn="1"/>
        </p:nvSpPr>
        <p:spPr>
          <a:xfrm rot="5400000">
            <a:off x="2470796" y="389851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21" name="Rounded Rectangle 32"/>
          <p:cNvSpPr/>
          <p:nvPr userDrawn="1"/>
        </p:nvSpPr>
        <p:spPr>
          <a:xfrm>
            <a:off x="923805" y="5445507"/>
            <a:ext cx="2541377" cy="22502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sp>
        <p:nvSpPr>
          <p:cNvPr id="22" name="Rectangle 21"/>
          <p:cNvSpPr/>
          <p:nvPr userDrawn="1"/>
        </p:nvSpPr>
        <p:spPr>
          <a:xfrm>
            <a:off x="4431792" y="5197495"/>
            <a:ext cx="1250103" cy="230732"/>
          </a:xfrm>
          <a:prstGeom prst="rect">
            <a:avLst/>
          </a:prstGeom>
        </p:spPr>
        <p:txBody>
          <a:bodyPr wrap="none">
            <a:noAutofit/>
          </a:bodyPr>
          <a:lstStyle/>
          <a:p>
            <a:pPr>
              <a:lnSpc>
                <a:spcPct val="95000"/>
              </a:lnSpc>
            </a:pPr>
            <a:r>
              <a:rPr lang="en-US" sz="1200"/>
              <a:t>MySQL</a:t>
            </a:r>
          </a:p>
        </p:txBody>
      </p:sp>
      <p:sp>
        <p:nvSpPr>
          <p:cNvPr id="23" name="Rectangle 22"/>
          <p:cNvSpPr/>
          <p:nvPr userDrawn="1"/>
        </p:nvSpPr>
        <p:spPr>
          <a:xfrm>
            <a:off x="4431792" y="4643935"/>
            <a:ext cx="1250103" cy="230732"/>
          </a:xfrm>
          <a:prstGeom prst="rect">
            <a:avLst/>
          </a:prstGeom>
        </p:spPr>
        <p:txBody>
          <a:bodyPr wrap="none">
            <a:noAutofit/>
          </a:bodyPr>
          <a:lstStyle/>
          <a:p>
            <a:pPr>
              <a:lnSpc>
                <a:spcPct val="95000"/>
              </a:lnSpc>
            </a:pPr>
            <a:r>
              <a:rPr lang="en-US" sz="1200"/>
              <a:t>PHP</a:t>
            </a:r>
          </a:p>
        </p:txBody>
      </p:sp>
      <p:sp>
        <p:nvSpPr>
          <p:cNvPr id="24" name="Rectangle 23"/>
          <p:cNvSpPr/>
          <p:nvPr userDrawn="1"/>
        </p:nvSpPr>
        <p:spPr>
          <a:xfrm>
            <a:off x="4431792" y="4090375"/>
            <a:ext cx="1250103" cy="230732"/>
          </a:xfrm>
          <a:prstGeom prst="rect">
            <a:avLst/>
          </a:prstGeom>
        </p:spPr>
        <p:txBody>
          <a:bodyPr wrap="none">
            <a:noAutofit/>
          </a:bodyPr>
          <a:lstStyle/>
          <a:p>
            <a:pPr>
              <a:lnSpc>
                <a:spcPct val="95000"/>
              </a:lnSpc>
            </a:pPr>
            <a:r>
              <a:rPr lang="en-US" sz="1200"/>
              <a:t>HTML5</a:t>
            </a:r>
          </a:p>
        </p:txBody>
      </p:sp>
      <p:sp>
        <p:nvSpPr>
          <p:cNvPr id="25" name="Rounded Rectangle 39"/>
          <p:cNvSpPr/>
          <p:nvPr userDrawn="1"/>
        </p:nvSpPr>
        <p:spPr>
          <a:xfrm rot="5400000">
            <a:off x="5988188" y="279139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26" name="Rounded Rectangle 40"/>
          <p:cNvSpPr/>
          <p:nvPr userDrawn="1"/>
        </p:nvSpPr>
        <p:spPr>
          <a:xfrm>
            <a:off x="4441199" y="4338387"/>
            <a:ext cx="2768078" cy="22502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80%</a:t>
            </a:r>
          </a:p>
        </p:txBody>
      </p:sp>
      <p:sp>
        <p:nvSpPr>
          <p:cNvPr id="27" name="Rounded Rectangle 41"/>
          <p:cNvSpPr/>
          <p:nvPr userDrawn="1"/>
        </p:nvSpPr>
        <p:spPr>
          <a:xfrm rot="5400000">
            <a:off x="5988188" y="334495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28" name="Rounded Rectangle 42"/>
          <p:cNvSpPr/>
          <p:nvPr userDrawn="1"/>
        </p:nvSpPr>
        <p:spPr>
          <a:xfrm>
            <a:off x="4441197" y="4891947"/>
            <a:ext cx="1801001" cy="22502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85%</a:t>
            </a:r>
          </a:p>
        </p:txBody>
      </p:sp>
      <p:sp>
        <p:nvSpPr>
          <p:cNvPr id="29" name="Rounded Rectangle 43"/>
          <p:cNvSpPr/>
          <p:nvPr userDrawn="1"/>
        </p:nvSpPr>
        <p:spPr>
          <a:xfrm rot="5400000">
            <a:off x="5988188" y="389851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30" name="Rounded Rectangle 44"/>
          <p:cNvSpPr/>
          <p:nvPr userDrawn="1"/>
        </p:nvSpPr>
        <p:spPr>
          <a:xfrm>
            <a:off x="4441197" y="5445507"/>
            <a:ext cx="2541377" cy="22502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sp>
        <p:nvSpPr>
          <p:cNvPr id="31" name="Rectangle 30"/>
          <p:cNvSpPr/>
          <p:nvPr userDrawn="1"/>
        </p:nvSpPr>
        <p:spPr>
          <a:xfrm>
            <a:off x="7927311" y="5197495"/>
            <a:ext cx="1250103" cy="230732"/>
          </a:xfrm>
          <a:prstGeom prst="rect">
            <a:avLst/>
          </a:prstGeom>
        </p:spPr>
        <p:txBody>
          <a:bodyPr wrap="none">
            <a:noAutofit/>
          </a:bodyPr>
          <a:lstStyle/>
          <a:p>
            <a:pPr>
              <a:lnSpc>
                <a:spcPct val="95000"/>
              </a:lnSpc>
            </a:pPr>
            <a:r>
              <a:rPr lang="en-US" sz="1200"/>
              <a:t>MySQL</a:t>
            </a:r>
          </a:p>
        </p:txBody>
      </p:sp>
      <p:sp>
        <p:nvSpPr>
          <p:cNvPr id="32" name="Rectangle 31"/>
          <p:cNvSpPr/>
          <p:nvPr userDrawn="1"/>
        </p:nvSpPr>
        <p:spPr>
          <a:xfrm>
            <a:off x="7927311" y="4643935"/>
            <a:ext cx="1250103" cy="230732"/>
          </a:xfrm>
          <a:prstGeom prst="rect">
            <a:avLst/>
          </a:prstGeom>
        </p:spPr>
        <p:txBody>
          <a:bodyPr wrap="none">
            <a:noAutofit/>
          </a:bodyPr>
          <a:lstStyle/>
          <a:p>
            <a:pPr>
              <a:lnSpc>
                <a:spcPct val="95000"/>
              </a:lnSpc>
            </a:pPr>
            <a:r>
              <a:rPr lang="en-US" sz="1200"/>
              <a:t>PHP</a:t>
            </a:r>
          </a:p>
        </p:txBody>
      </p:sp>
      <p:sp>
        <p:nvSpPr>
          <p:cNvPr id="33" name="Rectangle 32"/>
          <p:cNvSpPr/>
          <p:nvPr userDrawn="1"/>
        </p:nvSpPr>
        <p:spPr>
          <a:xfrm>
            <a:off x="7927311" y="4090375"/>
            <a:ext cx="1250103" cy="230732"/>
          </a:xfrm>
          <a:prstGeom prst="rect">
            <a:avLst/>
          </a:prstGeom>
        </p:spPr>
        <p:txBody>
          <a:bodyPr wrap="none">
            <a:noAutofit/>
          </a:bodyPr>
          <a:lstStyle/>
          <a:p>
            <a:pPr>
              <a:lnSpc>
                <a:spcPct val="95000"/>
              </a:lnSpc>
            </a:pPr>
            <a:r>
              <a:rPr lang="en-US" sz="1200"/>
              <a:t>HTML5</a:t>
            </a:r>
          </a:p>
        </p:txBody>
      </p:sp>
      <p:sp>
        <p:nvSpPr>
          <p:cNvPr id="34" name="Rounded Rectangle 48"/>
          <p:cNvSpPr/>
          <p:nvPr userDrawn="1"/>
        </p:nvSpPr>
        <p:spPr>
          <a:xfrm rot="5400000">
            <a:off x="9483707" y="279139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35" name="Rounded Rectangle 49"/>
          <p:cNvSpPr/>
          <p:nvPr userDrawn="1"/>
        </p:nvSpPr>
        <p:spPr>
          <a:xfrm>
            <a:off x="7936718" y="4338387"/>
            <a:ext cx="2768078" cy="225028"/>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80%</a:t>
            </a:r>
          </a:p>
        </p:txBody>
      </p:sp>
      <p:sp>
        <p:nvSpPr>
          <p:cNvPr id="36" name="Rounded Rectangle 50"/>
          <p:cNvSpPr/>
          <p:nvPr userDrawn="1"/>
        </p:nvSpPr>
        <p:spPr>
          <a:xfrm rot="5400000">
            <a:off x="9483707" y="334495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37" name="Rounded Rectangle 51"/>
          <p:cNvSpPr/>
          <p:nvPr userDrawn="1"/>
        </p:nvSpPr>
        <p:spPr>
          <a:xfrm>
            <a:off x="7936716" y="4891947"/>
            <a:ext cx="1801001" cy="225028"/>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85%</a:t>
            </a:r>
          </a:p>
        </p:txBody>
      </p:sp>
      <p:sp>
        <p:nvSpPr>
          <p:cNvPr id="38" name="Rounded Rectangle 52"/>
          <p:cNvSpPr/>
          <p:nvPr userDrawn="1"/>
        </p:nvSpPr>
        <p:spPr>
          <a:xfrm rot="5400000">
            <a:off x="9483707" y="389851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39" name="Rounded Rectangle 53"/>
          <p:cNvSpPr/>
          <p:nvPr userDrawn="1"/>
        </p:nvSpPr>
        <p:spPr>
          <a:xfrm>
            <a:off x="7936716" y="5445507"/>
            <a:ext cx="2541377" cy="225028"/>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spTree>
    <p:extLst>
      <p:ext uri="{BB962C8B-B14F-4D97-AF65-F5344CB8AC3E}">
        <p14:creationId xmlns:p14="http://schemas.microsoft.com/office/powerpoint/2010/main" val="370499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3202"/>
          <a:stretch/>
        </p:blipFill>
        <p:spPr>
          <a:xfrm>
            <a:off x="4493059" y="5281411"/>
            <a:ext cx="3279341" cy="1576589"/>
          </a:xfrm>
          <a:prstGeom prst="rect">
            <a:avLst/>
          </a:prstGeom>
        </p:spPr>
      </p:pic>
      <p:sp>
        <p:nvSpPr>
          <p:cNvPr id="10"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tx2"/>
                </a:solidFill>
              </a:defRPr>
            </a:lvl1pPr>
          </a:lstStyle>
          <a:p>
            <a:r>
              <a:rPr lang="en-US"/>
              <a:t>Divider slide 4</a:t>
            </a:r>
            <a:endParaRPr lang="lt-LT"/>
          </a:p>
        </p:txBody>
      </p:sp>
      <p:sp>
        <p:nvSpPr>
          <p:cNvPr id="11" name="Subtitle 2"/>
          <p:cNvSpPr>
            <a:spLocks noGrp="1"/>
          </p:cNvSpPr>
          <p:nvPr>
            <p:ph type="subTitle" idx="1"/>
          </p:nvPr>
        </p:nvSpPr>
        <p:spPr>
          <a:xfrm>
            <a:off x="3505337" y="4071978"/>
            <a:ext cx="4990826" cy="526590"/>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pic>
        <p:nvPicPr>
          <p:cNvPr id="12" name="Picture 11"/>
          <p:cNvPicPr>
            <a:picLocks noChangeAspect="1"/>
          </p:cNvPicPr>
          <p:nvPr userDrawn="1"/>
        </p:nvPicPr>
        <p:blipFill>
          <a:blip r:embed="rId3"/>
          <a:stretch>
            <a:fillRect/>
          </a:stretch>
        </p:blipFill>
        <p:spPr>
          <a:xfrm>
            <a:off x="5042771" y="809625"/>
            <a:ext cx="1711392" cy="1957813"/>
          </a:xfrm>
          <a:prstGeom prst="rect">
            <a:avLst/>
          </a:prstGeom>
        </p:spPr>
      </p:pic>
    </p:spTree>
    <p:extLst>
      <p:ext uri="{BB962C8B-B14F-4D97-AF65-F5344CB8AC3E}">
        <p14:creationId xmlns:p14="http://schemas.microsoft.com/office/powerpoint/2010/main" val="1822633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7"/>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7" name="Content Placeholder 4"/>
          <p:cNvSpPr>
            <a:spLocks noGrp="1"/>
          </p:cNvSpPr>
          <p:nvPr>
            <p:ph sz="quarter" idx="18"/>
          </p:nvPr>
        </p:nvSpPr>
        <p:spPr>
          <a:xfrm>
            <a:off x="914400" y="4704405"/>
            <a:ext cx="5084064" cy="1339207"/>
          </a:xfrm>
        </p:spPr>
        <p:txBody>
          <a:bodyPr>
            <a:normAutofit/>
          </a:bodyPr>
          <a:lstStyle>
            <a:lvl1pPr marL="228600" indent="-228600">
              <a:buClr>
                <a:schemeClr val="accent1"/>
              </a:buClr>
              <a:buFont typeface="Wingdings" panose="05000000000000000000" pitchFamily="2" charset="2"/>
              <a:buChar char="§"/>
              <a:defRPr sz="1600">
                <a:solidFill>
                  <a:schemeClr val="tx2"/>
                </a:solidFill>
              </a:defRPr>
            </a:lvl1pPr>
            <a:lvl2pPr marL="685800" indent="-228600">
              <a:buClr>
                <a:schemeClr val="accent1"/>
              </a:buClr>
              <a:buFont typeface="Wingdings" panose="05000000000000000000" pitchFamily="2" charset="2"/>
              <a:buChar char="§"/>
              <a:defRPr sz="1600">
                <a:solidFill>
                  <a:schemeClr val="tx2"/>
                </a:solidFill>
              </a:defRPr>
            </a:lvl2pPr>
          </a:lstStyle>
          <a:p>
            <a:r>
              <a:rPr lang="en-US"/>
              <a:t>Lorem ipsum</a:t>
            </a:r>
          </a:p>
          <a:p>
            <a:pPr lvl="1"/>
            <a:r>
              <a:rPr lang="en-US"/>
              <a:t>Lorem ipsum dolor sit </a:t>
            </a:r>
            <a:r>
              <a:rPr lang="en-US" err="1"/>
              <a:t>amet</a:t>
            </a:r>
            <a:endParaRPr lang="en-US"/>
          </a:p>
          <a:p>
            <a:pPr lvl="1"/>
            <a:r>
              <a:rPr lang="en-US" err="1"/>
              <a:t>Consectetur</a:t>
            </a:r>
            <a:r>
              <a:rPr lang="en-US"/>
              <a:t> </a:t>
            </a:r>
            <a:r>
              <a:rPr lang="en-US" err="1"/>
              <a:t>adipiscing</a:t>
            </a:r>
            <a:r>
              <a:rPr lang="en-US"/>
              <a:t> </a:t>
            </a:r>
            <a:r>
              <a:rPr lang="en-US" err="1"/>
              <a:t>elit</a:t>
            </a:r>
            <a:r>
              <a:rPr lang="en-US"/>
              <a:t> </a:t>
            </a:r>
            <a:r>
              <a:rPr lang="en-US" err="1"/>
              <a:t>lorem</a:t>
            </a:r>
            <a:r>
              <a:rPr lang="en-US"/>
              <a:t> </a:t>
            </a:r>
            <a:r>
              <a:rPr lang="en-US" err="1"/>
              <a:t>ipsum</a:t>
            </a:r>
            <a:r>
              <a:rPr lang="en-US"/>
              <a:t> dolor</a:t>
            </a:r>
          </a:p>
          <a:p>
            <a:pPr lvl="1"/>
            <a:r>
              <a:rPr lang="en-US" err="1"/>
              <a:t>Sed</a:t>
            </a:r>
            <a:r>
              <a:rPr lang="en-US"/>
              <a:t> </a:t>
            </a:r>
            <a:r>
              <a:rPr lang="en-US" err="1"/>
              <a:t>eget</a:t>
            </a:r>
            <a:r>
              <a:rPr lang="en-US"/>
              <a:t> semper</a:t>
            </a:r>
          </a:p>
        </p:txBody>
      </p:sp>
      <p:sp>
        <p:nvSpPr>
          <p:cNvPr id="8" name="Content Placeholder 5"/>
          <p:cNvSpPr>
            <a:spLocks noGrp="1"/>
          </p:cNvSpPr>
          <p:nvPr>
            <p:ph sz="quarter" idx="19"/>
          </p:nvPr>
        </p:nvSpPr>
        <p:spPr>
          <a:xfrm>
            <a:off x="6193536" y="4704405"/>
            <a:ext cx="5084064" cy="1339207"/>
          </a:xfrm>
        </p:spPr>
        <p:txBody>
          <a:bodyPr>
            <a:noAutofit/>
          </a:bodyPr>
          <a:lstStyle>
            <a:lvl1pPr marL="228600" indent="-228600">
              <a:buClr>
                <a:schemeClr val="accent1"/>
              </a:buClr>
              <a:buFont typeface="Wingdings" panose="05000000000000000000" pitchFamily="2" charset="2"/>
              <a:buChar char="§"/>
              <a:defRPr sz="1600">
                <a:solidFill>
                  <a:schemeClr val="tx2"/>
                </a:solidFill>
              </a:defRPr>
            </a:lvl1pPr>
            <a:lvl2pPr marL="685800" indent="-228600">
              <a:buClr>
                <a:schemeClr val="accent1"/>
              </a:buClr>
              <a:buFont typeface="Wingdings" panose="05000000000000000000" pitchFamily="2" charset="2"/>
              <a:buChar char="§"/>
              <a:defRPr sz="1600">
                <a:solidFill>
                  <a:schemeClr val="tx2"/>
                </a:solidFill>
              </a:defRPr>
            </a:lvl2pPr>
          </a:lstStyle>
          <a:p>
            <a:r>
              <a:rPr lang="en-US"/>
              <a:t>Lorem ipsum</a:t>
            </a:r>
          </a:p>
          <a:p>
            <a:pPr lvl="1"/>
            <a:r>
              <a:rPr lang="en-US"/>
              <a:t>Lorem ipsum dolor sit </a:t>
            </a:r>
            <a:r>
              <a:rPr lang="en-US" err="1"/>
              <a:t>amet</a:t>
            </a:r>
            <a:endParaRPr lang="en-US"/>
          </a:p>
          <a:p>
            <a:pPr lvl="1"/>
            <a:r>
              <a:rPr lang="en-US" err="1"/>
              <a:t>Consectetur</a:t>
            </a:r>
            <a:r>
              <a:rPr lang="en-US"/>
              <a:t> </a:t>
            </a:r>
            <a:r>
              <a:rPr lang="en-US" err="1"/>
              <a:t>adipiscing</a:t>
            </a:r>
            <a:r>
              <a:rPr lang="en-US"/>
              <a:t> </a:t>
            </a:r>
            <a:r>
              <a:rPr lang="en-US" err="1"/>
              <a:t>elit</a:t>
            </a:r>
            <a:r>
              <a:rPr lang="en-US"/>
              <a:t> </a:t>
            </a:r>
            <a:r>
              <a:rPr lang="en-US" err="1"/>
              <a:t>lorem</a:t>
            </a:r>
            <a:r>
              <a:rPr lang="en-US"/>
              <a:t> </a:t>
            </a:r>
            <a:r>
              <a:rPr lang="en-US" err="1"/>
              <a:t>ipsum</a:t>
            </a:r>
            <a:r>
              <a:rPr lang="en-US"/>
              <a:t> dolor</a:t>
            </a:r>
          </a:p>
          <a:p>
            <a:pPr lvl="1"/>
            <a:r>
              <a:rPr lang="en-US" err="1"/>
              <a:t>Sed</a:t>
            </a:r>
            <a:r>
              <a:rPr lang="en-US"/>
              <a:t> </a:t>
            </a:r>
            <a:r>
              <a:rPr lang="en-US" err="1"/>
              <a:t>eget</a:t>
            </a:r>
            <a:r>
              <a:rPr lang="en-US"/>
              <a:t> semper</a:t>
            </a:r>
          </a:p>
        </p:txBody>
      </p:sp>
      <p:sp>
        <p:nvSpPr>
          <p:cNvPr id="9" name="Text Placeholder 26"/>
          <p:cNvSpPr>
            <a:spLocks noGrp="1"/>
          </p:cNvSpPr>
          <p:nvPr>
            <p:ph type="body" sz="quarter" idx="26"/>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Put your awesome subtitle here</a:t>
            </a:r>
          </a:p>
        </p:txBody>
      </p:sp>
      <p:sp>
        <p:nvSpPr>
          <p:cNvPr id="10" name="Picture Placeholder 1"/>
          <p:cNvSpPr>
            <a:spLocks noGrp="1"/>
          </p:cNvSpPr>
          <p:nvPr>
            <p:ph type="pic" sz="quarter" idx="27"/>
          </p:nvPr>
        </p:nvSpPr>
        <p:spPr>
          <a:xfrm>
            <a:off x="915925" y="1397000"/>
            <a:ext cx="5085589" cy="1472184"/>
          </a:xfrm>
        </p:spPr>
      </p:sp>
      <p:sp>
        <p:nvSpPr>
          <p:cNvPr id="11" name="Picture Placeholder 2"/>
          <p:cNvSpPr>
            <a:spLocks noGrp="1"/>
          </p:cNvSpPr>
          <p:nvPr>
            <p:ph type="pic" sz="quarter" idx="28"/>
          </p:nvPr>
        </p:nvSpPr>
        <p:spPr>
          <a:xfrm>
            <a:off x="6193536" y="1397000"/>
            <a:ext cx="5085589" cy="1472184"/>
          </a:xfrm>
        </p:spPr>
      </p:sp>
      <p:sp>
        <p:nvSpPr>
          <p:cNvPr id="12" name="Picture Placeholder 3"/>
          <p:cNvSpPr>
            <a:spLocks noGrp="1"/>
          </p:cNvSpPr>
          <p:nvPr>
            <p:ph type="pic" sz="quarter" idx="24"/>
          </p:nvPr>
        </p:nvSpPr>
        <p:spPr>
          <a:xfrm>
            <a:off x="915925" y="3060985"/>
            <a:ext cx="5085589" cy="1472184"/>
          </a:xfrm>
        </p:spPr>
      </p:sp>
      <p:sp>
        <p:nvSpPr>
          <p:cNvPr id="13" name="Picture Placeholder 6"/>
          <p:cNvSpPr>
            <a:spLocks noGrp="1"/>
          </p:cNvSpPr>
          <p:nvPr>
            <p:ph type="pic" sz="quarter" idx="25"/>
          </p:nvPr>
        </p:nvSpPr>
        <p:spPr>
          <a:xfrm>
            <a:off x="6193536" y="3060985"/>
            <a:ext cx="5085589" cy="1472184"/>
          </a:xfrm>
        </p:spPr>
      </p:sp>
    </p:spTree>
    <p:extLst>
      <p:ext uri="{BB962C8B-B14F-4D97-AF65-F5344CB8AC3E}">
        <p14:creationId xmlns:p14="http://schemas.microsoft.com/office/powerpoint/2010/main" val="9501582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7" name="Picture Placeholder 1"/>
          <p:cNvSpPr>
            <a:spLocks noGrp="1"/>
          </p:cNvSpPr>
          <p:nvPr>
            <p:ph type="pic" sz="quarter" idx="13"/>
          </p:nvPr>
        </p:nvSpPr>
        <p:spPr>
          <a:xfrm>
            <a:off x="6192011" y="1396999"/>
            <a:ext cx="5085589" cy="4266109"/>
          </a:xfrm>
        </p:spPr>
      </p:sp>
      <p:sp>
        <p:nvSpPr>
          <p:cNvPr id="8" name="Picture Placeholder 2"/>
          <p:cNvSpPr>
            <a:spLocks noGrp="1"/>
          </p:cNvSpPr>
          <p:nvPr>
            <p:ph type="pic" sz="quarter" idx="14"/>
          </p:nvPr>
        </p:nvSpPr>
        <p:spPr>
          <a:xfrm>
            <a:off x="914400" y="1396999"/>
            <a:ext cx="5085589" cy="4266109"/>
          </a:xfrm>
        </p:spPr>
      </p:sp>
      <p:sp>
        <p:nvSpPr>
          <p:cNvPr id="9" name="Text Placeholder 25"/>
          <p:cNvSpPr>
            <a:spLocks noGrp="1"/>
          </p:cNvSpPr>
          <p:nvPr>
            <p:ph type="body" sz="quarter" idx="21"/>
          </p:nvPr>
        </p:nvSpPr>
        <p:spPr>
          <a:xfrm>
            <a:off x="914400" y="4912134"/>
            <a:ext cx="5084064" cy="750975"/>
          </a:xfrm>
        </p:spPr>
        <p:txBody>
          <a:bodyPr>
            <a:norm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r>
              <a:rPr lang="en-US"/>
              <a:t> </a:t>
            </a:r>
            <a:r>
              <a:rPr lang="en-US" err="1"/>
              <a:t>consequitor</a:t>
            </a:r>
            <a:endParaRPr lang="en-US"/>
          </a:p>
        </p:txBody>
      </p:sp>
      <p:sp>
        <p:nvSpPr>
          <p:cNvPr id="10" name="Text Placeholder 15"/>
          <p:cNvSpPr>
            <a:spLocks noGrp="1"/>
          </p:cNvSpPr>
          <p:nvPr>
            <p:ph type="body" sz="quarter" idx="22"/>
          </p:nvPr>
        </p:nvSpPr>
        <p:spPr>
          <a:xfrm>
            <a:off x="6193536" y="4912134"/>
            <a:ext cx="5084064" cy="750975"/>
          </a:xfrm>
        </p:spPr>
        <p:txBody>
          <a:bodyPr>
            <a:norm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r>
              <a:rPr lang="en-US"/>
              <a:t> </a:t>
            </a:r>
            <a:r>
              <a:rPr lang="en-US" err="1"/>
              <a:t>consequitor</a:t>
            </a:r>
            <a:endParaRPr lang="en-US"/>
          </a:p>
        </p:txBody>
      </p:sp>
    </p:spTree>
    <p:extLst>
      <p:ext uri="{BB962C8B-B14F-4D97-AF65-F5344CB8AC3E}">
        <p14:creationId xmlns:p14="http://schemas.microsoft.com/office/powerpoint/2010/main" val="29969412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solidFill>
              <a:schemeClr val="accent1">
                <a:lumMod val="60000"/>
                <a:lumOff val="40000"/>
              </a:schemeClr>
            </a:solid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Rectangle 5"/>
          <p:cNvSpPr/>
          <p:nvPr userDrawn="1"/>
        </p:nvSpPr>
        <p:spPr>
          <a:xfrm>
            <a:off x="3049016" y="3473"/>
            <a:ext cx="3054096" cy="3429000"/>
          </a:xfrm>
          <a:prstGeom prst="rect">
            <a:avLst/>
          </a:prstGeom>
          <a:solidFill>
            <a:schemeClr val="accent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2000">
                <a:solidFill>
                  <a:srgbClr val="FFFFFF"/>
                </a:solidFill>
              </a:rPr>
              <a:t>Our wonderful team</a:t>
            </a:r>
          </a:p>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r>
              <a:rPr lang="en-US" sz="1400">
                <a:solidFill>
                  <a:srgbClr val="FFFFFF"/>
                </a:solidFill>
              </a:rPr>
              <a:t>. </a:t>
            </a:r>
            <a:r>
              <a:rPr lang="en-US" sz="1400" err="1">
                <a:solidFill>
                  <a:srgbClr val="FFFFFF"/>
                </a:solidFill>
              </a:rPr>
              <a:t>Aliquam</a:t>
            </a:r>
            <a:r>
              <a:rPr lang="en-US" sz="1400">
                <a:solidFill>
                  <a:srgbClr val="FFFFFF"/>
                </a:solidFill>
              </a:rPr>
              <a:t> </a:t>
            </a:r>
            <a:r>
              <a:rPr lang="en-US" sz="1400" err="1">
                <a:solidFill>
                  <a:srgbClr val="FFFFFF"/>
                </a:solidFill>
              </a:rPr>
              <a:t>iaculis</a:t>
            </a:r>
            <a:r>
              <a:rPr lang="en-US" sz="1400">
                <a:solidFill>
                  <a:srgbClr val="FFFFFF"/>
                </a:solidFill>
              </a:rPr>
              <a:t> </a:t>
            </a:r>
            <a:r>
              <a:rPr lang="en-US" sz="1400" err="1">
                <a:solidFill>
                  <a:srgbClr val="FFFFFF"/>
                </a:solidFill>
              </a:rPr>
              <a:t>aliquet</a:t>
            </a:r>
            <a:r>
              <a:rPr lang="en-US" sz="1400">
                <a:solidFill>
                  <a:srgbClr val="FFFFFF"/>
                </a:solidFill>
              </a:rPr>
              <a:t> </a:t>
            </a:r>
            <a:r>
              <a:rPr lang="en-US" sz="1400" err="1">
                <a:solidFill>
                  <a:srgbClr val="FFFFFF"/>
                </a:solidFill>
              </a:rPr>
              <a:t>elementum</a:t>
            </a:r>
            <a:r>
              <a:rPr lang="en-US" sz="1400">
                <a:solidFill>
                  <a:srgbClr val="FFFFFF"/>
                </a:solidFill>
              </a:rPr>
              <a:t>. </a:t>
            </a:r>
            <a:r>
              <a:rPr lang="en-US" sz="1400" err="1">
                <a:solidFill>
                  <a:srgbClr val="FFFFFF"/>
                </a:solidFill>
              </a:rPr>
              <a:t>Aenean</a:t>
            </a:r>
            <a:r>
              <a:rPr lang="en-US" sz="1400">
                <a:solidFill>
                  <a:srgbClr val="FFFFFF"/>
                </a:solidFill>
              </a:rPr>
              <a:t> </a:t>
            </a:r>
            <a:r>
              <a:rPr lang="en-US" sz="1400" err="1">
                <a:solidFill>
                  <a:srgbClr val="FFFFFF"/>
                </a:solidFill>
              </a:rPr>
              <a:t>pulvinar</a:t>
            </a:r>
            <a:r>
              <a:rPr lang="en-US" sz="1400">
                <a:solidFill>
                  <a:srgbClr val="FFFFFF"/>
                </a:solidFill>
              </a:rPr>
              <a:t> </a:t>
            </a:r>
            <a:r>
              <a:rPr lang="en-US" sz="1400" err="1">
                <a:solidFill>
                  <a:srgbClr val="FFFFFF"/>
                </a:solidFill>
              </a:rPr>
              <a:t>eget</a:t>
            </a:r>
            <a:r>
              <a:rPr lang="en-US" sz="1400">
                <a:solidFill>
                  <a:srgbClr val="FFFFFF"/>
                </a:solidFill>
              </a:rPr>
              <a:t> </a:t>
            </a:r>
            <a:r>
              <a:rPr lang="en-US" sz="1400" err="1">
                <a:solidFill>
                  <a:srgbClr val="FFFFFF"/>
                </a:solidFill>
              </a:rPr>
              <a:t>turpis</a:t>
            </a:r>
            <a:r>
              <a:rPr lang="en-US" sz="1400">
                <a:solidFill>
                  <a:srgbClr val="FFFFFF"/>
                </a:solidFill>
              </a:rPr>
              <a:t> </a:t>
            </a:r>
            <a:r>
              <a:rPr lang="en-US" sz="1400" err="1">
                <a:solidFill>
                  <a:srgbClr val="FFFFFF"/>
                </a:solidFill>
              </a:rPr>
              <a:t>eget</a:t>
            </a:r>
            <a:r>
              <a:rPr lang="en-US" sz="1400">
                <a:solidFill>
                  <a:srgbClr val="FFFFFF"/>
                </a:solidFill>
              </a:rPr>
              <a:t> </a:t>
            </a:r>
            <a:r>
              <a:rPr lang="en-US" sz="1400" err="1">
                <a:solidFill>
                  <a:srgbClr val="FFFFFF"/>
                </a:solidFill>
              </a:rPr>
              <a:t>sagittis</a:t>
            </a:r>
            <a:r>
              <a:rPr lang="en-US" sz="1400">
                <a:solidFill>
                  <a:srgbClr val="FFFFFF"/>
                </a:solidFill>
              </a:rPr>
              <a:t>. </a:t>
            </a:r>
            <a:r>
              <a:rPr lang="en-US" sz="1400" err="1">
                <a:solidFill>
                  <a:srgbClr val="FFFFFF"/>
                </a:solidFill>
              </a:rPr>
              <a:t>Ut</a:t>
            </a:r>
            <a:r>
              <a:rPr lang="en-US" sz="1400">
                <a:solidFill>
                  <a:srgbClr val="FFFFFF"/>
                </a:solidFill>
              </a:rPr>
              <a:t> </a:t>
            </a:r>
            <a:r>
              <a:rPr lang="en-US" sz="1400" err="1">
                <a:solidFill>
                  <a:srgbClr val="FFFFFF"/>
                </a:solidFill>
              </a:rPr>
              <a:t>elit</a:t>
            </a:r>
            <a:r>
              <a:rPr lang="en-US" sz="1400">
                <a:solidFill>
                  <a:srgbClr val="FFFFFF"/>
                </a:solidFill>
              </a:rPr>
              <a:t> </a:t>
            </a:r>
            <a:r>
              <a:rPr lang="en-US" sz="1400" err="1">
                <a:solidFill>
                  <a:srgbClr val="FFFFFF"/>
                </a:solidFill>
              </a:rPr>
              <a:t>lorem</a:t>
            </a:r>
            <a:r>
              <a:rPr lang="en-US" sz="1400">
                <a:solidFill>
                  <a:srgbClr val="FFFFFF"/>
                </a:solidFill>
              </a:rPr>
              <a:t>, </a:t>
            </a:r>
            <a:r>
              <a:rPr lang="en-US" sz="1400" err="1">
                <a:solidFill>
                  <a:srgbClr val="FFFFFF"/>
                </a:solidFill>
              </a:rPr>
              <a:t>sollicitudin</a:t>
            </a:r>
            <a:r>
              <a:rPr lang="en-US" sz="1400">
                <a:solidFill>
                  <a:srgbClr val="FFFFFF"/>
                </a:solidFill>
              </a:rPr>
              <a:t> non </a:t>
            </a:r>
            <a:r>
              <a:rPr lang="en-US" sz="1400" err="1">
                <a:solidFill>
                  <a:srgbClr val="FFFFFF"/>
                </a:solidFill>
              </a:rPr>
              <a:t>porttitor</a:t>
            </a:r>
            <a:r>
              <a:rPr lang="en-US" sz="1400">
                <a:solidFill>
                  <a:srgbClr val="FFFFFF"/>
                </a:solidFill>
              </a:rPr>
              <a:t> id</a:t>
            </a:r>
          </a:p>
        </p:txBody>
      </p:sp>
      <p:sp>
        <p:nvSpPr>
          <p:cNvPr id="7" name="Rectangle 6"/>
          <p:cNvSpPr/>
          <p:nvPr userDrawn="1"/>
        </p:nvSpPr>
        <p:spPr>
          <a:xfrm>
            <a:off x="9153590" y="3429000"/>
            <a:ext cx="3054096" cy="3429000"/>
          </a:xfrm>
          <a:prstGeom prst="rect">
            <a:avLst/>
          </a:prstGeom>
          <a:solidFill>
            <a:schemeClr val="accent1">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2000">
                <a:solidFill>
                  <a:srgbClr val="FFFFFF"/>
                </a:solidFill>
              </a:rPr>
              <a:t>Our wonderful team</a:t>
            </a:r>
          </a:p>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r>
              <a:rPr lang="en-US" sz="1400">
                <a:solidFill>
                  <a:srgbClr val="FFFFFF"/>
                </a:solidFill>
              </a:rPr>
              <a:t>. </a:t>
            </a:r>
            <a:r>
              <a:rPr lang="en-US" sz="1400" err="1">
                <a:solidFill>
                  <a:srgbClr val="FFFFFF"/>
                </a:solidFill>
              </a:rPr>
              <a:t>Aliquam</a:t>
            </a:r>
            <a:r>
              <a:rPr lang="en-US" sz="1400">
                <a:solidFill>
                  <a:srgbClr val="FFFFFF"/>
                </a:solidFill>
              </a:rPr>
              <a:t> </a:t>
            </a:r>
            <a:r>
              <a:rPr lang="en-US" sz="1400" err="1">
                <a:solidFill>
                  <a:srgbClr val="FFFFFF"/>
                </a:solidFill>
              </a:rPr>
              <a:t>iaculis</a:t>
            </a:r>
            <a:r>
              <a:rPr lang="en-US" sz="1400">
                <a:solidFill>
                  <a:srgbClr val="FFFFFF"/>
                </a:solidFill>
              </a:rPr>
              <a:t> </a:t>
            </a:r>
            <a:r>
              <a:rPr lang="en-US" sz="1400" err="1">
                <a:solidFill>
                  <a:srgbClr val="FFFFFF"/>
                </a:solidFill>
              </a:rPr>
              <a:t>aliquet</a:t>
            </a:r>
            <a:r>
              <a:rPr lang="en-US" sz="1400">
                <a:solidFill>
                  <a:srgbClr val="FFFFFF"/>
                </a:solidFill>
              </a:rPr>
              <a:t> </a:t>
            </a:r>
            <a:r>
              <a:rPr lang="en-US" sz="1400" err="1">
                <a:solidFill>
                  <a:srgbClr val="FFFFFF"/>
                </a:solidFill>
              </a:rPr>
              <a:t>elementum</a:t>
            </a:r>
            <a:r>
              <a:rPr lang="en-US" sz="1400">
                <a:solidFill>
                  <a:srgbClr val="FFFFFF"/>
                </a:solidFill>
              </a:rPr>
              <a:t>. </a:t>
            </a:r>
            <a:r>
              <a:rPr lang="en-US" sz="1400" err="1">
                <a:solidFill>
                  <a:srgbClr val="FFFFFF"/>
                </a:solidFill>
              </a:rPr>
              <a:t>Aenean</a:t>
            </a:r>
            <a:r>
              <a:rPr lang="en-US" sz="1400">
                <a:solidFill>
                  <a:srgbClr val="FFFFFF"/>
                </a:solidFill>
              </a:rPr>
              <a:t> </a:t>
            </a:r>
            <a:r>
              <a:rPr lang="en-US" sz="1400" err="1">
                <a:solidFill>
                  <a:srgbClr val="FFFFFF"/>
                </a:solidFill>
              </a:rPr>
              <a:t>pulvinar</a:t>
            </a:r>
            <a:r>
              <a:rPr lang="en-US" sz="1400">
                <a:solidFill>
                  <a:srgbClr val="FFFFFF"/>
                </a:solidFill>
              </a:rPr>
              <a:t> </a:t>
            </a:r>
            <a:r>
              <a:rPr lang="en-US" sz="1400" err="1">
                <a:solidFill>
                  <a:srgbClr val="FFFFFF"/>
                </a:solidFill>
              </a:rPr>
              <a:t>eget</a:t>
            </a:r>
            <a:r>
              <a:rPr lang="en-US" sz="1400">
                <a:solidFill>
                  <a:srgbClr val="FFFFFF"/>
                </a:solidFill>
              </a:rPr>
              <a:t> </a:t>
            </a:r>
            <a:r>
              <a:rPr lang="en-US" sz="1400" err="1">
                <a:solidFill>
                  <a:srgbClr val="FFFFFF"/>
                </a:solidFill>
              </a:rPr>
              <a:t>turpis</a:t>
            </a:r>
            <a:r>
              <a:rPr lang="en-US" sz="1400">
                <a:solidFill>
                  <a:srgbClr val="FFFFFF"/>
                </a:solidFill>
              </a:rPr>
              <a:t> </a:t>
            </a:r>
            <a:r>
              <a:rPr lang="en-US" sz="1400" err="1">
                <a:solidFill>
                  <a:srgbClr val="FFFFFF"/>
                </a:solidFill>
              </a:rPr>
              <a:t>eget</a:t>
            </a:r>
            <a:r>
              <a:rPr lang="en-US" sz="1400">
                <a:solidFill>
                  <a:srgbClr val="FFFFFF"/>
                </a:solidFill>
              </a:rPr>
              <a:t> </a:t>
            </a:r>
            <a:r>
              <a:rPr lang="en-US" sz="1400" err="1">
                <a:solidFill>
                  <a:srgbClr val="FFFFFF"/>
                </a:solidFill>
              </a:rPr>
              <a:t>sagittis</a:t>
            </a:r>
            <a:r>
              <a:rPr lang="en-US" sz="1400">
                <a:solidFill>
                  <a:srgbClr val="FFFFFF"/>
                </a:solidFill>
              </a:rPr>
              <a:t>. </a:t>
            </a:r>
            <a:r>
              <a:rPr lang="en-US" sz="1400" err="1">
                <a:solidFill>
                  <a:srgbClr val="FFFFFF"/>
                </a:solidFill>
              </a:rPr>
              <a:t>Ut</a:t>
            </a:r>
            <a:r>
              <a:rPr lang="en-US" sz="1400">
                <a:solidFill>
                  <a:srgbClr val="FFFFFF"/>
                </a:solidFill>
              </a:rPr>
              <a:t> </a:t>
            </a:r>
            <a:r>
              <a:rPr lang="en-US" sz="1400" err="1">
                <a:solidFill>
                  <a:srgbClr val="FFFFFF"/>
                </a:solidFill>
              </a:rPr>
              <a:t>elit</a:t>
            </a:r>
            <a:r>
              <a:rPr lang="en-US" sz="1400">
                <a:solidFill>
                  <a:srgbClr val="FFFFFF"/>
                </a:solidFill>
              </a:rPr>
              <a:t> </a:t>
            </a:r>
            <a:r>
              <a:rPr lang="en-US" sz="1400" err="1">
                <a:solidFill>
                  <a:srgbClr val="FFFFFF"/>
                </a:solidFill>
              </a:rPr>
              <a:t>lorem</a:t>
            </a:r>
            <a:r>
              <a:rPr lang="en-US" sz="1400">
                <a:solidFill>
                  <a:srgbClr val="FFFFFF"/>
                </a:solidFill>
              </a:rPr>
              <a:t>, </a:t>
            </a:r>
            <a:r>
              <a:rPr lang="en-US" sz="1400" err="1">
                <a:solidFill>
                  <a:srgbClr val="FFFFFF"/>
                </a:solidFill>
              </a:rPr>
              <a:t>sollicitudin</a:t>
            </a:r>
            <a:r>
              <a:rPr lang="en-US" sz="1400">
                <a:solidFill>
                  <a:srgbClr val="FFFFFF"/>
                </a:solidFill>
              </a:rPr>
              <a:t> non </a:t>
            </a:r>
            <a:r>
              <a:rPr lang="en-US" sz="1400" err="1">
                <a:solidFill>
                  <a:srgbClr val="FFFFFF"/>
                </a:solidFill>
              </a:rPr>
              <a:t>porttitor</a:t>
            </a:r>
            <a:r>
              <a:rPr lang="en-US" sz="1400">
                <a:solidFill>
                  <a:srgbClr val="FFFFFF"/>
                </a:solidFill>
              </a:rPr>
              <a:t> id</a:t>
            </a:r>
          </a:p>
        </p:txBody>
      </p:sp>
      <p:sp>
        <p:nvSpPr>
          <p:cNvPr id="8" name="Oval 7"/>
          <p:cNvSpPr/>
          <p:nvPr userDrawn="1"/>
        </p:nvSpPr>
        <p:spPr>
          <a:xfrm>
            <a:off x="10251860" y="3940903"/>
            <a:ext cx="857556" cy="857554"/>
          </a:xfrm>
          <a:prstGeom prst="ellipse">
            <a:avLst/>
          </a:prstGeom>
          <a:no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Freeform 82"/>
          <p:cNvSpPr>
            <a:spLocks/>
          </p:cNvSpPr>
          <p:nvPr userDrawn="1"/>
        </p:nvSpPr>
        <p:spPr bwMode="invGray">
          <a:xfrm>
            <a:off x="4472338" y="704058"/>
            <a:ext cx="207453" cy="443696"/>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0" name="Freeform 80"/>
          <p:cNvSpPr>
            <a:spLocks/>
          </p:cNvSpPr>
          <p:nvPr userDrawn="1"/>
        </p:nvSpPr>
        <p:spPr bwMode="invGray">
          <a:xfrm>
            <a:off x="10528176" y="4166034"/>
            <a:ext cx="304925" cy="407293"/>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1" name="Oval 10"/>
          <p:cNvSpPr/>
          <p:nvPr userDrawn="1"/>
        </p:nvSpPr>
        <p:spPr>
          <a:xfrm>
            <a:off x="4147286" y="475794"/>
            <a:ext cx="857556" cy="857554"/>
          </a:xfrm>
          <a:prstGeom prst="ellipse">
            <a:avLst/>
          </a:prstGeom>
          <a:no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2" name="Picture Placeholder 1"/>
          <p:cNvSpPr>
            <a:spLocks noGrp="1"/>
          </p:cNvSpPr>
          <p:nvPr>
            <p:ph type="pic" sz="quarter" idx="13"/>
          </p:nvPr>
        </p:nvSpPr>
        <p:spPr>
          <a:xfrm>
            <a:off x="0" y="0"/>
            <a:ext cx="3063240" cy="3438144"/>
          </a:xfrm>
        </p:spPr>
      </p:sp>
      <p:sp>
        <p:nvSpPr>
          <p:cNvPr id="13" name="Picture Placeholder 2"/>
          <p:cNvSpPr>
            <a:spLocks noGrp="1"/>
          </p:cNvSpPr>
          <p:nvPr>
            <p:ph type="pic" sz="quarter" idx="14"/>
          </p:nvPr>
        </p:nvSpPr>
        <p:spPr>
          <a:xfrm>
            <a:off x="3049016" y="0"/>
            <a:ext cx="3063240" cy="3438144"/>
          </a:xfrm>
        </p:spPr>
      </p:sp>
      <p:sp>
        <p:nvSpPr>
          <p:cNvPr id="14" name="Picture Placeholder 3"/>
          <p:cNvSpPr>
            <a:spLocks noGrp="1"/>
          </p:cNvSpPr>
          <p:nvPr>
            <p:ph type="pic" sz="quarter" idx="15"/>
          </p:nvPr>
        </p:nvSpPr>
        <p:spPr>
          <a:xfrm>
            <a:off x="6098032" y="0"/>
            <a:ext cx="3063240" cy="3438144"/>
          </a:xfrm>
        </p:spPr>
      </p:sp>
      <p:sp>
        <p:nvSpPr>
          <p:cNvPr id="15" name="Picture Placeholder 4"/>
          <p:cNvSpPr>
            <a:spLocks noGrp="1"/>
          </p:cNvSpPr>
          <p:nvPr>
            <p:ph type="pic" sz="quarter" idx="16"/>
          </p:nvPr>
        </p:nvSpPr>
        <p:spPr>
          <a:xfrm>
            <a:off x="9147048" y="0"/>
            <a:ext cx="3063240" cy="3438144"/>
          </a:xfrm>
        </p:spPr>
      </p:sp>
      <p:sp>
        <p:nvSpPr>
          <p:cNvPr id="16" name="Picture Placeholder 5"/>
          <p:cNvSpPr>
            <a:spLocks noGrp="1"/>
          </p:cNvSpPr>
          <p:nvPr>
            <p:ph type="pic" sz="quarter" idx="18"/>
          </p:nvPr>
        </p:nvSpPr>
        <p:spPr>
          <a:xfrm>
            <a:off x="9128760" y="3438144"/>
            <a:ext cx="3063240" cy="3438144"/>
          </a:xfrm>
        </p:spPr>
        <p:txBody>
          <a:bodyPr/>
          <a:lstStyle/>
          <a:p>
            <a:endParaRPr lang="en-US"/>
          </a:p>
        </p:txBody>
      </p:sp>
      <p:sp>
        <p:nvSpPr>
          <p:cNvPr id="17" name="Picture Placeholder 6"/>
          <p:cNvSpPr>
            <a:spLocks noGrp="1"/>
          </p:cNvSpPr>
          <p:nvPr>
            <p:ph type="pic" sz="quarter" idx="19"/>
          </p:nvPr>
        </p:nvSpPr>
        <p:spPr>
          <a:xfrm>
            <a:off x="0" y="3419856"/>
            <a:ext cx="3063240" cy="3438144"/>
          </a:xfrm>
        </p:spPr>
      </p:sp>
      <p:sp>
        <p:nvSpPr>
          <p:cNvPr id="18" name="Picture Placeholder 7"/>
          <p:cNvSpPr>
            <a:spLocks noGrp="1"/>
          </p:cNvSpPr>
          <p:nvPr>
            <p:ph type="pic" sz="quarter" idx="20"/>
          </p:nvPr>
        </p:nvSpPr>
        <p:spPr>
          <a:xfrm>
            <a:off x="3049016" y="3419856"/>
            <a:ext cx="3063240" cy="3438144"/>
          </a:xfrm>
        </p:spPr>
      </p:sp>
      <p:sp>
        <p:nvSpPr>
          <p:cNvPr id="19" name="Picture Placeholder 8"/>
          <p:cNvSpPr>
            <a:spLocks noGrp="1"/>
          </p:cNvSpPr>
          <p:nvPr>
            <p:ph type="pic" sz="quarter" idx="17"/>
          </p:nvPr>
        </p:nvSpPr>
        <p:spPr>
          <a:xfrm>
            <a:off x="6098032" y="3419856"/>
            <a:ext cx="3063240" cy="3438144"/>
          </a:xfrm>
        </p:spPr>
      </p:sp>
    </p:spTree>
    <p:extLst>
      <p:ext uri="{BB962C8B-B14F-4D97-AF65-F5344CB8AC3E}">
        <p14:creationId xmlns:p14="http://schemas.microsoft.com/office/powerpoint/2010/main" val="15134397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pic>
        <p:nvPicPr>
          <p:cNvPr id="36" name="Picture 3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Rectangle 5"/>
          <p:cNvSpPr/>
          <p:nvPr userDrawn="1"/>
        </p:nvSpPr>
        <p:spPr>
          <a:xfrm>
            <a:off x="2028749" y="0"/>
            <a:ext cx="2048256" cy="1728216"/>
          </a:xfrm>
          <a:prstGeom prst="rect">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7" name="Rectangle 6"/>
          <p:cNvSpPr/>
          <p:nvPr userDrawn="1"/>
        </p:nvSpPr>
        <p:spPr>
          <a:xfrm>
            <a:off x="0" y="3419856"/>
            <a:ext cx="2048256" cy="1728216"/>
          </a:xfrm>
          <a:prstGeom prst="rect">
            <a:avLst/>
          </a:prstGeom>
          <a:solidFill>
            <a:schemeClr val="accent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8" name="Rectangle 7"/>
          <p:cNvSpPr/>
          <p:nvPr userDrawn="1"/>
        </p:nvSpPr>
        <p:spPr>
          <a:xfrm>
            <a:off x="4057498" y="1709928"/>
            <a:ext cx="2048256" cy="1728216"/>
          </a:xfrm>
          <a:prstGeom prst="rect">
            <a:avLst/>
          </a:prstGeom>
          <a:solidFill>
            <a:schemeClr val="accent3">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9" name="Rectangle 8"/>
          <p:cNvSpPr/>
          <p:nvPr userDrawn="1"/>
        </p:nvSpPr>
        <p:spPr>
          <a:xfrm>
            <a:off x="6086247" y="5129784"/>
            <a:ext cx="2048256" cy="1728216"/>
          </a:xfrm>
          <a:prstGeom prst="rect">
            <a:avLst/>
          </a:prstGeom>
          <a:solidFill>
            <a:schemeClr val="accent4">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10" name="Rectangle 9"/>
          <p:cNvSpPr/>
          <p:nvPr userDrawn="1"/>
        </p:nvSpPr>
        <p:spPr>
          <a:xfrm>
            <a:off x="8114996" y="3419856"/>
            <a:ext cx="2048256" cy="1728216"/>
          </a:xfrm>
          <a:prstGeom prst="rect">
            <a:avLst/>
          </a:prstGeom>
          <a:solidFill>
            <a:schemeClr val="accent5">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11" name="Rectangle 10"/>
          <p:cNvSpPr/>
          <p:nvPr userDrawn="1"/>
        </p:nvSpPr>
        <p:spPr>
          <a:xfrm>
            <a:off x="10143744" y="1709928"/>
            <a:ext cx="2048256" cy="1728216"/>
          </a:xfrm>
          <a:prstGeom prst="rect">
            <a:avLst/>
          </a:prstGeom>
          <a:solidFill>
            <a:schemeClr val="accent1">
              <a:lumMod val="40000"/>
              <a:lumOff val="6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12" name="Picture Placeholder 1"/>
          <p:cNvSpPr>
            <a:spLocks noGrp="1"/>
          </p:cNvSpPr>
          <p:nvPr>
            <p:ph type="pic" sz="quarter" idx="13"/>
          </p:nvPr>
        </p:nvSpPr>
        <p:spPr>
          <a:xfrm>
            <a:off x="0" y="0"/>
            <a:ext cx="2048256" cy="1728216"/>
          </a:xfrm>
        </p:spPr>
      </p:sp>
      <p:sp>
        <p:nvSpPr>
          <p:cNvPr id="13" name="Picture Placeholder 2"/>
          <p:cNvSpPr>
            <a:spLocks noGrp="1"/>
          </p:cNvSpPr>
          <p:nvPr>
            <p:ph type="pic" sz="quarter" idx="14"/>
          </p:nvPr>
        </p:nvSpPr>
        <p:spPr>
          <a:xfrm>
            <a:off x="2028749" y="0"/>
            <a:ext cx="2048256" cy="1728216"/>
          </a:xfrm>
        </p:spPr>
      </p:sp>
      <p:sp>
        <p:nvSpPr>
          <p:cNvPr id="14" name="Picture Placeholder 3"/>
          <p:cNvSpPr>
            <a:spLocks noGrp="1"/>
          </p:cNvSpPr>
          <p:nvPr>
            <p:ph type="pic" sz="quarter" idx="15"/>
          </p:nvPr>
        </p:nvSpPr>
        <p:spPr>
          <a:xfrm>
            <a:off x="4057498" y="0"/>
            <a:ext cx="2048256" cy="1728216"/>
          </a:xfrm>
        </p:spPr>
      </p:sp>
      <p:sp>
        <p:nvSpPr>
          <p:cNvPr id="15" name="Picture Placeholder 4"/>
          <p:cNvSpPr>
            <a:spLocks noGrp="1"/>
          </p:cNvSpPr>
          <p:nvPr>
            <p:ph type="pic" sz="quarter" idx="16"/>
          </p:nvPr>
        </p:nvSpPr>
        <p:spPr>
          <a:xfrm>
            <a:off x="6086247" y="0"/>
            <a:ext cx="2048256" cy="1728216"/>
          </a:xfrm>
        </p:spPr>
      </p:sp>
      <p:sp>
        <p:nvSpPr>
          <p:cNvPr id="16" name="Picture Placeholder 5"/>
          <p:cNvSpPr>
            <a:spLocks noGrp="1"/>
          </p:cNvSpPr>
          <p:nvPr>
            <p:ph type="pic" sz="quarter" idx="17"/>
          </p:nvPr>
        </p:nvSpPr>
        <p:spPr>
          <a:xfrm>
            <a:off x="10143744" y="0"/>
            <a:ext cx="2048256" cy="1728216"/>
          </a:xfrm>
        </p:spPr>
      </p:sp>
      <p:sp>
        <p:nvSpPr>
          <p:cNvPr id="17" name="Picture Placeholder 6"/>
          <p:cNvSpPr>
            <a:spLocks noGrp="1"/>
          </p:cNvSpPr>
          <p:nvPr>
            <p:ph type="pic" sz="quarter" idx="25"/>
          </p:nvPr>
        </p:nvSpPr>
        <p:spPr>
          <a:xfrm>
            <a:off x="8114996" y="0"/>
            <a:ext cx="2048256" cy="1728216"/>
          </a:xfrm>
        </p:spPr>
      </p:sp>
      <p:sp>
        <p:nvSpPr>
          <p:cNvPr id="18" name="Picture Placeholder 7"/>
          <p:cNvSpPr>
            <a:spLocks noGrp="1"/>
          </p:cNvSpPr>
          <p:nvPr>
            <p:ph type="pic" sz="quarter" idx="26"/>
          </p:nvPr>
        </p:nvSpPr>
        <p:spPr>
          <a:xfrm>
            <a:off x="0" y="1709928"/>
            <a:ext cx="2048256" cy="1728216"/>
          </a:xfrm>
        </p:spPr>
      </p:sp>
      <p:sp>
        <p:nvSpPr>
          <p:cNvPr id="19" name="Picture Placeholder 8"/>
          <p:cNvSpPr>
            <a:spLocks noGrp="1"/>
          </p:cNvSpPr>
          <p:nvPr>
            <p:ph type="pic" sz="quarter" idx="27"/>
          </p:nvPr>
        </p:nvSpPr>
        <p:spPr>
          <a:xfrm>
            <a:off x="2028749" y="1709928"/>
            <a:ext cx="2048256" cy="1728216"/>
          </a:xfrm>
        </p:spPr>
      </p:sp>
      <p:sp>
        <p:nvSpPr>
          <p:cNvPr id="20" name="Picture Placeholder 9"/>
          <p:cNvSpPr>
            <a:spLocks noGrp="1"/>
          </p:cNvSpPr>
          <p:nvPr>
            <p:ph type="pic" sz="quarter" idx="28"/>
          </p:nvPr>
        </p:nvSpPr>
        <p:spPr>
          <a:xfrm>
            <a:off x="4057498" y="1709928"/>
            <a:ext cx="2048256" cy="1728216"/>
          </a:xfrm>
        </p:spPr>
      </p:sp>
      <p:sp>
        <p:nvSpPr>
          <p:cNvPr id="21" name="Picture Placeholder 10"/>
          <p:cNvSpPr>
            <a:spLocks noGrp="1"/>
          </p:cNvSpPr>
          <p:nvPr>
            <p:ph type="pic" sz="quarter" idx="29"/>
          </p:nvPr>
        </p:nvSpPr>
        <p:spPr>
          <a:xfrm>
            <a:off x="6086247" y="1709928"/>
            <a:ext cx="2048256" cy="1728216"/>
          </a:xfrm>
        </p:spPr>
      </p:sp>
      <p:sp>
        <p:nvSpPr>
          <p:cNvPr id="22" name="Picture Placeholder 11"/>
          <p:cNvSpPr>
            <a:spLocks noGrp="1"/>
          </p:cNvSpPr>
          <p:nvPr>
            <p:ph type="pic" sz="quarter" idx="30"/>
          </p:nvPr>
        </p:nvSpPr>
        <p:spPr>
          <a:xfrm>
            <a:off x="10163252" y="1719072"/>
            <a:ext cx="2048256" cy="1728216"/>
          </a:xfrm>
        </p:spPr>
      </p:sp>
      <p:sp>
        <p:nvSpPr>
          <p:cNvPr id="23" name="Picture Placeholder 12"/>
          <p:cNvSpPr>
            <a:spLocks noGrp="1"/>
          </p:cNvSpPr>
          <p:nvPr>
            <p:ph type="pic" sz="quarter" idx="31"/>
          </p:nvPr>
        </p:nvSpPr>
        <p:spPr>
          <a:xfrm>
            <a:off x="8114996" y="1709928"/>
            <a:ext cx="2048256" cy="1728216"/>
          </a:xfrm>
        </p:spPr>
      </p:sp>
      <p:sp>
        <p:nvSpPr>
          <p:cNvPr id="24" name="Picture Placeholder 13"/>
          <p:cNvSpPr>
            <a:spLocks noGrp="1"/>
          </p:cNvSpPr>
          <p:nvPr>
            <p:ph type="pic" sz="quarter" idx="32"/>
          </p:nvPr>
        </p:nvSpPr>
        <p:spPr>
          <a:xfrm>
            <a:off x="0" y="3419856"/>
            <a:ext cx="2048256" cy="1728216"/>
          </a:xfrm>
        </p:spPr>
      </p:sp>
      <p:sp>
        <p:nvSpPr>
          <p:cNvPr id="25" name="Picture Placeholder 14"/>
          <p:cNvSpPr>
            <a:spLocks noGrp="1"/>
          </p:cNvSpPr>
          <p:nvPr>
            <p:ph type="pic" sz="quarter" idx="33"/>
          </p:nvPr>
        </p:nvSpPr>
        <p:spPr>
          <a:xfrm>
            <a:off x="2028749" y="3419856"/>
            <a:ext cx="2048256" cy="1728216"/>
          </a:xfrm>
        </p:spPr>
      </p:sp>
      <p:sp>
        <p:nvSpPr>
          <p:cNvPr id="26" name="Picture Placeholder 15"/>
          <p:cNvSpPr>
            <a:spLocks noGrp="1"/>
          </p:cNvSpPr>
          <p:nvPr>
            <p:ph type="pic" sz="quarter" idx="34"/>
          </p:nvPr>
        </p:nvSpPr>
        <p:spPr>
          <a:xfrm>
            <a:off x="4057498" y="3419856"/>
            <a:ext cx="2048256" cy="1728216"/>
          </a:xfrm>
        </p:spPr>
      </p:sp>
      <p:sp>
        <p:nvSpPr>
          <p:cNvPr id="27" name="Picture Placeholder 16"/>
          <p:cNvSpPr>
            <a:spLocks noGrp="1"/>
          </p:cNvSpPr>
          <p:nvPr>
            <p:ph type="pic" sz="quarter" idx="35"/>
          </p:nvPr>
        </p:nvSpPr>
        <p:spPr>
          <a:xfrm>
            <a:off x="6086247" y="3419856"/>
            <a:ext cx="2048256" cy="1728216"/>
          </a:xfrm>
        </p:spPr>
      </p:sp>
      <p:sp>
        <p:nvSpPr>
          <p:cNvPr id="28" name="Picture Placeholder 17"/>
          <p:cNvSpPr>
            <a:spLocks noGrp="1"/>
          </p:cNvSpPr>
          <p:nvPr>
            <p:ph type="pic" sz="quarter" idx="36"/>
          </p:nvPr>
        </p:nvSpPr>
        <p:spPr>
          <a:xfrm>
            <a:off x="10143744" y="3419856"/>
            <a:ext cx="2048256" cy="1728216"/>
          </a:xfrm>
        </p:spPr>
      </p:sp>
      <p:sp>
        <p:nvSpPr>
          <p:cNvPr id="29" name="Picture Placeholder 18"/>
          <p:cNvSpPr>
            <a:spLocks noGrp="1"/>
          </p:cNvSpPr>
          <p:nvPr>
            <p:ph type="pic" sz="quarter" idx="37"/>
          </p:nvPr>
        </p:nvSpPr>
        <p:spPr>
          <a:xfrm>
            <a:off x="8114996" y="3419856"/>
            <a:ext cx="2048256" cy="1728216"/>
          </a:xfrm>
        </p:spPr>
      </p:sp>
      <p:sp>
        <p:nvSpPr>
          <p:cNvPr id="30" name="Picture Placeholder 19"/>
          <p:cNvSpPr>
            <a:spLocks noGrp="1"/>
          </p:cNvSpPr>
          <p:nvPr>
            <p:ph type="pic" sz="quarter" idx="38"/>
          </p:nvPr>
        </p:nvSpPr>
        <p:spPr>
          <a:xfrm>
            <a:off x="0" y="5129784"/>
            <a:ext cx="2048256" cy="1728216"/>
          </a:xfrm>
        </p:spPr>
      </p:sp>
      <p:sp>
        <p:nvSpPr>
          <p:cNvPr id="31" name="Picture Placeholder 20"/>
          <p:cNvSpPr>
            <a:spLocks noGrp="1"/>
          </p:cNvSpPr>
          <p:nvPr>
            <p:ph type="pic" sz="quarter" idx="39"/>
          </p:nvPr>
        </p:nvSpPr>
        <p:spPr>
          <a:xfrm>
            <a:off x="2028749" y="5129784"/>
            <a:ext cx="2048256" cy="1728216"/>
          </a:xfrm>
        </p:spPr>
      </p:sp>
      <p:sp>
        <p:nvSpPr>
          <p:cNvPr id="32" name="Picture Placeholder 21"/>
          <p:cNvSpPr>
            <a:spLocks noGrp="1"/>
          </p:cNvSpPr>
          <p:nvPr>
            <p:ph type="pic" sz="quarter" idx="40"/>
          </p:nvPr>
        </p:nvSpPr>
        <p:spPr>
          <a:xfrm>
            <a:off x="4057498" y="5129784"/>
            <a:ext cx="2048256" cy="1728216"/>
          </a:xfrm>
        </p:spPr>
      </p:sp>
      <p:sp>
        <p:nvSpPr>
          <p:cNvPr id="33" name="Picture Placeholder 22"/>
          <p:cNvSpPr>
            <a:spLocks noGrp="1"/>
          </p:cNvSpPr>
          <p:nvPr>
            <p:ph type="pic" sz="quarter" idx="41"/>
          </p:nvPr>
        </p:nvSpPr>
        <p:spPr>
          <a:xfrm>
            <a:off x="6086247" y="5129784"/>
            <a:ext cx="2048256" cy="1728216"/>
          </a:xfrm>
        </p:spPr>
      </p:sp>
      <p:sp>
        <p:nvSpPr>
          <p:cNvPr id="34" name="Picture Placeholder 23"/>
          <p:cNvSpPr>
            <a:spLocks noGrp="1"/>
          </p:cNvSpPr>
          <p:nvPr>
            <p:ph type="pic" sz="quarter" idx="42"/>
          </p:nvPr>
        </p:nvSpPr>
        <p:spPr>
          <a:xfrm>
            <a:off x="10143744" y="5129784"/>
            <a:ext cx="2048256" cy="1728216"/>
          </a:xfrm>
        </p:spPr>
      </p:sp>
      <p:sp>
        <p:nvSpPr>
          <p:cNvPr id="35" name="Picture Placeholder 24"/>
          <p:cNvSpPr>
            <a:spLocks noGrp="1"/>
          </p:cNvSpPr>
          <p:nvPr>
            <p:ph type="pic" sz="quarter" idx="43"/>
          </p:nvPr>
        </p:nvSpPr>
        <p:spPr>
          <a:xfrm>
            <a:off x="8114996" y="5129784"/>
            <a:ext cx="2048256" cy="1728216"/>
          </a:xfrm>
        </p:spPr>
      </p:sp>
    </p:spTree>
    <p:extLst>
      <p:ext uri="{BB962C8B-B14F-4D97-AF65-F5344CB8AC3E}">
        <p14:creationId xmlns:p14="http://schemas.microsoft.com/office/powerpoint/2010/main" val="32561902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15"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16" name="Picture Placeholder 2"/>
          <p:cNvSpPr>
            <a:spLocks noGrp="1"/>
          </p:cNvSpPr>
          <p:nvPr>
            <p:ph type="pic" sz="quarter" idx="14"/>
          </p:nvPr>
        </p:nvSpPr>
        <p:spPr>
          <a:xfrm>
            <a:off x="914400" y="1396999"/>
            <a:ext cx="5453743" cy="4266109"/>
          </a:xfrm>
        </p:spPr>
      </p:sp>
      <p:sp>
        <p:nvSpPr>
          <p:cNvPr id="17" name="Text Placeholder 25"/>
          <p:cNvSpPr>
            <a:spLocks noGrp="1"/>
          </p:cNvSpPr>
          <p:nvPr>
            <p:ph type="body" sz="quarter" idx="21" hasCustomPrompt="1"/>
          </p:nvPr>
        </p:nvSpPr>
        <p:spPr>
          <a:xfrm>
            <a:off x="6626065" y="1415276"/>
            <a:ext cx="5052639" cy="4247832"/>
          </a:xfrm>
        </p:spPr>
        <p:txBody>
          <a:bodyPr>
            <a:normAutofit/>
          </a:bodyPr>
          <a:lstStyle>
            <a:lvl1pPr marL="228600" indent="-228600">
              <a:buClr>
                <a:schemeClr val="accent1"/>
              </a:buClr>
              <a:buFont typeface="Wingdings" panose="05000000000000000000" pitchFamily="2" charset="2"/>
              <a:buChar char="§"/>
              <a:defRPr sz="1800">
                <a:solidFill>
                  <a:schemeClr val="tx2"/>
                </a:solidFill>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sz="1800">
                <a:solidFill>
                  <a:schemeClr val="tx2"/>
                </a:solidFill>
              </a:defRPr>
            </a:lvl2pPr>
          </a:lstStyle>
          <a:p>
            <a:r>
              <a:rPr lang="en-US"/>
              <a:t>Lorem ipsum</a:t>
            </a:r>
          </a:p>
          <a:p>
            <a:pPr lvl="1"/>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lvl="1"/>
            <a:endParaRPr lang="en-US"/>
          </a:p>
        </p:txBody>
      </p:sp>
    </p:spTree>
    <p:extLst>
      <p:ext uri="{BB962C8B-B14F-4D97-AF65-F5344CB8AC3E}">
        <p14:creationId xmlns:p14="http://schemas.microsoft.com/office/powerpoint/2010/main" val="22907559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7"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8" name="Picture Placeholder 2"/>
          <p:cNvSpPr>
            <a:spLocks noGrp="1"/>
          </p:cNvSpPr>
          <p:nvPr>
            <p:ph type="pic" sz="quarter" idx="14"/>
          </p:nvPr>
        </p:nvSpPr>
        <p:spPr>
          <a:xfrm>
            <a:off x="914400" y="1396999"/>
            <a:ext cx="10363200" cy="4266109"/>
          </a:xfrm>
        </p:spPr>
      </p:sp>
      <p:sp>
        <p:nvSpPr>
          <p:cNvPr id="9" name="Text Placeholder 25"/>
          <p:cNvSpPr>
            <a:spLocks noGrp="1"/>
          </p:cNvSpPr>
          <p:nvPr>
            <p:ph type="body" sz="quarter" idx="21"/>
          </p:nvPr>
        </p:nvSpPr>
        <p:spPr>
          <a:xfrm>
            <a:off x="914400" y="5663275"/>
            <a:ext cx="10363200" cy="750975"/>
          </a:xfrm>
        </p:spPr>
        <p:txBody>
          <a:bodyPr>
            <a:norm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r>
              <a:rPr lang="en-US"/>
              <a:t> </a:t>
            </a:r>
            <a:r>
              <a:rPr lang="en-US" err="1"/>
              <a:t>consequitor</a:t>
            </a:r>
            <a:endParaRPr lang="en-US"/>
          </a:p>
        </p:txBody>
      </p:sp>
    </p:spTree>
    <p:extLst>
      <p:ext uri="{BB962C8B-B14F-4D97-AF65-F5344CB8AC3E}">
        <p14:creationId xmlns:p14="http://schemas.microsoft.com/office/powerpoint/2010/main" val="29026513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7"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8" name="Picture Placeholder 2"/>
          <p:cNvSpPr>
            <a:spLocks noGrp="1"/>
          </p:cNvSpPr>
          <p:nvPr>
            <p:ph type="pic" sz="quarter" idx="14"/>
          </p:nvPr>
        </p:nvSpPr>
        <p:spPr>
          <a:xfrm>
            <a:off x="914400" y="1396999"/>
            <a:ext cx="10363200" cy="5461001"/>
          </a:xfrm>
        </p:spPr>
      </p:sp>
    </p:spTree>
    <p:extLst>
      <p:ext uri="{BB962C8B-B14F-4D97-AF65-F5344CB8AC3E}">
        <p14:creationId xmlns:p14="http://schemas.microsoft.com/office/powerpoint/2010/main" val="3890405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Picture Placeholder 2"/>
          <p:cNvSpPr>
            <a:spLocks noGrp="1"/>
          </p:cNvSpPr>
          <p:nvPr>
            <p:ph type="pic" sz="quarter" idx="14"/>
          </p:nvPr>
        </p:nvSpPr>
        <p:spPr>
          <a:xfrm>
            <a:off x="0" y="1"/>
            <a:ext cx="12192000" cy="6858000"/>
          </a:xfrm>
        </p:spPr>
      </p:sp>
    </p:spTree>
    <p:extLst>
      <p:ext uri="{BB962C8B-B14F-4D97-AF65-F5344CB8AC3E}">
        <p14:creationId xmlns:p14="http://schemas.microsoft.com/office/powerpoint/2010/main" val="34026661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58" name="Picture 57"/>
          <p:cNvPicPr>
            <a:picLocks noChangeAspect="1"/>
          </p:cNvPicPr>
          <p:nvPr userDrawn="1"/>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graphicFrame>
        <p:nvGraphicFramePr>
          <p:cNvPr id="47" name="Content Placeholder 3"/>
          <p:cNvGraphicFramePr>
            <a:graphicFrameLocks/>
          </p:cNvGraphicFramePr>
          <p:nvPr userDrawn="1">
            <p:extLst>
              <p:ext uri="{D42A27DB-BD31-4B8C-83A1-F6EECF244321}">
                <p14:modId xmlns:p14="http://schemas.microsoft.com/office/powerpoint/2010/main" val="2847084858"/>
              </p:ext>
            </p:extLst>
          </p:nvPr>
        </p:nvGraphicFramePr>
        <p:xfrm>
          <a:off x="4660694" y="1780249"/>
          <a:ext cx="2808010" cy="2281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Content Placeholder 3"/>
          <p:cNvGraphicFramePr>
            <a:graphicFrameLocks/>
          </p:cNvGraphicFramePr>
          <p:nvPr userDrawn="1">
            <p:extLst>
              <p:ext uri="{D42A27DB-BD31-4B8C-83A1-F6EECF244321}">
                <p14:modId xmlns:p14="http://schemas.microsoft.com/office/powerpoint/2010/main" val="3561614814"/>
              </p:ext>
            </p:extLst>
          </p:nvPr>
        </p:nvGraphicFramePr>
        <p:xfrm>
          <a:off x="8276048" y="1780249"/>
          <a:ext cx="2808010" cy="2281506"/>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48"/>
          <p:cNvSpPr txBox="1"/>
          <p:nvPr userDrawn="1"/>
        </p:nvSpPr>
        <p:spPr>
          <a:xfrm>
            <a:off x="1486007" y="4241801"/>
            <a:ext cx="2081019" cy="553998"/>
          </a:xfrm>
          <a:prstGeom prst="rect">
            <a:avLst/>
          </a:prstGeom>
          <a:noFill/>
        </p:spPr>
        <p:txBody>
          <a:bodyPr wrap="none" rtlCol="0">
            <a:spAutoFit/>
          </a:bodyPr>
          <a:lstStyle/>
          <a:p>
            <a:pPr algn="ctr"/>
            <a:r>
              <a:rPr lang="en-US" kern="900" spc="-67">
                <a:solidFill>
                  <a:schemeClr val="bg1"/>
                </a:solidFill>
              </a:rPr>
              <a:t>January</a:t>
            </a:r>
          </a:p>
          <a:p>
            <a:pPr algn="ctr"/>
            <a:r>
              <a:rPr lang="en-US" sz="1200">
                <a:solidFill>
                  <a:schemeClr val="bg1"/>
                </a:solidFill>
              </a:rPr>
              <a:t>Lorem ipsum dolor sit amet</a:t>
            </a:r>
          </a:p>
        </p:txBody>
      </p:sp>
      <p:sp>
        <p:nvSpPr>
          <p:cNvPr id="50" name="TextBox 49"/>
          <p:cNvSpPr txBox="1"/>
          <p:nvPr userDrawn="1"/>
        </p:nvSpPr>
        <p:spPr>
          <a:xfrm>
            <a:off x="5024190" y="4241801"/>
            <a:ext cx="2081019" cy="553998"/>
          </a:xfrm>
          <a:prstGeom prst="rect">
            <a:avLst/>
          </a:prstGeom>
          <a:noFill/>
        </p:spPr>
        <p:txBody>
          <a:bodyPr wrap="none" rtlCol="0">
            <a:spAutoFit/>
          </a:bodyPr>
          <a:lstStyle/>
          <a:p>
            <a:pPr algn="ctr"/>
            <a:r>
              <a:rPr lang="en-US" kern="900" spc="-67">
                <a:solidFill>
                  <a:schemeClr val="bg1"/>
                </a:solidFill>
              </a:rPr>
              <a:t>February</a:t>
            </a:r>
          </a:p>
          <a:p>
            <a:pPr algn="ctr"/>
            <a:r>
              <a:rPr lang="en-US" sz="1200">
                <a:solidFill>
                  <a:schemeClr val="bg1"/>
                </a:solidFill>
              </a:rPr>
              <a:t>Lorem ipsum dolor sit amet</a:t>
            </a:r>
          </a:p>
        </p:txBody>
      </p:sp>
      <p:sp>
        <p:nvSpPr>
          <p:cNvPr id="51" name="TextBox 50"/>
          <p:cNvSpPr txBox="1"/>
          <p:nvPr userDrawn="1"/>
        </p:nvSpPr>
        <p:spPr>
          <a:xfrm>
            <a:off x="8639544" y="4241801"/>
            <a:ext cx="2081019" cy="553998"/>
          </a:xfrm>
          <a:prstGeom prst="rect">
            <a:avLst/>
          </a:prstGeom>
          <a:noFill/>
        </p:spPr>
        <p:txBody>
          <a:bodyPr wrap="none" rtlCol="0">
            <a:spAutoFit/>
          </a:bodyPr>
          <a:lstStyle/>
          <a:p>
            <a:pPr algn="ctr"/>
            <a:r>
              <a:rPr lang="en-US" kern="900" spc="-67">
                <a:solidFill>
                  <a:schemeClr val="bg1"/>
                </a:solidFill>
              </a:rPr>
              <a:t>March</a:t>
            </a:r>
          </a:p>
          <a:p>
            <a:pPr algn="ctr"/>
            <a:r>
              <a:rPr lang="en-US" sz="1200">
                <a:solidFill>
                  <a:schemeClr val="bg1"/>
                </a:solidFill>
              </a:rPr>
              <a:t>Lorem ipsum dolor sit amet</a:t>
            </a:r>
          </a:p>
        </p:txBody>
      </p:sp>
      <p:sp>
        <p:nvSpPr>
          <p:cNvPr id="52" name="TextBox 51"/>
          <p:cNvSpPr txBox="1"/>
          <p:nvPr userDrawn="1"/>
        </p:nvSpPr>
        <p:spPr>
          <a:xfrm>
            <a:off x="2018268" y="2595448"/>
            <a:ext cx="1016497" cy="646331"/>
          </a:xfrm>
          <a:prstGeom prst="rect">
            <a:avLst/>
          </a:prstGeom>
          <a:noFill/>
        </p:spPr>
        <p:txBody>
          <a:bodyPr wrap="none" rtlCol="0">
            <a:spAutoFit/>
          </a:bodyPr>
          <a:lstStyle/>
          <a:p>
            <a:pPr algn="ctr"/>
            <a:r>
              <a:rPr lang="en-US" sz="3600" b="1" kern="900" spc="-67">
                <a:solidFill>
                  <a:schemeClr val="bg1"/>
                </a:solidFill>
              </a:rPr>
              <a:t>60%</a:t>
            </a:r>
            <a:endParaRPr lang="en-US" sz="2000" b="1">
              <a:solidFill>
                <a:schemeClr val="bg1"/>
              </a:solidFill>
            </a:endParaRPr>
          </a:p>
        </p:txBody>
      </p:sp>
      <p:sp>
        <p:nvSpPr>
          <p:cNvPr id="53" name="TextBox 52"/>
          <p:cNvSpPr txBox="1"/>
          <p:nvPr userDrawn="1"/>
        </p:nvSpPr>
        <p:spPr>
          <a:xfrm>
            <a:off x="5556451" y="2595448"/>
            <a:ext cx="1016497" cy="646331"/>
          </a:xfrm>
          <a:prstGeom prst="rect">
            <a:avLst/>
          </a:prstGeom>
          <a:noFill/>
        </p:spPr>
        <p:txBody>
          <a:bodyPr wrap="none" rtlCol="0">
            <a:spAutoFit/>
          </a:bodyPr>
          <a:lstStyle/>
          <a:p>
            <a:pPr algn="ctr"/>
            <a:r>
              <a:rPr lang="en-US" sz="3600" b="1" kern="900" spc="-67">
                <a:solidFill>
                  <a:schemeClr val="bg1"/>
                </a:solidFill>
              </a:rPr>
              <a:t>72%</a:t>
            </a:r>
            <a:endParaRPr lang="en-US" sz="2000" b="1">
              <a:solidFill>
                <a:schemeClr val="bg1"/>
              </a:solidFill>
            </a:endParaRPr>
          </a:p>
        </p:txBody>
      </p:sp>
      <p:sp>
        <p:nvSpPr>
          <p:cNvPr id="54" name="TextBox 53"/>
          <p:cNvSpPr txBox="1"/>
          <p:nvPr userDrawn="1"/>
        </p:nvSpPr>
        <p:spPr>
          <a:xfrm>
            <a:off x="9171806" y="2595448"/>
            <a:ext cx="1016497" cy="646331"/>
          </a:xfrm>
          <a:prstGeom prst="rect">
            <a:avLst/>
          </a:prstGeom>
          <a:noFill/>
        </p:spPr>
        <p:txBody>
          <a:bodyPr wrap="none" rtlCol="0">
            <a:spAutoFit/>
          </a:bodyPr>
          <a:lstStyle/>
          <a:p>
            <a:pPr algn="ctr"/>
            <a:r>
              <a:rPr lang="en-US" sz="3600" b="1" kern="900" spc="-67">
                <a:solidFill>
                  <a:schemeClr val="bg1"/>
                </a:solidFill>
              </a:rPr>
              <a:t>85%</a:t>
            </a:r>
            <a:endParaRPr lang="en-US" sz="2000" b="1">
              <a:solidFill>
                <a:schemeClr val="bg1"/>
              </a:solidFill>
            </a:endParaRPr>
          </a:p>
        </p:txBody>
      </p:sp>
      <p:graphicFrame>
        <p:nvGraphicFramePr>
          <p:cNvPr id="55" name="Content Placeholder 3"/>
          <p:cNvGraphicFramePr>
            <a:graphicFrameLocks/>
          </p:cNvGraphicFramePr>
          <p:nvPr userDrawn="1">
            <p:extLst>
              <p:ext uri="{D42A27DB-BD31-4B8C-83A1-F6EECF244321}">
                <p14:modId xmlns:p14="http://schemas.microsoft.com/office/powerpoint/2010/main" val="20344840"/>
              </p:ext>
            </p:extLst>
          </p:nvPr>
        </p:nvGraphicFramePr>
        <p:xfrm>
          <a:off x="1045340" y="1632829"/>
          <a:ext cx="2808010" cy="2281508"/>
        </p:xfrm>
        <a:graphic>
          <a:graphicData uri="http://schemas.openxmlformats.org/drawingml/2006/chart">
            <c:chart xmlns:c="http://schemas.openxmlformats.org/drawingml/2006/chart" xmlns:r="http://schemas.openxmlformats.org/officeDocument/2006/relationships" r:id="rId6"/>
          </a:graphicData>
        </a:graphic>
      </p:graphicFrame>
      <p:sp>
        <p:nvSpPr>
          <p:cNvPr id="56" name="Title 14"/>
          <p:cNvSpPr>
            <a:spLocks noGrp="1"/>
          </p:cNvSpPr>
          <p:nvPr>
            <p:ph type="title"/>
          </p:nvPr>
        </p:nvSpPr>
        <p:spPr>
          <a:xfrm>
            <a:off x="914400" y="279961"/>
            <a:ext cx="10363200" cy="817561"/>
          </a:xfrm>
        </p:spPr>
        <p:txBody>
          <a:bodyPr/>
          <a:lstStyle>
            <a:lvl1pPr>
              <a:defRPr>
                <a:solidFill>
                  <a:schemeClr val="bg1"/>
                </a:solidFill>
              </a:defRPr>
            </a:lvl1pPr>
          </a:lstStyle>
          <a:p>
            <a:r>
              <a:rPr lang="en-US"/>
              <a:t>Put your awesome title here</a:t>
            </a:r>
          </a:p>
        </p:txBody>
      </p:sp>
      <p:sp>
        <p:nvSpPr>
          <p:cNvPr id="57" name="Text Placeholder 15"/>
          <p:cNvSpPr>
            <a:spLocks noGrp="1"/>
          </p:cNvSpPr>
          <p:nvPr>
            <p:ph type="body" sz="quarter" idx="13"/>
          </p:nvPr>
        </p:nvSpPr>
        <p:spPr>
          <a:xfrm>
            <a:off x="914400" y="93345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a:t>Subtitles should also be awesome if all possible</a:t>
            </a:r>
          </a:p>
        </p:txBody>
      </p:sp>
    </p:spTree>
    <p:extLst>
      <p:ext uri="{BB962C8B-B14F-4D97-AF65-F5344CB8AC3E}">
        <p14:creationId xmlns:p14="http://schemas.microsoft.com/office/powerpoint/2010/main" val="37184398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45" name="Picture 44"/>
          <p:cNvPicPr>
            <a:picLocks noChangeAspect="1"/>
          </p:cNvPicPr>
          <p:nvPr userDrawn="1"/>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32" name="Rectangle 31"/>
          <p:cNvSpPr/>
          <p:nvPr userDrawn="1"/>
        </p:nvSpPr>
        <p:spPr>
          <a:xfrm>
            <a:off x="793019" y="524186"/>
            <a:ext cx="3104068" cy="2694840"/>
          </a:xfrm>
          <a:prstGeom prst="rect">
            <a:avLst/>
          </a:prstGeom>
        </p:spPr>
        <p:txBody>
          <a:bodyPr wrap="square">
            <a:spAutoFit/>
          </a:bodyPr>
          <a:lstStyle/>
          <a:p>
            <a:pPr>
              <a:lnSpc>
                <a:spcPct val="90000"/>
              </a:lnSpc>
            </a:pPr>
            <a:r>
              <a:rPr lang="en-US" sz="2133">
                <a:solidFill>
                  <a:srgbClr val="FFFFFF"/>
                </a:solidFill>
              </a:rPr>
              <a:t>Key point</a:t>
            </a:r>
          </a:p>
          <a:p>
            <a:pPr>
              <a:lnSpc>
                <a:spcPct val="90000"/>
              </a:lnSpc>
            </a:pPr>
            <a:endParaRPr lang="en-US" sz="2133">
              <a:solidFill>
                <a:srgbClr val="FFFFFF"/>
              </a:solidFill>
            </a:endParaRPr>
          </a:p>
          <a:p>
            <a:pPr>
              <a:lnSpc>
                <a:spcPct val="99000"/>
              </a:lnSpc>
            </a:pPr>
            <a:r>
              <a:rPr lang="en-US" sz="1467">
                <a:solidFill>
                  <a:srgbClr val="FFFFFF"/>
                </a:solidFill>
              </a:rPr>
              <a:t>Lorem ipsum dolor sit amet, </a:t>
            </a:r>
            <a:r>
              <a:rPr lang="en-US" sz="1467" err="1">
                <a:solidFill>
                  <a:srgbClr val="FFFFFF"/>
                </a:solidFill>
              </a:rPr>
              <a:t>consectetur</a:t>
            </a:r>
            <a:r>
              <a:rPr lang="en-US" sz="1467">
                <a:solidFill>
                  <a:srgbClr val="FFFFFF"/>
                </a:solidFill>
              </a:rPr>
              <a:t> </a:t>
            </a:r>
            <a:r>
              <a:rPr lang="en-US" sz="1467" err="1">
                <a:solidFill>
                  <a:srgbClr val="FFFFFF"/>
                </a:solidFill>
              </a:rPr>
              <a:t>adipiscing</a:t>
            </a:r>
            <a:r>
              <a:rPr lang="en-US" sz="1467">
                <a:solidFill>
                  <a:srgbClr val="FFFFFF"/>
                </a:solidFill>
              </a:rPr>
              <a:t> </a:t>
            </a:r>
            <a:r>
              <a:rPr lang="en-US" sz="1467" err="1">
                <a:solidFill>
                  <a:srgbClr val="FFFFFF"/>
                </a:solidFill>
              </a:rPr>
              <a:t>elit</a:t>
            </a:r>
            <a:r>
              <a:rPr lang="en-US" sz="1467">
                <a:solidFill>
                  <a:srgbClr val="FFFFFF"/>
                </a:solidFill>
              </a:rPr>
              <a:t>. </a:t>
            </a:r>
            <a:r>
              <a:rPr lang="en-US" sz="1467" err="1">
                <a:solidFill>
                  <a:srgbClr val="FFFFFF"/>
                </a:solidFill>
              </a:rPr>
              <a:t>Mauris</a:t>
            </a:r>
            <a:r>
              <a:rPr lang="en-US" sz="1467">
                <a:solidFill>
                  <a:srgbClr val="FFFFFF"/>
                </a:solidFill>
              </a:rPr>
              <a:t> </a:t>
            </a:r>
            <a:r>
              <a:rPr lang="en-US" sz="1467" err="1">
                <a:solidFill>
                  <a:srgbClr val="FFFFFF"/>
                </a:solidFill>
              </a:rPr>
              <a:t>eros</a:t>
            </a:r>
            <a:r>
              <a:rPr lang="en-US" sz="1467">
                <a:solidFill>
                  <a:srgbClr val="FFFFFF"/>
                </a:solidFill>
              </a:rPr>
              <a:t> </a:t>
            </a:r>
            <a:r>
              <a:rPr lang="en-US" sz="1467" err="1">
                <a:solidFill>
                  <a:srgbClr val="FFFFFF"/>
                </a:solidFill>
              </a:rPr>
              <a:t>sapien</a:t>
            </a:r>
            <a:r>
              <a:rPr lang="en-US" sz="1467">
                <a:solidFill>
                  <a:srgbClr val="FFFFFF"/>
                </a:solidFill>
              </a:rPr>
              <a:t>, </a:t>
            </a:r>
            <a:r>
              <a:rPr lang="en-US" sz="1467" err="1">
                <a:solidFill>
                  <a:srgbClr val="FFFFFF"/>
                </a:solidFill>
              </a:rPr>
              <a:t>ultrices</a:t>
            </a:r>
            <a:r>
              <a:rPr lang="en-US" sz="1467">
                <a:solidFill>
                  <a:srgbClr val="FFFFFF"/>
                </a:solidFill>
              </a:rPr>
              <a:t> </a:t>
            </a:r>
            <a:r>
              <a:rPr lang="en-US" sz="1467" err="1">
                <a:solidFill>
                  <a:srgbClr val="FFFFFF"/>
                </a:solidFill>
              </a:rPr>
              <a:t>ut</a:t>
            </a:r>
            <a:r>
              <a:rPr lang="en-US" sz="1467">
                <a:solidFill>
                  <a:srgbClr val="FFFFFF"/>
                </a:solidFill>
              </a:rPr>
              <a:t> </a:t>
            </a:r>
            <a:r>
              <a:rPr lang="en-US" sz="1467" err="1">
                <a:solidFill>
                  <a:srgbClr val="FFFFFF"/>
                </a:solidFill>
              </a:rPr>
              <a:t>felis</a:t>
            </a:r>
            <a:r>
              <a:rPr lang="en-US" sz="1467">
                <a:solidFill>
                  <a:srgbClr val="FFFFFF"/>
                </a:solidFill>
              </a:rPr>
              <a:t> non, </a:t>
            </a:r>
            <a:r>
              <a:rPr lang="en-US" sz="1467" err="1">
                <a:solidFill>
                  <a:srgbClr val="FFFFFF"/>
                </a:solidFill>
              </a:rPr>
              <a:t>dapibus</a:t>
            </a:r>
            <a:r>
              <a:rPr lang="en-US" sz="1467">
                <a:solidFill>
                  <a:srgbClr val="FFFFFF"/>
                </a:solidFill>
              </a:rPr>
              <a:t> </a:t>
            </a:r>
            <a:r>
              <a:rPr lang="en-US" sz="1467" err="1">
                <a:solidFill>
                  <a:srgbClr val="FFFFFF"/>
                </a:solidFill>
              </a:rPr>
              <a:t>ornare</a:t>
            </a:r>
            <a:r>
              <a:rPr lang="en-US" sz="1467">
                <a:solidFill>
                  <a:srgbClr val="FFFFFF"/>
                </a:solidFill>
              </a:rPr>
              <a:t> </a:t>
            </a:r>
            <a:r>
              <a:rPr lang="en-US" sz="1467" err="1">
                <a:solidFill>
                  <a:srgbClr val="FFFFFF"/>
                </a:solidFill>
              </a:rPr>
              <a:t>leo</a:t>
            </a:r>
            <a:r>
              <a:rPr lang="en-US" sz="1467">
                <a:solidFill>
                  <a:srgbClr val="FFFFFF"/>
                </a:solidFill>
              </a:rPr>
              <a:t>. In </a:t>
            </a:r>
            <a:r>
              <a:rPr lang="en-US" sz="1467" err="1">
                <a:solidFill>
                  <a:srgbClr val="FFFFFF"/>
                </a:solidFill>
              </a:rPr>
              <a:t>finibus</a:t>
            </a:r>
            <a:r>
              <a:rPr lang="en-US" sz="1467">
                <a:solidFill>
                  <a:srgbClr val="FFFFFF"/>
                </a:solidFill>
              </a:rPr>
              <a:t>, </a:t>
            </a:r>
            <a:r>
              <a:rPr lang="en-US" sz="1467" err="1">
                <a:solidFill>
                  <a:srgbClr val="FFFFFF"/>
                </a:solidFill>
              </a:rPr>
              <a:t>mauris</a:t>
            </a:r>
            <a:r>
              <a:rPr lang="en-US" sz="1467">
                <a:solidFill>
                  <a:srgbClr val="FFFFFF"/>
                </a:solidFill>
              </a:rPr>
              <a:t> </a:t>
            </a:r>
            <a:r>
              <a:rPr lang="en-US" sz="1467" err="1">
                <a:solidFill>
                  <a:srgbClr val="FFFFFF"/>
                </a:solidFill>
              </a:rPr>
              <a:t>nec</a:t>
            </a:r>
            <a:r>
              <a:rPr lang="en-US" sz="1467">
                <a:solidFill>
                  <a:srgbClr val="FFFFFF"/>
                </a:solidFill>
              </a:rPr>
              <a:t> </a:t>
            </a:r>
            <a:r>
              <a:rPr lang="en-US" sz="1467" err="1">
                <a:solidFill>
                  <a:srgbClr val="FFFFFF"/>
                </a:solidFill>
              </a:rPr>
              <a:t>lacinia</a:t>
            </a:r>
            <a:r>
              <a:rPr lang="en-US" sz="1467">
                <a:solidFill>
                  <a:srgbClr val="FFFFFF"/>
                </a:solidFill>
              </a:rPr>
              <a:t> </a:t>
            </a:r>
            <a:r>
              <a:rPr lang="en-US" sz="1467" err="1">
                <a:solidFill>
                  <a:srgbClr val="FFFFFF"/>
                </a:solidFill>
              </a:rPr>
              <a:t>condimentum</a:t>
            </a:r>
            <a:r>
              <a:rPr lang="en-US" sz="1467">
                <a:solidFill>
                  <a:srgbClr val="FFFFFF"/>
                </a:solidFill>
              </a:rPr>
              <a:t>, </a:t>
            </a:r>
            <a:r>
              <a:rPr lang="en-US" sz="1467" err="1">
                <a:solidFill>
                  <a:srgbClr val="FFFFFF"/>
                </a:solidFill>
              </a:rPr>
              <a:t>massa</a:t>
            </a:r>
            <a:r>
              <a:rPr lang="en-US" sz="1467">
                <a:solidFill>
                  <a:srgbClr val="FFFFFF"/>
                </a:solidFill>
              </a:rPr>
              <a:t> </a:t>
            </a:r>
            <a:r>
              <a:rPr lang="en-US" sz="1467" err="1">
                <a:solidFill>
                  <a:srgbClr val="FFFFFF"/>
                </a:solidFill>
              </a:rPr>
              <a:t>est</a:t>
            </a:r>
            <a:r>
              <a:rPr lang="en-US" sz="1467">
                <a:solidFill>
                  <a:srgbClr val="FFFFFF"/>
                </a:solidFill>
              </a:rPr>
              <a:t> </a:t>
            </a:r>
            <a:r>
              <a:rPr lang="en-US" sz="1467" err="1">
                <a:solidFill>
                  <a:srgbClr val="FFFFFF"/>
                </a:solidFill>
              </a:rPr>
              <a:t>ultrices</a:t>
            </a:r>
            <a:r>
              <a:rPr lang="en-US" sz="1467">
                <a:solidFill>
                  <a:srgbClr val="FFFFFF"/>
                </a:solidFill>
              </a:rPr>
              <a:t> </a:t>
            </a:r>
            <a:r>
              <a:rPr lang="en-US" sz="1467" err="1">
                <a:solidFill>
                  <a:srgbClr val="FFFFFF"/>
                </a:solidFill>
              </a:rPr>
              <a:t>tellus</a:t>
            </a:r>
            <a:r>
              <a:rPr lang="en-US" sz="1467">
                <a:solidFill>
                  <a:srgbClr val="FFFFFF"/>
                </a:solidFill>
              </a:rPr>
              <a:t>, </a:t>
            </a:r>
            <a:r>
              <a:rPr lang="en-US" sz="1467" err="1">
                <a:solidFill>
                  <a:srgbClr val="FFFFFF"/>
                </a:solidFill>
              </a:rPr>
              <a:t>ut</a:t>
            </a:r>
            <a:r>
              <a:rPr lang="en-US" sz="1467">
                <a:solidFill>
                  <a:srgbClr val="FFFFFF"/>
                </a:solidFill>
              </a:rPr>
              <a:t> </a:t>
            </a:r>
            <a:r>
              <a:rPr lang="en-US" sz="1467" err="1">
                <a:solidFill>
                  <a:srgbClr val="FFFFFF"/>
                </a:solidFill>
              </a:rPr>
              <a:t>ultrices</a:t>
            </a:r>
            <a:r>
              <a:rPr lang="en-US" sz="1467">
                <a:solidFill>
                  <a:srgbClr val="FFFFFF"/>
                </a:solidFill>
              </a:rPr>
              <a:t> </a:t>
            </a:r>
            <a:r>
              <a:rPr lang="en-US" sz="1467" err="1">
                <a:solidFill>
                  <a:srgbClr val="FFFFFF"/>
                </a:solidFill>
              </a:rPr>
              <a:t>lectus</a:t>
            </a:r>
            <a:r>
              <a:rPr lang="en-US" sz="1467">
                <a:solidFill>
                  <a:srgbClr val="FFFFFF"/>
                </a:solidFill>
              </a:rPr>
              <a:t> </a:t>
            </a:r>
            <a:r>
              <a:rPr lang="en-US" sz="1467" err="1">
                <a:solidFill>
                  <a:srgbClr val="FFFFFF"/>
                </a:solidFill>
              </a:rPr>
              <a:t>sem</a:t>
            </a:r>
            <a:r>
              <a:rPr lang="en-US" sz="1467">
                <a:solidFill>
                  <a:srgbClr val="FFFFFF"/>
                </a:solidFill>
              </a:rPr>
              <a:t> </a:t>
            </a:r>
            <a:r>
              <a:rPr lang="en-US" sz="1467" err="1">
                <a:solidFill>
                  <a:srgbClr val="FFFFFF"/>
                </a:solidFill>
              </a:rPr>
              <a:t>nec</a:t>
            </a:r>
            <a:r>
              <a:rPr lang="en-US" sz="1467">
                <a:solidFill>
                  <a:srgbClr val="FFFFFF"/>
                </a:solidFill>
              </a:rPr>
              <a:t> </a:t>
            </a:r>
            <a:r>
              <a:rPr lang="en-US" sz="1467" err="1">
                <a:solidFill>
                  <a:srgbClr val="FFFFFF"/>
                </a:solidFill>
              </a:rPr>
              <a:t>erat</a:t>
            </a:r>
            <a:r>
              <a:rPr lang="en-US" sz="1467">
                <a:solidFill>
                  <a:srgbClr val="FFFFFF"/>
                </a:solidFill>
              </a:rPr>
              <a:t>. </a:t>
            </a:r>
            <a:r>
              <a:rPr lang="en-US" sz="1467" err="1">
                <a:solidFill>
                  <a:srgbClr val="FFFFFF"/>
                </a:solidFill>
              </a:rPr>
              <a:t>Phasellus</a:t>
            </a:r>
            <a:r>
              <a:rPr lang="en-US" sz="1467">
                <a:solidFill>
                  <a:srgbClr val="FFFFFF"/>
                </a:solidFill>
              </a:rPr>
              <a:t> </a:t>
            </a:r>
            <a:r>
              <a:rPr lang="en-US" sz="1467" err="1">
                <a:solidFill>
                  <a:srgbClr val="FFFFFF"/>
                </a:solidFill>
              </a:rPr>
              <a:t>diam</a:t>
            </a:r>
            <a:r>
              <a:rPr lang="en-US" sz="1467">
                <a:solidFill>
                  <a:srgbClr val="FFFFFF"/>
                </a:solidFill>
              </a:rPr>
              <a:t> ex, </a:t>
            </a:r>
            <a:r>
              <a:rPr lang="en-US" sz="1467" err="1">
                <a:solidFill>
                  <a:srgbClr val="FFFFFF"/>
                </a:solidFill>
              </a:rPr>
              <a:t>auctor</a:t>
            </a:r>
            <a:r>
              <a:rPr lang="en-US" sz="1467">
                <a:solidFill>
                  <a:srgbClr val="FFFFFF"/>
                </a:solidFill>
              </a:rPr>
              <a:t> </a:t>
            </a:r>
            <a:r>
              <a:rPr lang="en-US" sz="1467" err="1">
                <a:solidFill>
                  <a:srgbClr val="FFFFFF"/>
                </a:solidFill>
              </a:rPr>
              <a:t>sed</a:t>
            </a:r>
            <a:r>
              <a:rPr lang="en-US" sz="1467">
                <a:solidFill>
                  <a:srgbClr val="FFFFFF"/>
                </a:solidFill>
              </a:rPr>
              <a:t> </a:t>
            </a:r>
            <a:r>
              <a:rPr lang="en-US" sz="1467" err="1">
                <a:solidFill>
                  <a:srgbClr val="FFFFFF"/>
                </a:solidFill>
              </a:rPr>
              <a:t>luctus</a:t>
            </a:r>
            <a:r>
              <a:rPr lang="en-US" sz="1467">
                <a:solidFill>
                  <a:srgbClr val="FFFFFF"/>
                </a:solidFill>
              </a:rPr>
              <a:t> </a:t>
            </a:r>
            <a:r>
              <a:rPr lang="en-US" sz="1467" err="1">
                <a:solidFill>
                  <a:srgbClr val="FFFFFF"/>
                </a:solidFill>
              </a:rPr>
              <a:t>eget</a:t>
            </a:r>
            <a:r>
              <a:rPr lang="en-US" sz="1467">
                <a:solidFill>
                  <a:srgbClr val="FFFFFF"/>
                </a:solidFill>
              </a:rPr>
              <a:t>, </a:t>
            </a:r>
            <a:r>
              <a:rPr lang="en-US" sz="1467" err="1">
                <a:solidFill>
                  <a:srgbClr val="FFFFFF"/>
                </a:solidFill>
              </a:rPr>
              <a:t>mollis</a:t>
            </a:r>
            <a:r>
              <a:rPr lang="en-US" sz="1467">
                <a:solidFill>
                  <a:srgbClr val="FFFFFF"/>
                </a:solidFill>
              </a:rPr>
              <a:t> </a:t>
            </a:r>
            <a:r>
              <a:rPr lang="en-US" sz="1467" err="1">
                <a:solidFill>
                  <a:srgbClr val="FFFFFF"/>
                </a:solidFill>
              </a:rPr>
              <a:t>vel</a:t>
            </a:r>
            <a:endParaRPr lang="en-US" sz="1467">
              <a:solidFill>
                <a:srgbClr val="FFFFFF"/>
              </a:solidFill>
            </a:endParaRPr>
          </a:p>
        </p:txBody>
      </p:sp>
      <p:pic>
        <p:nvPicPr>
          <p:cNvPr id="2" name="Picture 1"/>
          <p:cNvPicPr>
            <a:picLocks noChangeAspect="1"/>
          </p:cNvPicPr>
          <p:nvPr userDrawn="1"/>
        </p:nvPicPr>
        <p:blipFill>
          <a:blip r:embed="rId4"/>
          <a:stretch>
            <a:fillRect/>
          </a:stretch>
        </p:blipFill>
        <p:spPr>
          <a:xfrm>
            <a:off x="1027268" y="4320345"/>
            <a:ext cx="1081575" cy="718167"/>
          </a:xfrm>
          <a:prstGeom prst="rect">
            <a:avLst/>
          </a:prstGeom>
        </p:spPr>
      </p:pic>
      <p:pic>
        <p:nvPicPr>
          <p:cNvPr id="6" name="Picture 5"/>
          <p:cNvPicPr>
            <a:picLocks noChangeAspect="1"/>
          </p:cNvPicPr>
          <p:nvPr userDrawn="1"/>
        </p:nvPicPr>
        <p:blipFill>
          <a:blip r:embed="rId5"/>
          <a:stretch>
            <a:fillRect/>
          </a:stretch>
        </p:blipFill>
        <p:spPr>
          <a:xfrm>
            <a:off x="4117344" y="4205109"/>
            <a:ext cx="822825" cy="754333"/>
          </a:xfrm>
          <a:prstGeom prst="rect">
            <a:avLst/>
          </a:prstGeom>
        </p:spPr>
      </p:pic>
      <p:pic>
        <p:nvPicPr>
          <p:cNvPr id="7" name="Picture 6"/>
          <p:cNvPicPr>
            <a:picLocks noChangeAspect="1"/>
          </p:cNvPicPr>
          <p:nvPr userDrawn="1"/>
        </p:nvPicPr>
        <p:blipFill>
          <a:blip r:embed="rId6"/>
          <a:stretch>
            <a:fillRect/>
          </a:stretch>
        </p:blipFill>
        <p:spPr>
          <a:xfrm>
            <a:off x="6948670" y="4197358"/>
            <a:ext cx="677925" cy="769833"/>
          </a:xfrm>
          <a:prstGeom prst="rect">
            <a:avLst/>
          </a:prstGeom>
        </p:spPr>
      </p:pic>
      <p:pic>
        <p:nvPicPr>
          <p:cNvPr id="8" name="Picture 7"/>
          <p:cNvPicPr>
            <a:picLocks noChangeAspect="1"/>
          </p:cNvPicPr>
          <p:nvPr userDrawn="1"/>
        </p:nvPicPr>
        <p:blipFill>
          <a:blip r:embed="rId7"/>
          <a:stretch>
            <a:fillRect/>
          </a:stretch>
        </p:blipFill>
        <p:spPr>
          <a:xfrm>
            <a:off x="9285514" y="4211058"/>
            <a:ext cx="1004985" cy="859385"/>
          </a:xfrm>
          <a:prstGeom prst="rect">
            <a:avLst/>
          </a:prstGeom>
        </p:spPr>
      </p:pic>
    </p:spTree>
    <p:extLst>
      <p:ext uri="{BB962C8B-B14F-4D97-AF65-F5344CB8AC3E}">
        <p14:creationId xmlns:p14="http://schemas.microsoft.com/office/powerpoint/2010/main" val="170021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rotWithShape="1">
          <a:blip r:embed="rId3"/>
          <a:srcRect b="2595"/>
          <a:stretch/>
        </p:blipFill>
        <p:spPr>
          <a:xfrm>
            <a:off x="4493059" y="5271511"/>
            <a:ext cx="3279341" cy="1586489"/>
          </a:xfrm>
          <a:prstGeom prst="rect">
            <a:avLst/>
          </a:prstGeom>
        </p:spPr>
      </p:pic>
      <p:sp>
        <p:nvSpPr>
          <p:cNvPr id="5" name="Date Placeholder 4"/>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2021-07-20</a:t>
            </a:fld>
            <a:endParaRPr lang="lt-LT"/>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lt-LT"/>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sp>
        <p:nvSpPr>
          <p:cNvPr id="12"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Title with bullets</a:t>
            </a:r>
          </a:p>
        </p:txBody>
      </p:sp>
      <p:sp>
        <p:nvSpPr>
          <p:cNvPr id="13" name="Content Placeholder 3"/>
          <p:cNvSpPr>
            <a:spLocks noGrp="1"/>
          </p:cNvSpPr>
          <p:nvPr>
            <p:ph idx="1" hasCustomPrompt="1"/>
          </p:nvPr>
        </p:nvSpPr>
        <p:spPr>
          <a:xfrm>
            <a:off x="914400" y="1219200"/>
            <a:ext cx="4724400" cy="4627563"/>
          </a:xfrm>
        </p:spPr>
        <p:txBody>
          <a:bodyPr>
            <a:normAutofit/>
          </a:bodyPr>
          <a:lstStyle>
            <a:lvl1pPr marL="228600" indent="-228600">
              <a:buFont typeface="Wingdings" panose="05000000000000000000" pitchFamily="2" charset="2"/>
              <a:buChar char="§"/>
              <a:defRPr sz="2000">
                <a:solidFill>
                  <a:schemeClr val="bg1"/>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p:txBody>
      </p:sp>
      <p:sp>
        <p:nvSpPr>
          <p:cNvPr id="14" name="Content Placeholder 3"/>
          <p:cNvSpPr>
            <a:spLocks noGrp="1"/>
          </p:cNvSpPr>
          <p:nvPr>
            <p:ph idx="13" hasCustomPrompt="1"/>
          </p:nvPr>
        </p:nvSpPr>
        <p:spPr>
          <a:xfrm>
            <a:off x="5953125" y="1229518"/>
            <a:ext cx="4724400" cy="4627563"/>
          </a:xfrm>
        </p:spPr>
        <p:txBody>
          <a:bodyPr>
            <a:normAutofit/>
          </a:bodyPr>
          <a:lstStyle>
            <a:lvl1pPr marL="228600" indent="-228600">
              <a:buFont typeface="Wingdings" panose="05000000000000000000" pitchFamily="2" charset="2"/>
              <a:buChar char="§"/>
              <a:defRPr sz="2000">
                <a:solidFill>
                  <a:schemeClr val="bg1"/>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p:txBody>
      </p:sp>
    </p:spTree>
    <p:extLst>
      <p:ext uri="{BB962C8B-B14F-4D97-AF65-F5344CB8AC3E}">
        <p14:creationId xmlns:p14="http://schemas.microsoft.com/office/powerpoint/2010/main" val="27781701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5" name="Picture 44"/>
          <p:cNvPicPr>
            <a:picLocks noChangeAspect="1"/>
          </p:cNvPicPr>
          <p:nvPr userDrawn="1"/>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grpSp>
        <p:nvGrpSpPr>
          <p:cNvPr id="11" name="Group 10"/>
          <p:cNvGrpSpPr/>
          <p:nvPr userDrawn="1"/>
        </p:nvGrpSpPr>
        <p:grpSpPr>
          <a:xfrm>
            <a:off x="914397" y="1782979"/>
            <a:ext cx="7826271" cy="1408994"/>
            <a:chOff x="914397" y="1782979"/>
            <a:chExt cx="7826271" cy="1408994"/>
          </a:xfrm>
          <a:solidFill>
            <a:schemeClr val="bg1"/>
          </a:solidFill>
        </p:grpSpPr>
        <p:sp>
          <p:nvSpPr>
            <p:cNvPr id="12" name="Freeform 13"/>
            <p:cNvSpPr>
              <a:spLocks noEditPoints="1"/>
            </p:cNvSpPr>
            <p:nvPr/>
          </p:nvSpPr>
          <p:spPr bwMode="auto">
            <a:xfrm>
              <a:off x="725722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8049138"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91439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noEditPoints="1"/>
            </p:cNvSpPr>
            <p:nvPr/>
          </p:nvSpPr>
          <p:spPr bwMode="auto">
            <a:xfrm>
              <a:off x="171385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noEditPoints="1"/>
            </p:cNvSpPr>
            <p:nvPr/>
          </p:nvSpPr>
          <p:spPr bwMode="auto">
            <a:xfrm>
              <a:off x="250576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noEditPoints="1"/>
            </p:cNvSpPr>
            <p:nvPr/>
          </p:nvSpPr>
          <p:spPr bwMode="auto">
            <a:xfrm>
              <a:off x="329767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noEditPoints="1"/>
            </p:cNvSpPr>
            <p:nvPr/>
          </p:nvSpPr>
          <p:spPr bwMode="auto">
            <a:xfrm>
              <a:off x="408958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noEditPoints="1"/>
            </p:cNvSpPr>
            <p:nvPr/>
          </p:nvSpPr>
          <p:spPr bwMode="auto">
            <a:xfrm>
              <a:off x="488149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noEditPoints="1"/>
            </p:cNvSpPr>
            <p:nvPr/>
          </p:nvSpPr>
          <p:spPr bwMode="auto">
            <a:xfrm>
              <a:off x="567340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noEditPoints="1"/>
            </p:cNvSpPr>
            <p:nvPr/>
          </p:nvSpPr>
          <p:spPr bwMode="auto">
            <a:xfrm>
              <a:off x="646531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2" name="Text Placeholder 8"/>
          <p:cNvSpPr txBox="1">
            <a:spLocks/>
          </p:cNvSpPr>
          <p:nvPr userDrawn="1"/>
        </p:nvSpPr>
        <p:spPr>
          <a:xfrm>
            <a:off x="821636" y="3657570"/>
            <a:ext cx="5894753" cy="215444"/>
          </a:xfrm>
          <a:prstGeom prst="rect">
            <a:avLst/>
          </a:prstGeom>
          <a:noFill/>
        </p:spPr>
        <p:txBody>
          <a:bodyPr lIns="0" tIns="0" rIns="0" bIns="0">
            <a:spAutoFit/>
          </a:bodyPr>
          <a:lst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en-US" sz="1400" err="1">
                <a:solidFill>
                  <a:schemeClr val="bg1"/>
                </a:solidFill>
              </a:rPr>
              <a:t>Lorem</a:t>
            </a:r>
            <a:r>
              <a:rPr lang="en-US" sz="1400">
                <a:solidFill>
                  <a:schemeClr val="bg1"/>
                </a:solidFill>
              </a:rPr>
              <a:t> </a:t>
            </a:r>
            <a:r>
              <a:rPr lang="en-US" sz="1400" err="1">
                <a:solidFill>
                  <a:schemeClr val="bg1"/>
                </a:solidFill>
              </a:rPr>
              <a:t>ipsum</a:t>
            </a:r>
            <a:r>
              <a:rPr lang="en-US" sz="1400">
                <a:solidFill>
                  <a:schemeClr val="bg1"/>
                </a:solidFill>
              </a:rPr>
              <a:t> dolor sit </a:t>
            </a:r>
            <a:r>
              <a:rPr lang="en-US" sz="1400" err="1">
                <a:solidFill>
                  <a:schemeClr val="bg1"/>
                </a:solidFill>
              </a:rPr>
              <a:t>amet</a:t>
            </a:r>
            <a:r>
              <a:rPr lang="en-US" sz="1400">
                <a:solidFill>
                  <a:schemeClr val="bg1"/>
                </a:solidFill>
              </a:rPr>
              <a:t>, </a:t>
            </a:r>
            <a:r>
              <a:rPr lang="en-US" sz="1400" err="1">
                <a:solidFill>
                  <a:schemeClr val="bg1"/>
                </a:solidFill>
              </a:rPr>
              <a:t>consectetur</a:t>
            </a:r>
            <a:r>
              <a:rPr lang="en-US" sz="1400">
                <a:solidFill>
                  <a:schemeClr val="bg1"/>
                </a:solidFill>
              </a:rPr>
              <a:t> </a:t>
            </a:r>
            <a:r>
              <a:rPr lang="en-US" sz="1400" err="1">
                <a:solidFill>
                  <a:schemeClr val="bg1"/>
                </a:solidFill>
              </a:rPr>
              <a:t>adipiscing</a:t>
            </a:r>
            <a:r>
              <a:rPr lang="en-US" sz="1400">
                <a:solidFill>
                  <a:schemeClr val="bg1"/>
                </a:solidFill>
              </a:rPr>
              <a:t> </a:t>
            </a:r>
            <a:r>
              <a:rPr lang="en-US" sz="1400" err="1">
                <a:solidFill>
                  <a:schemeClr val="bg1"/>
                </a:solidFill>
              </a:rPr>
              <a:t>elit</a:t>
            </a:r>
            <a:r>
              <a:rPr lang="en-US" sz="1400">
                <a:solidFill>
                  <a:schemeClr val="bg1"/>
                </a:solidFill>
              </a:rPr>
              <a:t>.</a:t>
            </a:r>
          </a:p>
        </p:txBody>
      </p:sp>
      <p:sp>
        <p:nvSpPr>
          <p:cNvPr id="23" name="Freeform 12"/>
          <p:cNvSpPr>
            <a:spLocks noEditPoints="1"/>
          </p:cNvSpPr>
          <p:nvPr userDrawn="1"/>
        </p:nvSpPr>
        <p:spPr bwMode="auto">
          <a:xfrm>
            <a:off x="91439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noEditPoints="1"/>
          </p:cNvSpPr>
          <p:nvPr userDrawn="1"/>
        </p:nvSpPr>
        <p:spPr bwMode="auto">
          <a:xfrm>
            <a:off x="170714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noEditPoints="1"/>
          </p:cNvSpPr>
          <p:nvPr userDrawn="1"/>
        </p:nvSpPr>
        <p:spPr bwMode="auto">
          <a:xfrm>
            <a:off x="2499896"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6" name="Freeform 12"/>
          <p:cNvSpPr>
            <a:spLocks noEditPoints="1"/>
          </p:cNvSpPr>
          <p:nvPr userDrawn="1"/>
        </p:nvSpPr>
        <p:spPr bwMode="auto">
          <a:xfrm>
            <a:off x="3292645"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7" name="Freeform 12"/>
          <p:cNvSpPr>
            <a:spLocks noEditPoints="1"/>
          </p:cNvSpPr>
          <p:nvPr userDrawn="1"/>
        </p:nvSpPr>
        <p:spPr bwMode="auto">
          <a:xfrm>
            <a:off x="4085395"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8" name="Freeform 12"/>
          <p:cNvSpPr>
            <a:spLocks noEditPoints="1"/>
          </p:cNvSpPr>
          <p:nvPr userDrawn="1"/>
        </p:nvSpPr>
        <p:spPr bwMode="auto">
          <a:xfrm>
            <a:off x="4878144"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9" name="Freeform 12"/>
          <p:cNvSpPr>
            <a:spLocks noEditPoints="1"/>
          </p:cNvSpPr>
          <p:nvPr userDrawn="1"/>
        </p:nvSpPr>
        <p:spPr bwMode="auto">
          <a:xfrm>
            <a:off x="5670893"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userDrawn="1"/>
        </p:nvSpPr>
        <p:spPr>
          <a:xfrm>
            <a:off x="8927970" y="4545444"/>
            <a:ext cx="1550617" cy="855619"/>
          </a:xfrm>
          <a:prstGeom prst="rect">
            <a:avLst/>
          </a:prstGeom>
          <a:noFill/>
        </p:spPr>
        <p:txBody>
          <a:bodyPr wrap="none" rtlCol="0">
            <a:spAutoFit/>
          </a:bodyPr>
          <a:lstStyle/>
          <a:p>
            <a:pPr>
              <a:lnSpc>
                <a:spcPct val="80000"/>
              </a:lnSpc>
            </a:pPr>
            <a:r>
              <a:rPr lang="en-US" sz="4400" b="1">
                <a:solidFill>
                  <a:schemeClr val="bg1"/>
                </a:solidFill>
              </a:rPr>
              <a:t>70%</a:t>
            </a:r>
          </a:p>
          <a:p>
            <a:pPr>
              <a:lnSpc>
                <a:spcPct val="80000"/>
              </a:lnSpc>
            </a:pPr>
            <a:r>
              <a:rPr lang="en-US" sz="1800" err="1">
                <a:solidFill>
                  <a:schemeClr val="bg1"/>
                </a:solidFill>
              </a:rPr>
              <a:t>Lorem</a:t>
            </a:r>
            <a:r>
              <a:rPr lang="en-US" sz="1800">
                <a:solidFill>
                  <a:schemeClr val="bg1"/>
                </a:solidFill>
              </a:rPr>
              <a:t> </a:t>
            </a:r>
            <a:r>
              <a:rPr lang="en-US" sz="1800" err="1">
                <a:solidFill>
                  <a:schemeClr val="bg1"/>
                </a:solidFill>
              </a:rPr>
              <a:t>ipsum</a:t>
            </a:r>
            <a:endParaRPr lang="en-US" sz="1800">
              <a:solidFill>
                <a:schemeClr val="bg1"/>
              </a:solidFill>
            </a:endParaRPr>
          </a:p>
        </p:txBody>
      </p:sp>
      <p:sp>
        <p:nvSpPr>
          <p:cNvPr id="31" name="Text Placeholder 9"/>
          <p:cNvSpPr txBox="1">
            <a:spLocks/>
          </p:cNvSpPr>
          <p:nvPr userDrawn="1"/>
        </p:nvSpPr>
        <p:spPr>
          <a:xfrm>
            <a:off x="914398" y="1458183"/>
            <a:ext cx="5181602" cy="215444"/>
          </a:xfrm>
          <a:prstGeom prst="rect">
            <a:avLst/>
          </a:prstGeom>
          <a:noFill/>
        </p:spPr>
        <p:txBody>
          <a:bodyPr lIns="0" tIns="0" rIns="0" bIns="0">
            <a:spAutoFit/>
          </a:bodyPr>
          <a:lstStyle>
            <a:defPPr>
              <a:defRPr lang="en-US"/>
            </a:defPPr>
            <a:lvl1pPr indent="0">
              <a:spcBef>
                <a:spcPct val="20000"/>
              </a:spcBef>
              <a:buClr>
                <a:schemeClr val="accent1"/>
              </a:buClr>
              <a:buFont typeface="Arial" panose="020B0604020202020204" pitchFamily="34" charset="0"/>
              <a:buNone/>
              <a:defRPr sz="1600" kern="800" spc="-13"/>
            </a:lvl1pPr>
            <a:lvl2pPr marL="459306" indent="-230712">
              <a:spcBef>
                <a:spcPct val="20000"/>
              </a:spcBef>
              <a:buClr>
                <a:schemeClr val="accent1"/>
              </a:buClr>
              <a:buFont typeface="Arial" panose="020B0604020202020204" pitchFamily="34" charset="0"/>
              <a:buChar char="–"/>
              <a:defRPr sz="1600" kern="800"/>
            </a:lvl2pPr>
            <a:lvl3pPr marL="687900" indent="-228594">
              <a:spcBef>
                <a:spcPct val="20000"/>
              </a:spcBef>
              <a:buClr>
                <a:schemeClr val="accent1"/>
              </a:buClr>
              <a:buFont typeface="Arial" panose="020B0604020202020204" pitchFamily="34" charset="0"/>
              <a:buChar char="•"/>
              <a:defRPr sz="1600" kern="800"/>
            </a:lvl3pPr>
            <a:lvl4pPr marL="916494" indent="-228594">
              <a:spcBef>
                <a:spcPct val="20000"/>
              </a:spcBef>
              <a:buClr>
                <a:schemeClr val="accent1"/>
              </a:buClr>
              <a:buFont typeface="Arial" panose="020B0604020202020204" pitchFamily="34" charset="0"/>
              <a:buChar char="–"/>
              <a:defRPr sz="1600" kern="800"/>
            </a:lvl4pPr>
            <a:lvl5pPr marL="1145089" indent="-228594">
              <a:spcBef>
                <a:spcPct val="20000"/>
              </a:spcBef>
              <a:buClr>
                <a:schemeClr val="accent1"/>
              </a:buClr>
              <a:buFont typeface="Arial" panose="020B0604020202020204" pitchFamily="34" charset="0"/>
              <a:buChar char="»"/>
              <a:defRPr sz="1600" kern="800"/>
            </a:lvl5pPr>
            <a:lvl6pPr marL="3352716" indent="-304792">
              <a:spcBef>
                <a:spcPct val="20000"/>
              </a:spcBef>
              <a:buFont typeface="Arial" panose="020B0604020202020204" pitchFamily="34" charset="0"/>
              <a:buChar char="•"/>
              <a:defRPr sz="2667"/>
            </a:lvl6pPr>
            <a:lvl7pPr marL="3962301" indent="-304792">
              <a:spcBef>
                <a:spcPct val="20000"/>
              </a:spcBef>
              <a:buFont typeface="Arial" panose="020B0604020202020204" pitchFamily="34" charset="0"/>
              <a:buChar char="•"/>
              <a:defRPr sz="2667"/>
            </a:lvl7pPr>
            <a:lvl8pPr marL="4571886" indent="-304792">
              <a:spcBef>
                <a:spcPct val="20000"/>
              </a:spcBef>
              <a:buFont typeface="Arial" panose="020B0604020202020204" pitchFamily="34" charset="0"/>
              <a:buChar char="•"/>
              <a:defRPr sz="2667"/>
            </a:lvl8pPr>
            <a:lvl9pPr marL="5181470" indent="-304792">
              <a:spcBef>
                <a:spcPct val="20000"/>
              </a:spcBef>
              <a:buFont typeface="Arial" panose="020B0604020202020204" pitchFamily="34" charset="0"/>
              <a:buChar char="•"/>
              <a:defRPr sz="2667"/>
            </a:lvl9pPr>
          </a:lstStyle>
          <a:p>
            <a:r>
              <a:rPr lang="en-US" sz="1400" err="1">
                <a:solidFill>
                  <a:schemeClr val="bg1"/>
                </a:solidFill>
              </a:rPr>
              <a:t>Nulla</a:t>
            </a:r>
            <a:r>
              <a:rPr lang="en-US" sz="1400">
                <a:solidFill>
                  <a:schemeClr val="bg1"/>
                </a:solidFill>
              </a:rPr>
              <a:t> at </a:t>
            </a:r>
            <a:r>
              <a:rPr lang="en-US" sz="1400" err="1">
                <a:solidFill>
                  <a:schemeClr val="bg1"/>
                </a:solidFill>
              </a:rPr>
              <a:t>nulla</a:t>
            </a:r>
            <a:r>
              <a:rPr lang="en-US" sz="1400">
                <a:solidFill>
                  <a:schemeClr val="bg1"/>
                </a:solidFill>
              </a:rPr>
              <a:t> </a:t>
            </a:r>
            <a:r>
              <a:rPr lang="en-US" sz="1400" err="1">
                <a:solidFill>
                  <a:schemeClr val="bg1"/>
                </a:solidFill>
              </a:rPr>
              <a:t>malesuada</a:t>
            </a:r>
            <a:r>
              <a:rPr lang="en-US" sz="1400">
                <a:solidFill>
                  <a:schemeClr val="bg1"/>
                </a:solidFill>
              </a:rPr>
              <a:t>, </a:t>
            </a:r>
            <a:r>
              <a:rPr lang="en-US" sz="1400" err="1">
                <a:solidFill>
                  <a:schemeClr val="bg1"/>
                </a:solidFill>
              </a:rPr>
              <a:t>rhoncus</a:t>
            </a:r>
            <a:r>
              <a:rPr lang="en-US" sz="1400">
                <a:solidFill>
                  <a:schemeClr val="bg1"/>
                </a:solidFill>
              </a:rPr>
              <a:t> </a:t>
            </a:r>
            <a:r>
              <a:rPr lang="en-US" sz="1400" err="1">
                <a:solidFill>
                  <a:schemeClr val="bg1"/>
                </a:solidFill>
              </a:rPr>
              <a:t>sapien</a:t>
            </a:r>
            <a:r>
              <a:rPr lang="en-US" sz="1400">
                <a:solidFill>
                  <a:schemeClr val="bg1"/>
                </a:solidFill>
              </a:rPr>
              <a:t> </a:t>
            </a:r>
            <a:r>
              <a:rPr lang="en-US" sz="1400" err="1">
                <a:solidFill>
                  <a:schemeClr val="bg1"/>
                </a:solidFill>
              </a:rPr>
              <a:t>quis</a:t>
            </a:r>
            <a:r>
              <a:rPr lang="en-US" sz="1400">
                <a:solidFill>
                  <a:schemeClr val="bg1"/>
                </a:solidFill>
              </a:rPr>
              <a:t>, </a:t>
            </a:r>
            <a:r>
              <a:rPr lang="en-US" sz="1400" err="1">
                <a:solidFill>
                  <a:schemeClr val="bg1"/>
                </a:solidFill>
              </a:rPr>
              <a:t>sagittis</a:t>
            </a:r>
            <a:r>
              <a:rPr lang="en-US" sz="1400">
                <a:solidFill>
                  <a:schemeClr val="bg1"/>
                </a:solidFill>
              </a:rPr>
              <a:t> </a:t>
            </a:r>
            <a:r>
              <a:rPr lang="en-US" sz="1400" err="1">
                <a:solidFill>
                  <a:schemeClr val="bg1"/>
                </a:solidFill>
              </a:rPr>
              <a:t>neque</a:t>
            </a:r>
            <a:r>
              <a:rPr lang="en-US" sz="1400">
                <a:solidFill>
                  <a:schemeClr val="bg1"/>
                </a:solidFill>
              </a:rPr>
              <a:t>. </a:t>
            </a:r>
          </a:p>
        </p:txBody>
      </p:sp>
      <p:sp>
        <p:nvSpPr>
          <p:cNvPr id="33" name="Freeform 13"/>
          <p:cNvSpPr>
            <a:spLocks noEditPoints="1"/>
          </p:cNvSpPr>
          <p:nvPr userDrawn="1"/>
        </p:nvSpPr>
        <p:spPr bwMode="auto">
          <a:xfrm>
            <a:off x="91439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4" name="Freeform 13"/>
          <p:cNvSpPr>
            <a:spLocks noEditPoints="1"/>
          </p:cNvSpPr>
          <p:nvPr userDrawn="1"/>
        </p:nvSpPr>
        <p:spPr bwMode="auto">
          <a:xfrm>
            <a:off x="1707145"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5" name="Freeform 13"/>
          <p:cNvSpPr>
            <a:spLocks noEditPoints="1"/>
          </p:cNvSpPr>
          <p:nvPr userDrawn="1"/>
        </p:nvSpPr>
        <p:spPr bwMode="auto">
          <a:xfrm>
            <a:off x="2499893"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6" name="Freeform 13"/>
          <p:cNvSpPr>
            <a:spLocks noEditPoints="1"/>
          </p:cNvSpPr>
          <p:nvPr userDrawn="1"/>
        </p:nvSpPr>
        <p:spPr bwMode="auto">
          <a:xfrm>
            <a:off x="3292640"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7" name="Freeform 13"/>
          <p:cNvSpPr>
            <a:spLocks noEditPoints="1"/>
          </p:cNvSpPr>
          <p:nvPr userDrawn="1"/>
        </p:nvSpPr>
        <p:spPr bwMode="auto">
          <a:xfrm>
            <a:off x="4085395"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8" name="Freeform 13"/>
          <p:cNvSpPr>
            <a:spLocks noEditPoints="1"/>
          </p:cNvSpPr>
          <p:nvPr userDrawn="1"/>
        </p:nvSpPr>
        <p:spPr bwMode="auto">
          <a:xfrm>
            <a:off x="4878146"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noEditPoints="1"/>
          </p:cNvSpPr>
          <p:nvPr userDrawn="1"/>
        </p:nvSpPr>
        <p:spPr bwMode="auto">
          <a:xfrm>
            <a:off x="5670889"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40" name="Freeform 13"/>
          <p:cNvSpPr>
            <a:spLocks noEditPoints="1"/>
          </p:cNvSpPr>
          <p:nvPr userDrawn="1"/>
        </p:nvSpPr>
        <p:spPr bwMode="auto">
          <a:xfrm>
            <a:off x="6463636"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41" name="TextBox 40"/>
          <p:cNvSpPr txBox="1"/>
          <p:nvPr userDrawn="1"/>
        </p:nvSpPr>
        <p:spPr>
          <a:xfrm>
            <a:off x="8927970" y="2428840"/>
            <a:ext cx="1550617" cy="855619"/>
          </a:xfrm>
          <a:prstGeom prst="rect">
            <a:avLst/>
          </a:prstGeom>
          <a:noFill/>
        </p:spPr>
        <p:txBody>
          <a:bodyPr wrap="none" rtlCol="0">
            <a:spAutoFit/>
          </a:bodyPr>
          <a:lstStyle/>
          <a:p>
            <a:pPr>
              <a:lnSpc>
                <a:spcPct val="80000"/>
              </a:lnSpc>
            </a:pPr>
            <a:r>
              <a:rPr lang="en-US" sz="4400" b="1">
                <a:solidFill>
                  <a:schemeClr val="bg1"/>
                </a:solidFill>
              </a:rPr>
              <a:t>80%</a:t>
            </a:r>
          </a:p>
          <a:p>
            <a:pPr>
              <a:lnSpc>
                <a:spcPct val="80000"/>
              </a:lnSpc>
            </a:pPr>
            <a:r>
              <a:rPr lang="en-US" sz="1800" err="1">
                <a:solidFill>
                  <a:schemeClr val="bg1"/>
                </a:solidFill>
              </a:rPr>
              <a:t>Lorem</a:t>
            </a:r>
            <a:r>
              <a:rPr lang="en-US" sz="1800">
                <a:solidFill>
                  <a:schemeClr val="bg1"/>
                </a:solidFill>
              </a:rPr>
              <a:t> </a:t>
            </a:r>
            <a:r>
              <a:rPr lang="en-US" sz="1800" err="1">
                <a:solidFill>
                  <a:schemeClr val="bg1"/>
                </a:solidFill>
              </a:rPr>
              <a:t>ipsum</a:t>
            </a:r>
            <a:endParaRPr lang="en-US" sz="1800">
              <a:solidFill>
                <a:schemeClr val="bg1"/>
              </a:solidFill>
            </a:endParaRPr>
          </a:p>
        </p:txBody>
      </p:sp>
      <p:grpSp>
        <p:nvGrpSpPr>
          <p:cNvPr id="42" name="Group 41"/>
          <p:cNvGrpSpPr/>
          <p:nvPr userDrawn="1"/>
        </p:nvGrpSpPr>
        <p:grpSpPr>
          <a:xfrm>
            <a:off x="6463647" y="4023189"/>
            <a:ext cx="2276940" cy="1377873"/>
            <a:chOff x="6463647" y="4023189"/>
            <a:chExt cx="2276940" cy="1377873"/>
          </a:xfrm>
          <a:solidFill>
            <a:schemeClr val="bg1"/>
          </a:solidFill>
        </p:grpSpPr>
        <p:sp>
          <p:nvSpPr>
            <p:cNvPr id="43" name="Freeform 12"/>
            <p:cNvSpPr>
              <a:spLocks noEditPoints="1"/>
            </p:cNvSpPr>
            <p:nvPr/>
          </p:nvSpPr>
          <p:spPr bwMode="auto">
            <a:xfrm>
              <a:off x="646364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noEditPoints="1"/>
            </p:cNvSpPr>
            <p:nvPr/>
          </p:nvSpPr>
          <p:spPr bwMode="auto">
            <a:xfrm>
              <a:off x="725639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46" name="Freeform 12"/>
            <p:cNvSpPr>
              <a:spLocks noEditPoints="1"/>
            </p:cNvSpPr>
            <p:nvPr/>
          </p:nvSpPr>
          <p:spPr bwMode="auto">
            <a:xfrm>
              <a:off x="8049146"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499628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pic>
        <p:nvPicPr>
          <p:cNvPr id="45" name="Picture 44"/>
          <p:cNvPicPr>
            <a:picLocks noChangeAspect="1"/>
          </p:cNvPicPr>
          <p:nvPr userDrawn="1"/>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Rectangle 5"/>
          <p:cNvSpPr/>
          <p:nvPr userDrawn="1"/>
        </p:nvSpPr>
        <p:spPr>
          <a:xfrm>
            <a:off x="793018" y="524186"/>
            <a:ext cx="5195032" cy="1058303"/>
          </a:xfrm>
          <a:prstGeom prst="rect">
            <a:avLst/>
          </a:prstGeom>
        </p:spPr>
        <p:txBody>
          <a:bodyPr wrap="square">
            <a:spAutoFit/>
          </a:bodyPr>
          <a:lstStyle/>
          <a:p>
            <a:pPr>
              <a:lnSpc>
                <a:spcPct val="90000"/>
              </a:lnSpc>
            </a:pPr>
            <a:r>
              <a:rPr lang="en-US" sz="2133">
                <a:solidFill>
                  <a:srgbClr val="FFFFFF"/>
                </a:solidFill>
              </a:rPr>
              <a:t>Consistent Growth</a:t>
            </a:r>
          </a:p>
          <a:p>
            <a:pPr>
              <a:lnSpc>
                <a:spcPct val="99000"/>
              </a:lnSpc>
            </a:pPr>
            <a:r>
              <a:rPr lang="en-US" sz="1467">
                <a:solidFill>
                  <a:srgbClr val="FFFFFF"/>
                </a:solidFill>
              </a:rPr>
              <a:t>Lorem ipsum dolor sit amet, </a:t>
            </a:r>
            <a:r>
              <a:rPr lang="en-US" sz="1467" err="1">
                <a:solidFill>
                  <a:srgbClr val="FFFFFF"/>
                </a:solidFill>
              </a:rPr>
              <a:t>consectetur</a:t>
            </a:r>
            <a:r>
              <a:rPr lang="en-US" sz="1467">
                <a:solidFill>
                  <a:srgbClr val="FFFFFF"/>
                </a:solidFill>
              </a:rPr>
              <a:t> </a:t>
            </a:r>
            <a:r>
              <a:rPr lang="en-US" sz="1467" err="1">
                <a:solidFill>
                  <a:srgbClr val="FFFFFF"/>
                </a:solidFill>
              </a:rPr>
              <a:t>adipiscing</a:t>
            </a:r>
            <a:r>
              <a:rPr lang="en-US" sz="1467">
                <a:solidFill>
                  <a:srgbClr val="FFFFFF"/>
                </a:solidFill>
              </a:rPr>
              <a:t> </a:t>
            </a:r>
            <a:r>
              <a:rPr lang="en-US" sz="1467" err="1">
                <a:solidFill>
                  <a:srgbClr val="FFFFFF"/>
                </a:solidFill>
              </a:rPr>
              <a:t>elit</a:t>
            </a:r>
            <a:r>
              <a:rPr lang="en-US" sz="1467">
                <a:solidFill>
                  <a:srgbClr val="FFFFFF"/>
                </a:solidFill>
              </a:rPr>
              <a:t>. </a:t>
            </a:r>
            <a:r>
              <a:rPr lang="en-US" sz="1467" err="1">
                <a:solidFill>
                  <a:srgbClr val="FFFFFF"/>
                </a:solidFill>
              </a:rPr>
              <a:t>Mauris</a:t>
            </a:r>
            <a:r>
              <a:rPr lang="en-US" sz="1467">
                <a:solidFill>
                  <a:srgbClr val="FFFFFF"/>
                </a:solidFill>
              </a:rPr>
              <a:t> </a:t>
            </a:r>
            <a:r>
              <a:rPr lang="en-US" sz="1467" err="1">
                <a:solidFill>
                  <a:srgbClr val="FFFFFF"/>
                </a:solidFill>
              </a:rPr>
              <a:t>eros</a:t>
            </a:r>
            <a:r>
              <a:rPr lang="en-US" sz="1467">
                <a:solidFill>
                  <a:srgbClr val="FFFFFF"/>
                </a:solidFill>
              </a:rPr>
              <a:t> </a:t>
            </a:r>
            <a:r>
              <a:rPr lang="en-US" sz="1467" err="1">
                <a:solidFill>
                  <a:srgbClr val="FFFFFF"/>
                </a:solidFill>
              </a:rPr>
              <a:t>sapien</a:t>
            </a:r>
            <a:r>
              <a:rPr lang="en-US" sz="1467">
                <a:solidFill>
                  <a:srgbClr val="FFFFFF"/>
                </a:solidFill>
              </a:rPr>
              <a:t>, </a:t>
            </a:r>
            <a:r>
              <a:rPr lang="en-US" sz="1467" err="1">
                <a:solidFill>
                  <a:srgbClr val="FFFFFF"/>
                </a:solidFill>
              </a:rPr>
              <a:t>ultrices</a:t>
            </a:r>
            <a:r>
              <a:rPr lang="en-US" sz="1467">
                <a:solidFill>
                  <a:srgbClr val="FFFFFF"/>
                </a:solidFill>
              </a:rPr>
              <a:t> </a:t>
            </a:r>
            <a:r>
              <a:rPr lang="en-US" sz="1467" err="1">
                <a:solidFill>
                  <a:srgbClr val="FFFFFF"/>
                </a:solidFill>
              </a:rPr>
              <a:t>ut</a:t>
            </a:r>
            <a:r>
              <a:rPr lang="en-US" sz="1467">
                <a:solidFill>
                  <a:srgbClr val="FFFFFF"/>
                </a:solidFill>
              </a:rPr>
              <a:t> </a:t>
            </a:r>
            <a:r>
              <a:rPr lang="en-US" sz="1467" err="1">
                <a:solidFill>
                  <a:srgbClr val="FFFFFF"/>
                </a:solidFill>
              </a:rPr>
              <a:t>felis</a:t>
            </a:r>
            <a:r>
              <a:rPr lang="en-US" sz="1467">
                <a:solidFill>
                  <a:srgbClr val="FFFFFF"/>
                </a:solidFill>
              </a:rPr>
              <a:t> non, </a:t>
            </a:r>
            <a:r>
              <a:rPr lang="en-US" sz="1467" err="1">
                <a:solidFill>
                  <a:srgbClr val="FFFFFF"/>
                </a:solidFill>
              </a:rPr>
              <a:t>dapibus</a:t>
            </a:r>
            <a:r>
              <a:rPr lang="en-US" sz="1467">
                <a:solidFill>
                  <a:srgbClr val="FFFFFF"/>
                </a:solidFill>
              </a:rPr>
              <a:t> </a:t>
            </a:r>
            <a:r>
              <a:rPr lang="en-US" sz="1467" err="1">
                <a:solidFill>
                  <a:srgbClr val="FFFFFF"/>
                </a:solidFill>
              </a:rPr>
              <a:t>ornare</a:t>
            </a:r>
            <a:r>
              <a:rPr lang="en-US" sz="1467">
                <a:solidFill>
                  <a:srgbClr val="FFFFFF"/>
                </a:solidFill>
              </a:rPr>
              <a:t> </a:t>
            </a:r>
            <a:r>
              <a:rPr lang="en-US" sz="1467" err="1">
                <a:solidFill>
                  <a:srgbClr val="FFFFFF"/>
                </a:solidFill>
              </a:rPr>
              <a:t>leo</a:t>
            </a:r>
            <a:r>
              <a:rPr lang="en-US" sz="1467">
                <a:solidFill>
                  <a:srgbClr val="FFFFFF"/>
                </a:solidFill>
              </a:rPr>
              <a:t>. In </a:t>
            </a:r>
            <a:r>
              <a:rPr lang="en-US" sz="1467" err="1">
                <a:solidFill>
                  <a:srgbClr val="FFFFFF"/>
                </a:solidFill>
              </a:rPr>
              <a:t>finibus</a:t>
            </a:r>
            <a:r>
              <a:rPr lang="en-US" sz="1467">
                <a:solidFill>
                  <a:srgbClr val="FFFFFF"/>
                </a:solidFill>
              </a:rPr>
              <a:t>, </a:t>
            </a:r>
            <a:r>
              <a:rPr lang="en-US" sz="1467" err="1">
                <a:solidFill>
                  <a:srgbClr val="FFFFFF"/>
                </a:solidFill>
              </a:rPr>
              <a:t>mauris</a:t>
            </a:r>
            <a:r>
              <a:rPr lang="en-US" sz="1467">
                <a:solidFill>
                  <a:srgbClr val="FFFFFF"/>
                </a:solidFill>
              </a:rPr>
              <a:t> </a:t>
            </a:r>
            <a:r>
              <a:rPr lang="en-US" sz="1467" err="1">
                <a:solidFill>
                  <a:srgbClr val="FFFFFF"/>
                </a:solidFill>
              </a:rPr>
              <a:t>nec</a:t>
            </a:r>
            <a:r>
              <a:rPr lang="en-US" sz="1467">
                <a:solidFill>
                  <a:srgbClr val="FFFFFF"/>
                </a:solidFill>
              </a:rPr>
              <a:t> </a:t>
            </a:r>
            <a:r>
              <a:rPr lang="en-US" sz="1467" err="1">
                <a:solidFill>
                  <a:srgbClr val="FFFFFF"/>
                </a:solidFill>
              </a:rPr>
              <a:t>lacinia</a:t>
            </a:r>
            <a:r>
              <a:rPr lang="en-US" sz="1467">
                <a:solidFill>
                  <a:srgbClr val="FFFFFF"/>
                </a:solidFill>
              </a:rPr>
              <a:t> </a:t>
            </a:r>
            <a:r>
              <a:rPr lang="en-US" sz="1467" err="1">
                <a:solidFill>
                  <a:srgbClr val="FFFFFF"/>
                </a:solidFill>
              </a:rPr>
              <a:t>condimentum</a:t>
            </a:r>
            <a:r>
              <a:rPr lang="en-US" sz="1467">
                <a:solidFill>
                  <a:srgbClr val="FFFFFF"/>
                </a:solidFill>
              </a:rPr>
              <a:t>, </a:t>
            </a:r>
            <a:r>
              <a:rPr lang="en-US" sz="1467" err="1">
                <a:solidFill>
                  <a:srgbClr val="FFFFFF"/>
                </a:solidFill>
              </a:rPr>
              <a:t>massa</a:t>
            </a:r>
            <a:endParaRPr lang="en-US" sz="1467">
              <a:solidFill>
                <a:srgbClr val="FFFFFF"/>
              </a:solidFill>
            </a:endParaRPr>
          </a:p>
        </p:txBody>
      </p:sp>
      <p:sp>
        <p:nvSpPr>
          <p:cNvPr id="7" name="Rounded Rectangle 50"/>
          <p:cNvSpPr/>
          <p:nvPr userDrawn="1"/>
        </p:nvSpPr>
        <p:spPr>
          <a:xfrm>
            <a:off x="2013566" y="4475122"/>
            <a:ext cx="803663" cy="938301"/>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18%</a:t>
            </a:r>
          </a:p>
        </p:txBody>
      </p:sp>
      <p:sp>
        <p:nvSpPr>
          <p:cNvPr id="8" name="Rounded Rectangle 52"/>
          <p:cNvSpPr/>
          <p:nvPr userDrawn="1"/>
        </p:nvSpPr>
        <p:spPr>
          <a:xfrm>
            <a:off x="3158156" y="3954203"/>
            <a:ext cx="803663" cy="1459220"/>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2B2B2D"/>
                </a:solidFill>
              </a:rPr>
              <a:t>45%</a:t>
            </a:r>
          </a:p>
        </p:txBody>
      </p:sp>
      <p:sp>
        <p:nvSpPr>
          <p:cNvPr id="9" name="Rounded Rectangle 54"/>
          <p:cNvSpPr/>
          <p:nvPr userDrawn="1"/>
        </p:nvSpPr>
        <p:spPr>
          <a:xfrm>
            <a:off x="4302746" y="4112771"/>
            <a:ext cx="803663" cy="1300652"/>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40%</a:t>
            </a:r>
          </a:p>
        </p:txBody>
      </p:sp>
      <p:sp>
        <p:nvSpPr>
          <p:cNvPr id="10" name="Rounded Rectangle 56"/>
          <p:cNvSpPr/>
          <p:nvPr userDrawn="1"/>
        </p:nvSpPr>
        <p:spPr>
          <a:xfrm>
            <a:off x="5447336" y="3390686"/>
            <a:ext cx="803663" cy="2022738"/>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68%</a:t>
            </a:r>
          </a:p>
        </p:txBody>
      </p:sp>
      <p:sp>
        <p:nvSpPr>
          <p:cNvPr id="11" name="Rounded Rectangle 58"/>
          <p:cNvSpPr/>
          <p:nvPr userDrawn="1"/>
        </p:nvSpPr>
        <p:spPr>
          <a:xfrm>
            <a:off x="6591926" y="3607831"/>
            <a:ext cx="803663" cy="1805593"/>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62%</a:t>
            </a:r>
          </a:p>
        </p:txBody>
      </p:sp>
      <p:sp>
        <p:nvSpPr>
          <p:cNvPr id="12" name="Rounded Rectangle 60"/>
          <p:cNvSpPr/>
          <p:nvPr userDrawn="1"/>
        </p:nvSpPr>
        <p:spPr>
          <a:xfrm>
            <a:off x="7736516" y="3139728"/>
            <a:ext cx="803663" cy="2273696"/>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80%</a:t>
            </a:r>
          </a:p>
        </p:txBody>
      </p:sp>
      <p:sp>
        <p:nvSpPr>
          <p:cNvPr id="13" name="Rounded Rectangle 62"/>
          <p:cNvSpPr/>
          <p:nvPr userDrawn="1"/>
        </p:nvSpPr>
        <p:spPr>
          <a:xfrm>
            <a:off x="8881106" y="3607831"/>
            <a:ext cx="803663" cy="1805593"/>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64%</a:t>
            </a:r>
          </a:p>
        </p:txBody>
      </p:sp>
      <p:sp>
        <p:nvSpPr>
          <p:cNvPr id="14" name="Rounded Rectangle 64"/>
          <p:cNvSpPr/>
          <p:nvPr userDrawn="1"/>
        </p:nvSpPr>
        <p:spPr>
          <a:xfrm>
            <a:off x="10025700" y="2605415"/>
            <a:ext cx="803663" cy="2808008"/>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94%</a:t>
            </a:r>
          </a:p>
        </p:txBody>
      </p:sp>
      <p:sp>
        <p:nvSpPr>
          <p:cNvPr id="15" name="Rectangle 14"/>
          <p:cNvSpPr/>
          <p:nvPr userDrawn="1"/>
        </p:nvSpPr>
        <p:spPr>
          <a:xfrm>
            <a:off x="10160189" y="5567266"/>
            <a:ext cx="534687" cy="367369"/>
          </a:xfrm>
          <a:prstGeom prst="rect">
            <a:avLst/>
          </a:prstGeom>
        </p:spPr>
        <p:txBody>
          <a:bodyPr wrap="none">
            <a:noAutofit/>
          </a:bodyPr>
          <a:lstStyle/>
          <a:p>
            <a:pPr algn="ctr">
              <a:lnSpc>
                <a:spcPct val="95000"/>
              </a:lnSpc>
            </a:pPr>
            <a:r>
              <a:rPr lang="en-US" sz="1467">
                <a:solidFill>
                  <a:schemeClr val="bg1"/>
                </a:solidFill>
              </a:rPr>
              <a:t>2018</a:t>
            </a:r>
          </a:p>
        </p:txBody>
      </p:sp>
      <p:sp>
        <p:nvSpPr>
          <p:cNvPr id="16" name="Rectangle 15"/>
          <p:cNvSpPr/>
          <p:nvPr userDrawn="1"/>
        </p:nvSpPr>
        <p:spPr>
          <a:xfrm>
            <a:off x="9015594" y="5567266"/>
            <a:ext cx="534687" cy="367369"/>
          </a:xfrm>
          <a:prstGeom prst="rect">
            <a:avLst/>
          </a:prstGeom>
        </p:spPr>
        <p:txBody>
          <a:bodyPr wrap="none">
            <a:noAutofit/>
          </a:bodyPr>
          <a:lstStyle/>
          <a:p>
            <a:pPr algn="ctr">
              <a:lnSpc>
                <a:spcPct val="95000"/>
              </a:lnSpc>
            </a:pPr>
            <a:r>
              <a:rPr lang="en-US" sz="1467">
                <a:solidFill>
                  <a:schemeClr val="bg1"/>
                </a:solidFill>
              </a:rPr>
              <a:t>2017</a:t>
            </a:r>
          </a:p>
        </p:txBody>
      </p:sp>
      <p:sp>
        <p:nvSpPr>
          <p:cNvPr id="17" name="Rectangle 16"/>
          <p:cNvSpPr/>
          <p:nvPr userDrawn="1"/>
        </p:nvSpPr>
        <p:spPr>
          <a:xfrm>
            <a:off x="7876869" y="5567266"/>
            <a:ext cx="534687" cy="367369"/>
          </a:xfrm>
          <a:prstGeom prst="rect">
            <a:avLst/>
          </a:prstGeom>
        </p:spPr>
        <p:txBody>
          <a:bodyPr wrap="none">
            <a:noAutofit/>
          </a:bodyPr>
          <a:lstStyle/>
          <a:p>
            <a:pPr algn="ctr">
              <a:lnSpc>
                <a:spcPct val="95000"/>
              </a:lnSpc>
            </a:pPr>
            <a:r>
              <a:rPr lang="en-US" sz="1467">
                <a:solidFill>
                  <a:schemeClr val="bg1"/>
                </a:solidFill>
              </a:rPr>
              <a:t>2016</a:t>
            </a:r>
          </a:p>
        </p:txBody>
      </p:sp>
      <p:sp>
        <p:nvSpPr>
          <p:cNvPr id="18" name="Rectangle 17"/>
          <p:cNvSpPr/>
          <p:nvPr userDrawn="1"/>
        </p:nvSpPr>
        <p:spPr>
          <a:xfrm>
            <a:off x="6726413" y="5567266"/>
            <a:ext cx="534687" cy="367369"/>
          </a:xfrm>
          <a:prstGeom prst="rect">
            <a:avLst/>
          </a:prstGeom>
        </p:spPr>
        <p:txBody>
          <a:bodyPr wrap="none">
            <a:noAutofit/>
          </a:bodyPr>
          <a:lstStyle/>
          <a:p>
            <a:pPr algn="ctr">
              <a:lnSpc>
                <a:spcPct val="95000"/>
              </a:lnSpc>
            </a:pPr>
            <a:r>
              <a:rPr lang="en-US" sz="1467">
                <a:solidFill>
                  <a:schemeClr val="bg1"/>
                </a:solidFill>
              </a:rPr>
              <a:t>2015</a:t>
            </a:r>
          </a:p>
        </p:txBody>
      </p:sp>
      <p:sp>
        <p:nvSpPr>
          <p:cNvPr id="19" name="Rectangle 18"/>
          <p:cNvSpPr/>
          <p:nvPr userDrawn="1"/>
        </p:nvSpPr>
        <p:spPr>
          <a:xfrm>
            <a:off x="5575957" y="5567266"/>
            <a:ext cx="534687" cy="367369"/>
          </a:xfrm>
          <a:prstGeom prst="rect">
            <a:avLst/>
          </a:prstGeom>
        </p:spPr>
        <p:txBody>
          <a:bodyPr wrap="none">
            <a:noAutofit/>
          </a:bodyPr>
          <a:lstStyle/>
          <a:p>
            <a:pPr algn="ctr">
              <a:lnSpc>
                <a:spcPct val="95000"/>
              </a:lnSpc>
            </a:pPr>
            <a:r>
              <a:rPr lang="en-US" sz="1467">
                <a:solidFill>
                  <a:schemeClr val="bg1"/>
                </a:solidFill>
              </a:rPr>
              <a:t>2014</a:t>
            </a:r>
          </a:p>
        </p:txBody>
      </p:sp>
      <p:sp>
        <p:nvSpPr>
          <p:cNvPr id="20" name="Rectangle 19"/>
          <p:cNvSpPr/>
          <p:nvPr userDrawn="1"/>
        </p:nvSpPr>
        <p:spPr>
          <a:xfrm>
            <a:off x="4425501" y="5567266"/>
            <a:ext cx="534687" cy="367369"/>
          </a:xfrm>
          <a:prstGeom prst="rect">
            <a:avLst/>
          </a:prstGeom>
        </p:spPr>
        <p:txBody>
          <a:bodyPr wrap="none">
            <a:noAutofit/>
          </a:bodyPr>
          <a:lstStyle/>
          <a:p>
            <a:pPr algn="ctr">
              <a:lnSpc>
                <a:spcPct val="95000"/>
              </a:lnSpc>
            </a:pPr>
            <a:r>
              <a:rPr lang="en-US" sz="1467">
                <a:solidFill>
                  <a:schemeClr val="bg1"/>
                </a:solidFill>
              </a:rPr>
              <a:t>2013</a:t>
            </a:r>
          </a:p>
        </p:txBody>
      </p:sp>
      <p:sp>
        <p:nvSpPr>
          <p:cNvPr id="21" name="Rectangle 20"/>
          <p:cNvSpPr/>
          <p:nvPr userDrawn="1"/>
        </p:nvSpPr>
        <p:spPr>
          <a:xfrm>
            <a:off x="3275045" y="5567266"/>
            <a:ext cx="534687" cy="367369"/>
          </a:xfrm>
          <a:prstGeom prst="rect">
            <a:avLst/>
          </a:prstGeom>
        </p:spPr>
        <p:txBody>
          <a:bodyPr wrap="none">
            <a:noAutofit/>
          </a:bodyPr>
          <a:lstStyle/>
          <a:p>
            <a:pPr algn="ctr">
              <a:lnSpc>
                <a:spcPct val="95000"/>
              </a:lnSpc>
            </a:pPr>
            <a:r>
              <a:rPr lang="en-US" sz="1467">
                <a:solidFill>
                  <a:schemeClr val="bg1"/>
                </a:solidFill>
              </a:rPr>
              <a:t>2012</a:t>
            </a:r>
          </a:p>
        </p:txBody>
      </p:sp>
      <p:sp>
        <p:nvSpPr>
          <p:cNvPr id="22" name="Rectangle 21"/>
          <p:cNvSpPr/>
          <p:nvPr userDrawn="1"/>
        </p:nvSpPr>
        <p:spPr>
          <a:xfrm>
            <a:off x="2165131" y="5567266"/>
            <a:ext cx="534687" cy="367369"/>
          </a:xfrm>
          <a:prstGeom prst="rect">
            <a:avLst/>
          </a:prstGeom>
        </p:spPr>
        <p:txBody>
          <a:bodyPr wrap="none">
            <a:noAutofit/>
          </a:bodyPr>
          <a:lstStyle/>
          <a:p>
            <a:pPr algn="ctr">
              <a:lnSpc>
                <a:spcPct val="95000"/>
              </a:lnSpc>
            </a:pPr>
            <a:r>
              <a:rPr lang="en-US" sz="1467">
                <a:solidFill>
                  <a:schemeClr val="bg1"/>
                </a:solidFill>
              </a:rPr>
              <a:t>2011</a:t>
            </a:r>
          </a:p>
        </p:txBody>
      </p:sp>
      <p:sp>
        <p:nvSpPr>
          <p:cNvPr id="23" name="Rectangle 22"/>
          <p:cNvSpPr/>
          <p:nvPr userDrawn="1"/>
        </p:nvSpPr>
        <p:spPr>
          <a:xfrm>
            <a:off x="573741" y="2302682"/>
            <a:ext cx="992460" cy="306815"/>
          </a:xfrm>
          <a:prstGeom prst="rect">
            <a:avLst/>
          </a:prstGeom>
        </p:spPr>
        <p:txBody>
          <a:bodyPr wrap="square">
            <a:spAutoFit/>
          </a:bodyPr>
          <a:lstStyle/>
          <a:p>
            <a:pPr algn="r">
              <a:lnSpc>
                <a:spcPct val="95000"/>
              </a:lnSpc>
            </a:pPr>
            <a:r>
              <a:rPr lang="en-US" sz="1467">
                <a:solidFill>
                  <a:schemeClr val="bg1"/>
                </a:solidFill>
              </a:rPr>
              <a:t>100%</a:t>
            </a:r>
          </a:p>
        </p:txBody>
      </p:sp>
      <p:sp>
        <p:nvSpPr>
          <p:cNvPr id="24" name="Rectangle 23"/>
          <p:cNvSpPr/>
          <p:nvPr userDrawn="1"/>
        </p:nvSpPr>
        <p:spPr>
          <a:xfrm>
            <a:off x="573741" y="2990395"/>
            <a:ext cx="992460" cy="306815"/>
          </a:xfrm>
          <a:prstGeom prst="rect">
            <a:avLst/>
          </a:prstGeom>
        </p:spPr>
        <p:txBody>
          <a:bodyPr wrap="square">
            <a:spAutoFit/>
          </a:bodyPr>
          <a:lstStyle/>
          <a:p>
            <a:pPr algn="r">
              <a:lnSpc>
                <a:spcPct val="95000"/>
              </a:lnSpc>
            </a:pPr>
            <a:r>
              <a:rPr lang="en-US" sz="1467">
                <a:solidFill>
                  <a:schemeClr val="bg1"/>
                </a:solidFill>
              </a:rPr>
              <a:t>75%</a:t>
            </a:r>
          </a:p>
        </p:txBody>
      </p:sp>
      <p:sp>
        <p:nvSpPr>
          <p:cNvPr id="25" name="Rectangle 24"/>
          <p:cNvSpPr/>
          <p:nvPr userDrawn="1"/>
        </p:nvSpPr>
        <p:spPr>
          <a:xfrm>
            <a:off x="573741" y="3678109"/>
            <a:ext cx="992460" cy="306815"/>
          </a:xfrm>
          <a:prstGeom prst="rect">
            <a:avLst/>
          </a:prstGeom>
        </p:spPr>
        <p:txBody>
          <a:bodyPr wrap="square">
            <a:spAutoFit/>
          </a:bodyPr>
          <a:lstStyle/>
          <a:p>
            <a:pPr algn="r">
              <a:lnSpc>
                <a:spcPct val="95000"/>
              </a:lnSpc>
            </a:pPr>
            <a:r>
              <a:rPr lang="en-US" sz="1467">
                <a:solidFill>
                  <a:schemeClr val="bg1"/>
                </a:solidFill>
              </a:rPr>
              <a:t>50%</a:t>
            </a:r>
          </a:p>
        </p:txBody>
      </p:sp>
      <p:sp>
        <p:nvSpPr>
          <p:cNvPr id="26" name="Rectangle 25"/>
          <p:cNvSpPr/>
          <p:nvPr userDrawn="1"/>
        </p:nvSpPr>
        <p:spPr>
          <a:xfrm>
            <a:off x="573741" y="5053537"/>
            <a:ext cx="992460" cy="306815"/>
          </a:xfrm>
          <a:prstGeom prst="rect">
            <a:avLst/>
          </a:prstGeom>
        </p:spPr>
        <p:txBody>
          <a:bodyPr wrap="square">
            <a:spAutoFit/>
          </a:bodyPr>
          <a:lstStyle/>
          <a:p>
            <a:pPr algn="r">
              <a:lnSpc>
                <a:spcPct val="95000"/>
              </a:lnSpc>
            </a:pPr>
            <a:r>
              <a:rPr lang="en-US" sz="1467">
                <a:solidFill>
                  <a:schemeClr val="bg1"/>
                </a:solidFill>
              </a:rPr>
              <a:t>0%</a:t>
            </a:r>
          </a:p>
        </p:txBody>
      </p:sp>
      <p:sp>
        <p:nvSpPr>
          <p:cNvPr id="27" name="Rectangle 26"/>
          <p:cNvSpPr/>
          <p:nvPr userDrawn="1"/>
        </p:nvSpPr>
        <p:spPr>
          <a:xfrm>
            <a:off x="573741" y="4365823"/>
            <a:ext cx="992460" cy="306815"/>
          </a:xfrm>
          <a:prstGeom prst="rect">
            <a:avLst/>
          </a:prstGeom>
        </p:spPr>
        <p:txBody>
          <a:bodyPr wrap="square">
            <a:spAutoFit/>
          </a:bodyPr>
          <a:lstStyle/>
          <a:p>
            <a:pPr algn="r">
              <a:lnSpc>
                <a:spcPct val="95000"/>
              </a:lnSpc>
            </a:pPr>
            <a:r>
              <a:rPr lang="en-US" sz="1467">
                <a:solidFill>
                  <a:schemeClr val="bg1"/>
                </a:solidFill>
              </a:rPr>
              <a:t>25%</a:t>
            </a:r>
          </a:p>
        </p:txBody>
      </p:sp>
      <p:sp>
        <p:nvSpPr>
          <p:cNvPr id="28" name="Rectangle 27"/>
          <p:cNvSpPr/>
          <p:nvPr userDrawn="1"/>
        </p:nvSpPr>
        <p:spPr>
          <a:xfrm>
            <a:off x="784624" y="1700809"/>
            <a:ext cx="2718903" cy="306815"/>
          </a:xfrm>
          <a:prstGeom prst="rect">
            <a:avLst/>
          </a:prstGeom>
        </p:spPr>
        <p:txBody>
          <a:bodyPr wrap="square">
            <a:spAutoFit/>
          </a:bodyPr>
          <a:lstStyle/>
          <a:p>
            <a:pPr>
              <a:lnSpc>
                <a:spcPct val="95000"/>
              </a:lnSpc>
            </a:pPr>
            <a:r>
              <a:rPr lang="en-US" sz="1467">
                <a:solidFill>
                  <a:schemeClr val="bg1"/>
                </a:solidFill>
              </a:rPr>
              <a:t>Axis title goes here</a:t>
            </a:r>
          </a:p>
        </p:txBody>
      </p:sp>
    </p:spTree>
    <p:extLst>
      <p:ext uri="{BB962C8B-B14F-4D97-AF65-F5344CB8AC3E}">
        <p14:creationId xmlns:p14="http://schemas.microsoft.com/office/powerpoint/2010/main" val="26310976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Line 16"/>
          <p:cNvSpPr>
            <a:spLocks noChangeShapeType="1"/>
          </p:cNvSpPr>
          <p:nvPr userDrawn="1"/>
        </p:nvSpPr>
        <p:spPr bwMode="auto">
          <a:xfrm>
            <a:off x="1980604" y="3369495"/>
            <a:ext cx="7098440"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grpSp>
        <p:nvGrpSpPr>
          <p:cNvPr id="7" name="Group 6"/>
          <p:cNvGrpSpPr/>
          <p:nvPr userDrawn="1"/>
        </p:nvGrpSpPr>
        <p:grpSpPr>
          <a:xfrm>
            <a:off x="8916267" y="3095252"/>
            <a:ext cx="2264708" cy="1894923"/>
            <a:chOff x="6687200" y="2321439"/>
            <a:chExt cx="1698531" cy="1421192"/>
          </a:xfrm>
        </p:grpSpPr>
        <p:sp>
          <p:nvSpPr>
            <p:cNvPr id="8" name="Freeform 17"/>
            <p:cNvSpPr>
              <a:spLocks/>
            </p:cNvSpPr>
            <p:nvPr/>
          </p:nvSpPr>
          <p:spPr bwMode="auto">
            <a:xfrm>
              <a:off x="7658548" y="2321439"/>
              <a:ext cx="727183" cy="1421192"/>
            </a:xfrm>
            <a:custGeom>
              <a:avLst/>
              <a:gdLst>
                <a:gd name="T0" fmla="*/ 0 w 548"/>
                <a:gd name="T1" fmla="*/ 916 h 1071"/>
                <a:gd name="T2" fmla="*/ 0 w 548"/>
                <a:gd name="T3" fmla="*/ 1071 h 1071"/>
                <a:gd name="T4" fmla="*/ 548 w 548"/>
                <a:gd name="T5" fmla="*/ 533 h 1071"/>
                <a:gd name="T6" fmla="*/ 0 w 548"/>
                <a:gd name="T7" fmla="*/ 0 h 1071"/>
                <a:gd name="T8" fmla="*/ 0 w 548"/>
                <a:gd name="T9" fmla="*/ 155 h 1071"/>
              </a:gdLst>
              <a:ahLst/>
              <a:cxnLst>
                <a:cxn ang="0">
                  <a:pos x="T0" y="T1"/>
                </a:cxn>
                <a:cxn ang="0">
                  <a:pos x="T2" y="T3"/>
                </a:cxn>
                <a:cxn ang="0">
                  <a:pos x="T4" y="T5"/>
                </a:cxn>
                <a:cxn ang="0">
                  <a:pos x="T6" y="T7"/>
                </a:cxn>
                <a:cxn ang="0">
                  <a:pos x="T8" y="T9"/>
                </a:cxn>
              </a:cxnLst>
              <a:rect l="0" t="0" r="r" b="b"/>
              <a:pathLst>
                <a:path w="548" h="1071">
                  <a:moveTo>
                    <a:pt x="0" y="916"/>
                  </a:moveTo>
                  <a:lnTo>
                    <a:pt x="0" y="1071"/>
                  </a:lnTo>
                  <a:lnTo>
                    <a:pt x="548" y="533"/>
                  </a:lnTo>
                  <a:lnTo>
                    <a:pt x="0" y="0"/>
                  </a:lnTo>
                  <a:lnTo>
                    <a:pt x="0" y="155"/>
                  </a:lnTo>
                </a:path>
              </a:pathLst>
            </a:cu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9" name="Line 18"/>
            <p:cNvSpPr>
              <a:spLocks noChangeShapeType="1"/>
            </p:cNvSpPr>
            <p:nvPr/>
          </p:nvSpPr>
          <p:spPr bwMode="auto">
            <a:xfrm>
              <a:off x="6687201" y="3536950"/>
              <a:ext cx="971347"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0" name="Line 19"/>
            <p:cNvSpPr>
              <a:spLocks noChangeShapeType="1"/>
            </p:cNvSpPr>
            <p:nvPr/>
          </p:nvSpPr>
          <p:spPr bwMode="auto">
            <a:xfrm flipH="1">
              <a:off x="6687200" y="2527121"/>
              <a:ext cx="971347"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1" name="Group 10"/>
          <p:cNvGrpSpPr/>
          <p:nvPr userDrawn="1"/>
        </p:nvGrpSpPr>
        <p:grpSpPr>
          <a:xfrm>
            <a:off x="1011027" y="1748813"/>
            <a:ext cx="2264707" cy="1884307"/>
            <a:chOff x="758270" y="1311610"/>
            <a:chExt cx="1698530" cy="1413230"/>
          </a:xfrm>
        </p:grpSpPr>
        <p:sp>
          <p:nvSpPr>
            <p:cNvPr id="12" name="Freeform 14"/>
            <p:cNvSpPr>
              <a:spLocks/>
            </p:cNvSpPr>
            <p:nvPr/>
          </p:nvSpPr>
          <p:spPr bwMode="auto">
            <a:xfrm>
              <a:off x="758270" y="1311610"/>
              <a:ext cx="727183" cy="1413230"/>
            </a:xfrm>
            <a:custGeom>
              <a:avLst/>
              <a:gdLst>
                <a:gd name="T0" fmla="*/ 548 w 548"/>
                <a:gd name="T1" fmla="*/ 149 h 1065"/>
                <a:gd name="T2" fmla="*/ 548 w 548"/>
                <a:gd name="T3" fmla="*/ 0 h 1065"/>
                <a:gd name="T4" fmla="*/ 0 w 548"/>
                <a:gd name="T5" fmla="*/ 532 h 1065"/>
                <a:gd name="T6" fmla="*/ 548 w 548"/>
                <a:gd name="T7" fmla="*/ 1065 h 1065"/>
                <a:gd name="T8" fmla="*/ 548 w 548"/>
                <a:gd name="T9" fmla="*/ 916 h 1065"/>
              </a:gdLst>
              <a:ahLst/>
              <a:cxnLst>
                <a:cxn ang="0">
                  <a:pos x="T0" y="T1"/>
                </a:cxn>
                <a:cxn ang="0">
                  <a:pos x="T2" y="T3"/>
                </a:cxn>
                <a:cxn ang="0">
                  <a:pos x="T4" y="T5"/>
                </a:cxn>
                <a:cxn ang="0">
                  <a:pos x="T6" y="T7"/>
                </a:cxn>
                <a:cxn ang="0">
                  <a:pos x="T8" y="T9"/>
                </a:cxn>
              </a:cxnLst>
              <a:rect l="0" t="0" r="r" b="b"/>
              <a:pathLst>
                <a:path w="548" h="1065">
                  <a:moveTo>
                    <a:pt x="548" y="149"/>
                  </a:moveTo>
                  <a:lnTo>
                    <a:pt x="548" y="0"/>
                  </a:lnTo>
                  <a:lnTo>
                    <a:pt x="0" y="532"/>
                  </a:lnTo>
                  <a:lnTo>
                    <a:pt x="548" y="1065"/>
                  </a:lnTo>
                  <a:lnTo>
                    <a:pt x="548" y="916"/>
                  </a:lnTo>
                </a:path>
              </a:pathLst>
            </a:cu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3" name="Line 15"/>
            <p:cNvSpPr>
              <a:spLocks noChangeShapeType="1"/>
            </p:cNvSpPr>
            <p:nvPr/>
          </p:nvSpPr>
          <p:spPr bwMode="auto">
            <a:xfrm flipH="1">
              <a:off x="1485453" y="1509330"/>
              <a:ext cx="971347"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4" name="Line 15"/>
            <p:cNvSpPr>
              <a:spLocks noChangeShapeType="1"/>
            </p:cNvSpPr>
            <p:nvPr/>
          </p:nvSpPr>
          <p:spPr bwMode="auto">
            <a:xfrm flipH="1">
              <a:off x="1485453" y="2527121"/>
              <a:ext cx="971347"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grpSp>
      <p:sp>
        <p:nvSpPr>
          <p:cNvPr id="15" name="Oval 14"/>
          <p:cNvSpPr/>
          <p:nvPr userDrawn="1"/>
        </p:nvSpPr>
        <p:spPr>
          <a:xfrm>
            <a:off x="3294758" y="1648912"/>
            <a:ext cx="743989" cy="743989"/>
          </a:xfrm>
          <a:prstGeom prst="ellipse">
            <a:avLst/>
          </a:prstGeom>
          <a:solidFill>
            <a:schemeClr val="accent1">
              <a:alpha val="80000"/>
            </a:schemeClr>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b="1">
                <a:solidFill>
                  <a:srgbClr val="FFFFFF"/>
                </a:solidFill>
              </a:rPr>
              <a:t>01</a:t>
            </a:r>
          </a:p>
        </p:txBody>
      </p:sp>
      <p:sp>
        <p:nvSpPr>
          <p:cNvPr id="16" name="Oval 15"/>
          <p:cNvSpPr/>
          <p:nvPr userDrawn="1"/>
        </p:nvSpPr>
        <p:spPr>
          <a:xfrm>
            <a:off x="8140419" y="4343939"/>
            <a:ext cx="743989" cy="743989"/>
          </a:xfrm>
          <a:prstGeom prst="ellipse">
            <a:avLst/>
          </a:prstGeom>
          <a:solidFill>
            <a:schemeClr val="accent1">
              <a:alpha val="80000"/>
            </a:schemeClr>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b="1">
                <a:solidFill>
                  <a:srgbClr val="FFFFFF"/>
                </a:solidFill>
              </a:rPr>
              <a:t>02</a:t>
            </a:r>
          </a:p>
        </p:txBody>
      </p:sp>
      <p:sp>
        <p:nvSpPr>
          <p:cNvPr id="17" name="Rectangle 16"/>
          <p:cNvSpPr/>
          <p:nvPr userDrawn="1"/>
        </p:nvSpPr>
        <p:spPr>
          <a:xfrm>
            <a:off x="4245309" y="1771368"/>
            <a:ext cx="5451091" cy="1148841"/>
          </a:xfrm>
          <a:prstGeom prst="rect">
            <a:avLst/>
          </a:prstGeom>
        </p:spPr>
        <p:txBody>
          <a:bodyPr wrap="square" lIns="121920" rIns="121920" bIns="60960">
            <a:spAutoFit/>
          </a:bodyPr>
          <a:lstStyle/>
          <a:p>
            <a:pPr>
              <a:lnSpc>
                <a:spcPct val="89000"/>
              </a:lnSpc>
            </a:pPr>
            <a:r>
              <a:rPr lang="en-US" sz="3200">
                <a:solidFill>
                  <a:schemeClr val="tx2"/>
                </a:solidFill>
              </a:rPr>
              <a:t>Back-end infrastructure</a:t>
            </a:r>
          </a:p>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r>
              <a:rPr lang="en-US" sz="1467">
                <a:solidFill>
                  <a:schemeClr val="tx2"/>
                </a:solidFill>
              </a:rPr>
              <a:t>. </a:t>
            </a:r>
            <a:r>
              <a:rPr lang="en-US" sz="1467" err="1">
                <a:solidFill>
                  <a:schemeClr val="tx2"/>
                </a:solidFill>
              </a:rPr>
              <a:t>Aliquam</a:t>
            </a:r>
            <a:r>
              <a:rPr lang="en-US" sz="1467">
                <a:solidFill>
                  <a:schemeClr val="tx2"/>
                </a:solidFill>
              </a:rPr>
              <a:t> </a:t>
            </a:r>
            <a:r>
              <a:rPr lang="en-US" sz="1467" err="1">
                <a:solidFill>
                  <a:schemeClr val="tx2"/>
                </a:solidFill>
              </a:rPr>
              <a:t>iaculis</a:t>
            </a:r>
            <a:r>
              <a:rPr lang="en-US" sz="1467">
                <a:solidFill>
                  <a:schemeClr val="tx2"/>
                </a:solidFill>
              </a:rPr>
              <a:t> </a:t>
            </a:r>
            <a:r>
              <a:rPr lang="en-US" sz="1467" err="1">
                <a:solidFill>
                  <a:schemeClr val="tx2"/>
                </a:solidFill>
              </a:rPr>
              <a:t>aliquet</a:t>
            </a:r>
            <a:r>
              <a:rPr lang="en-US" sz="1467">
                <a:solidFill>
                  <a:schemeClr val="tx2"/>
                </a:solidFill>
              </a:rPr>
              <a:t> </a:t>
            </a:r>
            <a:r>
              <a:rPr lang="en-US" sz="1467" err="1">
                <a:solidFill>
                  <a:schemeClr val="tx2"/>
                </a:solidFill>
              </a:rPr>
              <a:t>elementum</a:t>
            </a:r>
            <a:r>
              <a:rPr lang="en-US" sz="1467">
                <a:solidFill>
                  <a:schemeClr val="tx2"/>
                </a:solidFill>
              </a:rPr>
              <a:t>. </a:t>
            </a:r>
            <a:r>
              <a:rPr lang="en-US" sz="1467" err="1">
                <a:solidFill>
                  <a:schemeClr val="tx2"/>
                </a:solidFill>
              </a:rPr>
              <a:t>Aenean</a:t>
            </a:r>
            <a:r>
              <a:rPr lang="en-US" sz="1467">
                <a:solidFill>
                  <a:schemeClr val="tx2"/>
                </a:solidFill>
              </a:rPr>
              <a:t> </a:t>
            </a:r>
            <a:r>
              <a:rPr lang="en-US" sz="1467" err="1">
                <a:solidFill>
                  <a:schemeClr val="tx2"/>
                </a:solidFill>
              </a:rPr>
              <a:t>pulvinar</a:t>
            </a:r>
            <a:r>
              <a:rPr lang="en-US" sz="1467">
                <a:solidFill>
                  <a:schemeClr val="tx2"/>
                </a:solidFill>
              </a:rPr>
              <a:t> </a:t>
            </a:r>
            <a:r>
              <a:rPr lang="en-US" sz="1467" err="1">
                <a:solidFill>
                  <a:schemeClr val="tx2"/>
                </a:solidFill>
              </a:rPr>
              <a:t>eget</a:t>
            </a:r>
            <a:r>
              <a:rPr lang="en-US" sz="1467">
                <a:solidFill>
                  <a:schemeClr val="tx2"/>
                </a:solidFill>
              </a:rPr>
              <a:t> </a:t>
            </a:r>
            <a:r>
              <a:rPr lang="en-US" sz="1467" err="1">
                <a:solidFill>
                  <a:schemeClr val="tx2"/>
                </a:solidFill>
              </a:rPr>
              <a:t>turpis</a:t>
            </a:r>
            <a:r>
              <a:rPr lang="en-US" sz="1467">
                <a:solidFill>
                  <a:schemeClr val="tx2"/>
                </a:solidFill>
              </a:rPr>
              <a:t> </a:t>
            </a:r>
            <a:r>
              <a:rPr lang="en-US" sz="1467" err="1">
                <a:solidFill>
                  <a:schemeClr val="tx2"/>
                </a:solidFill>
              </a:rPr>
              <a:t>eget</a:t>
            </a:r>
            <a:r>
              <a:rPr lang="en-US" sz="1467">
                <a:solidFill>
                  <a:schemeClr val="tx2"/>
                </a:solidFill>
              </a:rPr>
              <a:t> </a:t>
            </a:r>
            <a:r>
              <a:rPr lang="en-US" sz="1467" err="1">
                <a:solidFill>
                  <a:schemeClr val="tx2"/>
                </a:solidFill>
              </a:rPr>
              <a:t>sagittis</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elit</a:t>
            </a:r>
            <a:r>
              <a:rPr lang="en-US" sz="1467">
                <a:solidFill>
                  <a:schemeClr val="tx2"/>
                </a:solidFill>
              </a:rPr>
              <a:t> </a:t>
            </a:r>
            <a:r>
              <a:rPr lang="en-US" sz="1467" err="1">
                <a:solidFill>
                  <a:schemeClr val="tx2"/>
                </a:solidFill>
              </a:rPr>
              <a:t>lorem</a:t>
            </a:r>
            <a:r>
              <a:rPr lang="en-US" sz="1467">
                <a:solidFill>
                  <a:schemeClr val="tx2"/>
                </a:solidFill>
              </a:rPr>
              <a:t>, </a:t>
            </a:r>
            <a:r>
              <a:rPr lang="en-US" sz="1467" err="1">
                <a:solidFill>
                  <a:schemeClr val="tx2"/>
                </a:solidFill>
              </a:rPr>
              <a:t>sollicitudin</a:t>
            </a:r>
            <a:r>
              <a:rPr lang="en-US" sz="1467">
                <a:solidFill>
                  <a:schemeClr val="tx2"/>
                </a:solidFill>
              </a:rPr>
              <a:t> non </a:t>
            </a:r>
            <a:r>
              <a:rPr lang="en-US" sz="1467" err="1">
                <a:solidFill>
                  <a:schemeClr val="tx2"/>
                </a:solidFill>
              </a:rPr>
              <a:t>porttitor</a:t>
            </a:r>
            <a:r>
              <a:rPr lang="en-US" sz="1467">
                <a:solidFill>
                  <a:schemeClr val="tx2"/>
                </a:solidFill>
              </a:rPr>
              <a:t> id</a:t>
            </a:r>
          </a:p>
        </p:txBody>
      </p:sp>
      <p:sp>
        <p:nvSpPr>
          <p:cNvPr id="18" name="Rectangle 17"/>
          <p:cNvSpPr/>
          <p:nvPr userDrawn="1"/>
        </p:nvSpPr>
        <p:spPr>
          <a:xfrm>
            <a:off x="2455334" y="4468973"/>
            <a:ext cx="5565220" cy="1148841"/>
          </a:xfrm>
          <a:prstGeom prst="rect">
            <a:avLst/>
          </a:prstGeom>
        </p:spPr>
        <p:txBody>
          <a:bodyPr wrap="square" lIns="121920" rIns="121920" bIns="60960">
            <a:spAutoFit/>
          </a:bodyPr>
          <a:lstStyle/>
          <a:p>
            <a:pPr algn="r">
              <a:lnSpc>
                <a:spcPct val="89000"/>
              </a:lnSpc>
            </a:pPr>
            <a:r>
              <a:rPr lang="en-US" sz="3200">
                <a:solidFill>
                  <a:schemeClr val="tx2"/>
                </a:solidFill>
              </a:rPr>
              <a:t>Fully-developed e-commerce</a:t>
            </a:r>
          </a:p>
          <a:p>
            <a:pPr algn="r">
              <a:lnSpc>
                <a:spcPct val="89000"/>
              </a:lnSpc>
            </a:pPr>
            <a:r>
              <a:rPr lang="en-US" sz="1467" err="1">
                <a:solidFill>
                  <a:schemeClr val="tx2"/>
                </a:solidFill>
              </a:rPr>
              <a:t>viverra</a:t>
            </a:r>
            <a:r>
              <a:rPr lang="en-US" sz="1467">
                <a:solidFill>
                  <a:schemeClr val="tx2"/>
                </a:solidFill>
              </a:rPr>
              <a:t> sit amet </a:t>
            </a:r>
            <a:r>
              <a:rPr lang="en-US" sz="1467" err="1">
                <a:solidFill>
                  <a:schemeClr val="tx2"/>
                </a:solidFill>
              </a:rPr>
              <a:t>justo</a:t>
            </a:r>
            <a:r>
              <a:rPr lang="en-US" sz="1467">
                <a:solidFill>
                  <a:schemeClr val="tx2"/>
                </a:solidFill>
              </a:rPr>
              <a:t>. </a:t>
            </a:r>
            <a:r>
              <a:rPr lang="en-US" sz="1467" err="1">
                <a:solidFill>
                  <a:schemeClr val="tx2"/>
                </a:solidFill>
              </a:rPr>
              <a:t>Vestibulum</a:t>
            </a:r>
            <a:r>
              <a:rPr lang="en-US" sz="1467">
                <a:solidFill>
                  <a:schemeClr val="tx2"/>
                </a:solidFill>
              </a:rPr>
              <a:t> ante ipsum </a:t>
            </a:r>
            <a:r>
              <a:rPr lang="en-US" sz="1467" err="1">
                <a:solidFill>
                  <a:schemeClr val="tx2"/>
                </a:solidFill>
              </a:rPr>
              <a:t>primis</a:t>
            </a:r>
            <a:r>
              <a:rPr lang="en-US" sz="1467">
                <a:solidFill>
                  <a:schemeClr val="tx2"/>
                </a:solidFill>
              </a:rPr>
              <a:t> in </a:t>
            </a:r>
            <a:r>
              <a:rPr lang="en-US" sz="1467" err="1">
                <a:solidFill>
                  <a:schemeClr val="tx2"/>
                </a:solidFill>
              </a:rPr>
              <a:t>faucibus</a:t>
            </a:r>
            <a:r>
              <a:rPr lang="en-US" sz="1467">
                <a:solidFill>
                  <a:schemeClr val="tx2"/>
                </a:solidFill>
              </a:rPr>
              <a:t> </a:t>
            </a:r>
            <a:r>
              <a:rPr lang="en-US" sz="1467" err="1">
                <a:solidFill>
                  <a:schemeClr val="tx2"/>
                </a:solidFill>
              </a:rPr>
              <a:t>orci</a:t>
            </a:r>
            <a:r>
              <a:rPr lang="en-US" sz="1467">
                <a:solidFill>
                  <a:schemeClr val="tx2"/>
                </a:solidFill>
              </a:rPr>
              <a:t> </a:t>
            </a:r>
            <a:r>
              <a:rPr lang="en-US" sz="1467" err="1">
                <a:solidFill>
                  <a:schemeClr val="tx2"/>
                </a:solidFill>
              </a:rPr>
              <a:t>luctus</a:t>
            </a:r>
            <a:r>
              <a:rPr lang="en-US" sz="1467">
                <a:solidFill>
                  <a:schemeClr val="tx2"/>
                </a:solidFill>
              </a:rPr>
              <a:t> et </a:t>
            </a:r>
            <a:r>
              <a:rPr lang="en-US" sz="1467" err="1">
                <a:solidFill>
                  <a:schemeClr val="tx2"/>
                </a:solidFill>
              </a:rPr>
              <a:t>ultrices</a:t>
            </a:r>
            <a:r>
              <a:rPr lang="en-US" sz="1467">
                <a:solidFill>
                  <a:schemeClr val="tx2"/>
                </a:solidFill>
              </a:rPr>
              <a:t> </a:t>
            </a:r>
            <a:r>
              <a:rPr lang="en-US" sz="1467" err="1">
                <a:solidFill>
                  <a:schemeClr val="tx2"/>
                </a:solidFill>
              </a:rPr>
              <a:t>posuere</a:t>
            </a:r>
            <a:r>
              <a:rPr lang="en-US" sz="1467">
                <a:solidFill>
                  <a:schemeClr val="tx2"/>
                </a:solidFill>
              </a:rPr>
              <a:t> </a:t>
            </a:r>
            <a:r>
              <a:rPr lang="en-US" sz="1467" err="1">
                <a:solidFill>
                  <a:schemeClr val="tx2"/>
                </a:solidFill>
              </a:rPr>
              <a:t>cubilia</a:t>
            </a:r>
            <a:r>
              <a:rPr lang="en-US" sz="1467">
                <a:solidFill>
                  <a:schemeClr val="tx2"/>
                </a:solidFill>
              </a:rPr>
              <a:t> </a:t>
            </a:r>
            <a:r>
              <a:rPr lang="en-US" sz="1467" err="1">
                <a:solidFill>
                  <a:schemeClr val="tx2"/>
                </a:solidFill>
              </a:rPr>
              <a:t>Curae</a:t>
            </a:r>
            <a:r>
              <a:rPr lang="en-US" sz="1467">
                <a:solidFill>
                  <a:schemeClr val="tx2"/>
                </a:solidFill>
              </a:rPr>
              <a:t>; </a:t>
            </a:r>
            <a:r>
              <a:rPr lang="en-US" sz="1467" err="1">
                <a:solidFill>
                  <a:schemeClr val="tx2"/>
                </a:solidFill>
              </a:rPr>
              <a:t>Mauris</a:t>
            </a:r>
            <a:r>
              <a:rPr lang="en-US" sz="1467">
                <a:solidFill>
                  <a:schemeClr val="tx2"/>
                </a:solidFill>
              </a:rPr>
              <a:t> </a:t>
            </a:r>
            <a:r>
              <a:rPr lang="en-US" sz="1467" err="1">
                <a:solidFill>
                  <a:schemeClr val="tx2"/>
                </a:solidFill>
              </a:rPr>
              <a:t>est</a:t>
            </a:r>
            <a:r>
              <a:rPr lang="en-US" sz="1467">
                <a:solidFill>
                  <a:schemeClr val="tx2"/>
                </a:solidFill>
              </a:rPr>
              <a:t> </a:t>
            </a:r>
            <a:r>
              <a:rPr lang="en-US" sz="1467" err="1">
                <a:solidFill>
                  <a:schemeClr val="tx2"/>
                </a:solidFill>
              </a:rPr>
              <a:t>metus</a:t>
            </a:r>
            <a:r>
              <a:rPr lang="en-US" sz="1467">
                <a:solidFill>
                  <a:schemeClr val="tx2"/>
                </a:solidFill>
              </a:rPr>
              <a:t>, </a:t>
            </a:r>
            <a:r>
              <a:rPr lang="en-US" sz="1467" err="1">
                <a:solidFill>
                  <a:schemeClr val="tx2"/>
                </a:solidFill>
              </a:rPr>
              <a:t>elementum</a:t>
            </a:r>
            <a:r>
              <a:rPr lang="en-US" sz="1467">
                <a:solidFill>
                  <a:schemeClr val="tx2"/>
                </a:solidFill>
              </a:rPr>
              <a:t> </a:t>
            </a:r>
            <a:r>
              <a:rPr lang="en-US" sz="1467" err="1">
                <a:solidFill>
                  <a:schemeClr val="tx2"/>
                </a:solidFill>
              </a:rPr>
              <a:t>nec</a:t>
            </a:r>
            <a:r>
              <a:rPr lang="en-US" sz="1467">
                <a:solidFill>
                  <a:schemeClr val="tx2"/>
                </a:solidFill>
              </a:rPr>
              <a:t> </a:t>
            </a:r>
            <a:r>
              <a:rPr lang="en-US" sz="1467" err="1">
                <a:solidFill>
                  <a:schemeClr val="tx2"/>
                </a:solidFill>
              </a:rPr>
              <a:t>turpis</a:t>
            </a:r>
            <a:r>
              <a:rPr lang="en-US" sz="1467">
                <a:solidFill>
                  <a:schemeClr val="tx2"/>
                </a:solidFill>
              </a:rPr>
              <a:t> vitae, </a:t>
            </a:r>
            <a:r>
              <a:rPr lang="en-US" sz="1467" err="1">
                <a:solidFill>
                  <a:schemeClr val="tx2"/>
                </a:solidFill>
              </a:rPr>
              <a:t>sodales</a:t>
            </a:r>
            <a:r>
              <a:rPr lang="en-US" sz="1467">
                <a:solidFill>
                  <a:schemeClr val="tx2"/>
                </a:solidFill>
              </a:rPr>
              <a:t> </a:t>
            </a:r>
            <a:r>
              <a:rPr lang="en-US" sz="1467" err="1">
                <a:solidFill>
                  <a:schemeClr val="tx2"/>
                </a:solidFill>
              </a:rPr>
              <a:t>porta</a:t>
            </a:r>
            <a:r>
              <a:rPr lang="en-US" sz="1467">
                <a:solidFill>
                  <a:schemeClr val="tx2"/>
                </a:solidFill>
              </a:rPr>
              <a:t> </a:t>
            </a:r>
            <a:r>
              <a:rPr lang="en-US" sz="1467" err="1">
                <a:solidFill>
                  <a:schemeClr val="tx2"/>
                </a:solidFill>
              </a:rPr>
              <a:t>orci</a:t>
            </a:r>
            <a:r>
              <a:rPr lang="en-US" sz="1467">
                <a:solidFill>
                  <a:schemeClr val="tx2"/>
                </a:solidFill>
              </a:rPr>
              <a:t>. </a:t>
            </a:r>
          </a:p>
        </p:txBody>
      </p:sp>
      <p:sp>
        <p:nvSpPr>
          <p:cNvPr id="19" name="Title 33"/>
          <p:cNvSpPr>
            <a:spLocks noGrp="1"/>
          </p:cNvSpPr>
          <p:nvPr>
            <p:ph type="title"/>
          </p:nvPr>
        </p:nvSpPr>
        <p:spPr>
          <a:xfrm>
            <a:off x="914400" y="279961"/>
            <a:ext cx="10363200" cy="817561"/>
          </a:xfrm>
        </p:spPr>
        <p:txBody>
          <a:bodyPr/>
          <a:lstStyle>
            <a:lvl1pPr>
              <a:defRPr>
                <a:solidFill>
                  <a:schemeClr val="tx2"/>
                </a:solidFill>
              </a:defRPr>
            </a:lvl1pPr>
          </a:lstStyle>
          <a:p>
            <a:r>
              <a:rPr lang="en-US"/>
              <a:t>Opposite arrow infographic</a:t>
            </a:r>
          </a:p>
        </p:txBody>
      </p:sp>
      <p:sp>
        <p:nvSpPr>
          <p:cNvPr id="20" name="Text Placeholder 34"/>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Is easily edited and fully animated</a:t>
            </a:r>
          </a:p>
        </p:txBody>
      </p:sp>
      <p:sp>
        <p:nvSpPr>
          <p:cNvPr id="21" name="Freeform 33"/>
          <p:cNvSpPr>
            <a:spLocks noChangeAspect="1" noEditPoints="1"/>
          </p:cNvSpPr>
          <p:nvPr userDrawn="1"/>
        </p:nvSpPr>
        <p:spPr bwMode="auto">
          <a:xfrm>
            <a:off x="1659260" y="2344264"/>
            <a:ext cx="650619" cy="632000"/>
          </a:xfrm>
          <a:custGeom>
            <a:avLst/>
            <a:gdLst>
              <a:gd name="T0" fmla="*/ 637 w 826"/>
              <a:gd name="T1" fmla="*/ 523 h 802"/>
              <a:gd name="T2" fmla="*/ 663 w 826"/>
              <a:gd name="T3" fmla="*/ 472 h 802"/>
              <a:gd name="T4" fmla="*/ 573 w 826"/>
              <a:gd name="T5" fmla="*/ 536 h 802"/>
              <a:gd name="T6" fmla="*/ 597 w 826"/>
              <a:gd name="T7" fmla="*/ 320 h 802"/>
              <a:gd name="T8" fmla="*/ 765 w 826"/>
              <a:gd name="T9" fmla="*/ 281 h 802"/>
              <a:gd name="T10" fmla="*/ 786 w 826"/>
              <a:gd name="T11" fmla="*/ 91 h 802"/>
              <a:gd name="T12" fmla="*/ 706 w 826"/>
              <a:gd name="T13" fmla="*/ 160 h 802"/>
              <a:gd name="T14" fmla="*/ 654 w 826"/>
              <a:gd name="T15" fmla="*/ 109 h 802"/>
              <a:gd name="T16" fmla="*/ 724 w 826"/>
              <a:gd name="T17" fmla="*/ 28 h 802"/>
              <a:gd name="T18" fmla="*/ 649 w 826"/>
              <a:gd name="T19" fmla="*/ 2 h 802"/>
              <a:gd name="T20" fmla="*/ 494 w 826"/>
              <a:gd name="T21" fmla="*/ 218 h 802"/>
              <a:gd name="T22" fmla="*/ 185 w 826"/>
              <a:gd name="T23" fmla="*/ 148 h 802"/>
              <a:gd name="T24" fmla="*/ 203 w 826"/>
              <a:gd name="T25" fmla="*/ 123 h 802"/>
              <a:gd name="T26" fmla="*/ 95 w 826"/>
              <a:gd name="T27" fmla="*/ 7 h 802"/>
              <a:gd name="T28" fmla="*/ 18 w 826"/>
              <a:gd name="T29" fmla="*/ 58 h 802"/>
              <a:gd name="T30" fmla="*/ 18 w 826"/>
              <a:gd name="T31" fmla="*/ 84 h 802"/>
              <a:gd name="T32" fmla="*/ 134 w 826"/>
              <a:gd name="T33" fmla="*/ 192 h 802"/>
              <a:gd name="T34" fmla="*/ 160 w 826"/>
              <a:gd name="T35" fmla="*/ 174 h 802"/>
              <a:gd name="T36" fmla="*/ 228 w 826"/>
              <a:gd name="T37" fmla="*/ 483 h 802"/>
              <a:gd name="T38" fmla="*/ 61 w 826"/>
              <a:gd name="T39" fmla="*/ 522 h 802"/>
              <a:gd name="T40" fmla="*/ 39 w 826"/>
              <a:gd name="T41" fmla="*/ 713 h 802"/>
              <a:gd name="T42" fmla="*/ 120 w 826"/>
              <a:gd name="T43" fmla="*/ 643 h 802"/>
              <a:gd name="T44" fmla="*/ 171 w 826"/>
              <a:gd name="T45" fmla="*/ 695 h 802"/>
              <a:gd name="T46" fmla="*/ 102 w 826"/>
              <a:gd name="T47" fmla="*/ 775 h 802"/>
              <a:gd name="T48" fmla="*/ 176 w 826"/>
              <a:gd name="T49" fmla="*/ 802 h 802"/>
              <a:gd name="T50" fmla="*/ 331 w 826"/>
              <a:gd name="T51" fmla="*/ 586 h 802"/>
              <a:gd name="T52" fmla="*/ 547 w 826"/>
              <a:gd name="T53" fmla="*/ 562 h 802"/>
              <a:gd name="T54" fmla="*/ 483 w 826"/>
              <a:gd name="T55" fmla="*/ 652 h 802"/>
              <a:gd name="T56" fmla="*/ 509 w 826"/>
              <a:gd name="T57" fmla="*/ 652 h 802"/>
              <a:gd name="T58" fmla="*/ 689 w 826"/>
              <a:gd name="T59" fmla="*/ 780 h 802"/>
              <a:gd name="T60" fmla="*/ 791 w 826"/>
              <a:gd name="T61" fmla="*/ 780 h 802"/>
              <a:gd name="T62" fmla="*/ 791 w 826"/>
              <a:gd name="T63" fmla="*/ 677 h 802"/>
              <a:gd name="T64" fmla="*/ 57 w 826"/>
              <a:gd name="T65" fmla="*/ 71 h 802"/>
              <a:gd name="T66" fmla="*/ 160 w 826"/>
              <a:gd name="T67" fmla="*/ 123 h 802"/>
              <a:gd name="T68" fmla="*/ 297 w 826"/>
              <a:gd name="T69" fmla="*/ 568 h 802"/>
              <a:gd name="T70" fmla="*/ 266 w 826"/>
              <a:gd name="T71" fmla="*/ 728 h 802"/>
              <a:gd name="T72" fmla="*/ 154 w 826"/>
              <a:gd name="T73" fmla="*/ 763 h 802"/>
              <a:gd name="T74" fmla="*/ 207 w 826"/>
              <a:gd name="T75" fmla="*/ 702 h 802"/>
              <a:gd name="T76" fmla="*/ 189 w 826"/>
              <a:gd name="T77" fmla="*/ 607 h 802"/>
              <a:gd name="T78" fmla="*/ 99 w 826"/>
              <a:gd name="T79" fmla="*/ 612 h 802"/>
              <a:gd name="T80" fmla="*/ 86 w 826"/>
              <a:gd name="T81" fmla="*/ 548 h 802"/>
              <a:gd name="T82" fmla="*/ 226 w 826"/>
              <a:gd name="T83" fmla="*/ 521 h 802"/>
              <a:gd name="T84" fmla="*/ 528 w 826"/>
              <a:gd name="T85" fmla="*/ 235 h 802"/>
              <a:gd name="T86" fmla="*/ 559 w 826"/>
              <a:gd name="T87" fmla="*/ 75 h 802"/>
              <a:gd name="T88" fmla="*/ 671 w 826"/>
              <a:gd name="T89" fmla="*/ 40 h 802"/>
              <a:gd name="T90" fmla="*/ 618 w 826"/>
              <a:gd name="T91" fmla="*/ 101 h 802"/>
              <a:gd name="T92" fmla="*/ 636 w 826"/>
              <a:gd name="T93" fmla="*/ 196 h 802"/>
              <a:gd name="T94" fmla="*/ 726 w 826"/>
              <a:gd name="T95" fmla="*/ 191 h 802"/>
              <a:gd name="T96" fmla="*/ 739 w 826"/>
              <a:gd name="T97" fmla="*/ 255 h 802"/>
              <a:gd name="T98" fmla="*/ 599 w 826"/>
              <a:gd name="T99" fmla="*/ 283 h 802"/>
              <a:gd name="T100" fmla="*/ 297 w 826"/>
              <a:gd name="T101" fmla="*/ 568 h 802"/>
              <a:gd name="T102" fmla="*/ 714 w 826"/>
              <a:gd name="T103" fmla="*/ 755 h 802"/>
              <a:gd name="T104" fmla="*/ 611 w 826"/>
              <a:gd name="T105" fmla="*/ 549 h 802"/>
              <a:gd name="T106" fmla="*/ 776 w 826"/>
              <a:gd name="T107" fmla="*/ 72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6" h="802">
                <a:moveTo>
                  <a:pt x="791" y="677"/>
                </a:moveTo>
                <a:cubicBezTo>
                  <a:pt x="637" y="523"/>
                  <a:pt x="637" y="523"/>
                  <a:pt x="637" y="523"/>
                </a:cubicBezTo>
                <a:cubicBezTo>
                  <a:pt x="663" y="498"/>
                  <a:pt x="663" y="498"/>
                  <a:pt x="663" y="498"/>
                </a:cubicBezTo>
                <a:cubicBezTo>
                  <a:pt x="670" y="490"/>
                  <a:pt x="670" y="479"/>
                  <a:pt x="663" y="472"/>
                </a:cubicBezTo>
                <a:cubicBezTo>
                  <a:pt x="656" y="465"/>
                  <a:pt x="644" y="465"/>
                  <a:pt x="637" y="472"/>
                </a:cubicBezTo>
                <a:cubicBezTo>
                  <a:pt x="573" y="536"/>
                  <a:pt x="573" y="536"/>
                  <a:pt x="573" y="536"/>
                </a:cubicBezTo>
                <a:cubicBezTo>
                  <a:pt x="477" y="440"/>
                  <a:pt x="477" y="440"/>
                  <a:pt x="477" y="440"/>
                </a:cubicBezTo>
                <a:cubicBezTo>
                  <a:pt x="597" y="320"/>
                  <a:pt x="597" y="320"/>
                  <a:pt x="597" y="320"/>
                </a:cubicBezTo>
                <a:cubicBezTo>
                  <a:pt x="614" y="326"/>
                  <a:pt x="631" y="329"/>
                  <a:pt x="649" y="329"/>
                </a:cubicBezTo>
                <a:cubicBezTo>
                  <a:pt x="693" y="329"/>
                  <a:pt x="734" y="312"/>
                  <a:pt x="765" y="281"/>
                </a:cubicBezTo>
                <a:cubicBezTo>
                  <a:pt x="812" y="234"/>
                  <a:pt x="826" y="163"/>
                  <a:pt x="800" y="102"/>
                </a:cubicBezTo>
                <a:cubicBezTo>
                  <a:pt x="797" y="96"/>
                  <a:pt x="792" y="92"/>
                  <a:pt x="786" y="91"/>
                </a:cubicBezTo>
                <a:cubicBezTo>
                  <a:pt x="780" y="90"/>
                  <a:pt x="774" y="92"/>
                  <a:pt x="770" y="96"/>
                </a:cubicBezTo>
                <a:cubicBezTo>
                  <a:pt x="706" y="160"/>
                  <a:pt x="706" y="160"/>
                  <a:pt x="706" y="160"/>
                </a:cubicBezTo>
                <a:cubicBezTo>
                  <a:pt x="654" y="160"/>
                  <a:pt x="654" y="160"/>
                  <a:pt x="654" y="160"/>
                </a:cubicBezTo>
                <a:cubicBezTo>
                  <a:pt x="654" y="109"/>
                  <a:pt x="654" y="109"/>
                  <a:pt x="654" y="109"/>
                </a:cubicBezTo>
                <a:cubicBezTo>
                  <a:pt x="719" y="44"/>
                  <a:pt x="719" y="44"/>
                  <a:pt x="719" y="44"/>
                </a:cubicBezTo>
                <a:cubicBezTo>
                  <a:pt x="723" y="40"/>
                  <a:pt x="725" y="34"/>
                  <a:pt x="724" y="28"/>
                </a:cubicBezTo>
                <a:cubicBezTo>
                  <a:pt x="722" y="22"/>
                  <a:pt x="718" y="17"/>
                  <a:pt x="713" y="15"/>
                </a:cubicBezTo>
                <a:cubicBezTo>
                  <a:pt x="692" y="6"/>
                  <a:pt x="671" y="2"/>
                  <a:pt x="649" y="2"/>
                </a:cubicBezTo>
                <a:cubicBezTo>
                  <a:pt x="605" y="2"/>
                  <a:pt x="564" y="19"/>
                  <a:pt x="533" y="50"/>
                </a:cubicBezTo>
                <a:cubicBezTo>
                  <a:pt x="489" y="94"/>
                  <a:pt x="474" y="159"/>
                  <a:pt x="494" y="218"/>
                </a:cubicBezTo>
                <a:cubicBezTo>
                  <a:pt x="374" y="337"/>
                  <a:pt x="374" y="337"/>
                  <a:pt x="374" y="337"/>
                </a:cubicBezTo>
                <a:cubicBezTo>
                  <a:pt x="185" y="148"/>
                  <a:pt x="185" y="148"/>
                  <a:pt x="185" y="148"/>
                </a:cubicBezTo>
                <a:cubicBezTo>
                  <a:pt x="198" y="136"/>
                  <a:pt x="198" y="136"/>
                  <a:pt x="198" y="136"/>
                </a:cubicBezTo>
                <a:cubicBezTo>
                  <a:pt x="201" y="132"/>
                  <a:pt x="203" y="128"/>
                  <a:pt x="203" y="123"/>
                </a:cubicBezTo>
                <a:cubicBezTo>
                  <a:pt x="203" y="118"/>
                  <a:pt x="201" y="113"/>
                  <a:pt x="198" y="110"/>
                </a:cubicBezTo>
                <a:cubicBezTo>
                  <a:pt x="95" y="7"/>
                  <a:pt x="95" y="7"/>
                  <a:pt x="95" y="7"/>
                </a:cubicBezTo>
                <a:cubicBezTo>
                  <a:pt x="88" y="0"/>
                  <a:pt x="77" y="0"/>
                  <a:pt x="70" y="7"/>
                </a:cubicBezTo>
                <a:cubicBezTo>
                  <a:pt x="18" y="58"/>
                  <a:pt x="18" y="58"/>
                  <a:pt x="18" y="58"/>
                </a:cubicBezTo>
                <a:cubicBezTo>
                  <a:pt x="15" y="62"/>
                  <a:pt x="13" y="66"/>
                  <a:pt x="13" y="71"/>
                </a:cubicBezTo>
                <a:cubicBezTo>
                  <a:pt x="13" y="76"/>
                  <a:pt x="15" y="81"/>
                  <a:pt x="18" y="84"/>
                </a:cubicBezTo>
                <a:cubicBezTo>
                  <a:pt x="121" y="187"/>
                  <a:pt x="121" y="187"/>
                  <a:pt x="121" y="187"/>
                </a:cubicBezTo>
                <a:cubicBezTo>
                  <a:pt x="124" y="191"/>
                  <a:pt x="129" y="192"/>
                  <a:pt x="134" y="192"/>
                </a:cubicBezTo>
                <a:cubicBezTo>
                  <a:pt x="138" y="192"/>
                  <a:pt x="143" y="191"/>
                  <a:pt x="147" y="187"/>
                </a:cubicBezTo>
                <a:cubicBezTo>
                  <a:pt x="160" y="174"/>
                  <a:pt x="160" y="174"/>
                  <a:pt x="160" y="174"/>
                </a:cubicBezTo>
                <a:cubicBezTo>
                  <a:pt x="348" y="363"/>
                  <a:pt x="348" y="363"/>
                  <a:pt x="348" y="363"/>
                </a:cubicBezTo>
                <a:cubicBezTo>
                  <a:pt x="228" y="483"/>
                  <a:pt x="228" y="483"/>
                  <a:pt x="228" y="483"/>
                </a:cubicBezTo>
                <a:cubicBezTo>
                  <a:pt x="212" y="477"/>
                  <a:pt x="194" y="475"/>
                  <a:pt x="176" y="475"/>
                </a:cubicBezTo>
                <a:cubicBezTo>
                  <a:pt x="133" y="475"/>
                  <a:pt x="91" y="492"/>
                  <a:pt x="61" y="522"/>
                </a:cubicBezTo>
                <a:cubicBezTo>
                  <a:pt x="13" y="570"/>
                  <a:pt x="0" y="640"/>
                  <a:pt x="26" y="702"/>
                </a:cubicBezTo>
                <a:cubicBezTo>
                  <a:pt x="28" y="707"/>
                  <a:pt x="33" y="711"/>
                  <a:pt x="39" y="713"/>
                </a:cubicBezTo>
                <a:cubicBezTo>
                  <a:pt x="45" y="714"/>
                  <a:pt x="51" y="712"/>
                  <a:pt x="55" y="708"/>
                </a:cubicBezTo>
                <a:cubicBezTo>
                  <a:pt x="120" y="643"/>
                  <a:pt x="120" y="643"/>
                  <a:pt x="120" y="643"/>
                </a:cubicBezTo>
                <a:cubicBezTo>
                  <a:pt x="171" y="643"/>
                  <a:pt x="171" y="643"/>
                  <a:pt x="171" y="643"/>
                </a:cubicBezTo>
                <a:cubicBezTo>
                  <a:pt x="171" y="695"/>
                  <a:pt x="171" y="695"/>
                  <a:pt x="171" y="695"/>
                </a:cubicBezTo>
                <a:cubicBezTo>
                  <a:pt x="107" y="759"/>
                  <a:pt x="107" y="759"/>
                  <a:pt x="107" y="759"/>
                </a:cubicBezTo>
                <a:cubicBezTo>
                  <a:pt x="102" y="763"/>
                  <a:pt x="101" y="769"/>
                  <a:pt x="102" y="775"/>
                </a:cubicBezTo>
                <a:cubicBezTo>
                  <a:pt x="103" y="781"/>
                  <a:pt x="107" y="786"/>
                  <a:pt x="113" y="789"/>
                </a:cubicBezTo>
                <a:cubicBezTo>
                  <a:pt x="133" y="797"/>
                  <a:pt x="154" y="802"/>
                  <a:pt x="176" y="802"/>
                </a:cubicBezTo>
                <a:cubicBezTo>
                  <a:pt x="220" y="802"/>
                  <a:pt x="261" y="785"/>
                  <a:pt x="292" y="754"/>
                </a:cubicBezTo>
                <a:cubicBezTo>
                  <a:pt x="336" y="709"/>
                  <a:pt x="351" y="645"/>
                  <a:pt x="331" y="586"/>
                </a:cubicBezTo>
                <a:cubicBezTo>
                  <a:pt x="451" y="466"/>
                  <a:pt x="451" y="466"/>
                  <a:pt x="451" y="466"/>
                </a:cubicBezTo>
                <a:cubicBezTo>
                  <a:pt x="547" y="562"/>
                  <a:pt x="547" y="562"/>
                  <a:pt x="547" y="562"/>
                </a:cubicBezTo>
                <a:cubicBezTo>
                  <a:pt x="483" y="626"/>
                  <a:pt x="483" y="626"/>
                  <a:pt x="483" y="626"/>
                </a:cubicBezTo>
                <a:cubicBezTo>
                  <a:pt x="476" y="633"/>
                  <a:pt x="476" y="645"/>
                  <a:pt x="483" y="652"/>
                </a:cubicBezTo>
                <a:cubicBezTo>
                  <a:pt x="486" y="655"/>
                  <a:pt x="491" y="657"/>
                  <a:pt x="496" y="657"/>
                </a:cubicBezTo>
                <a:cubicBezTo>
                  <a:pt x="500" y="657"/>
                  <a:pt x="505" y="655"/>
                  <a:pt x="509" y="652"/>
                </a:cubicBezTo>
                <a:cubicBezTo>
                  <a:pt x="534" y="626"/>
                  <a:pt x="534" y="626"/>
                  <a:pt x="534" y="626"/>
                </a:cubicBezTo>
                <a:cubicBezTo>
                  <a:pt x="689" y="780"/>
                  <a:pt x="689" y="780"/>
                  <a:pt x="689" y="780"/>
                </a:cubicBezTo>
                <a:cubicBezTo>
                  <a:pt x="702" y="794"/>
                  <a:pt x="721" y="802"/>
                  <a:pt x="740" y="802"/>
                </a:cubicBezTo>
                <a:cubicBezTo>
                  <a:pt x="759" y="802"/>
                  <a:pt x="778" y="794"/>
                  <a:pt x="791" y="780"/>
                </a:cubicBezTo>
                <a:cubicBezTo>
                  <a:pt x="805" y="767"/>
                  <a:pt x="813" y="748"/>
                  <a:pt x="813" y="729"/>
                </a:cubicBezTo>
                <a:cubicBezTo>
                  <a:pt x="813" y="709"/>
                  <a:pt x="805" y="691"/>
                  <a:pt x="791" y="677"/>
                </a:cubicBezTo>
                <a:close/>
                <a:moveTo>
                  <a:pt x="134" y="148"/>
                </a:moveTo>
                <a:cubicBezTo>
                  <a:pt x="57" y="71"/>
                  <a:pt x="57" y="71"/>
                  <a:pt x="57" y="71"/>
                </a:cubicBezTo>
                <a:cubicBezTo>
                  <a:pt x="82" y="46"/>
                  <a:pt x="82" y="46"/>
                  <a:pt x="82" y="46"/>
                </a:cubicBezTo>
                <a:cubicBezTo>
                  <a:pt x="160" y="123"/>
                  <a:pt x="160" y="123"/>
                  <a:pt x="160" y="123"/>
                </a:cubicBezTo>
                <a:lnTo>
                  <a:pt x="134" y="148"/>
                </a:lnTo>
                <a:close/>
                <a:moveTo>
                  <a:pt x="297" y="568"/>
                </a:moveTo>
                <a:cubicBezTo>
                  <a:pt x="292" y="574"/>
                  <a:pt x="291" y="582"/>
                  <a:pt x="293" y="588"/>
                </a:cubicBezTo>
                <a:cubicBezTo>
                  <a:pt x="314" y="636"/>
                  <a:pt x="303" y="691"/>
                  <a:pt x="266" y="728"/>
                </a:cubicBezTo>
                <a:cubicBezTo>
                  <a:pt x="242" y="752"/>
                  <a:pt x="210" y="765"/>
                  <a:pt x="176" y="765"/>
                </a:cubicBezTo>
                <a:cubicBezTo>
                  <a:pt x="169" y="765"/>
                  <a:pt x="161" y="765"/>
                  <a:pt x="154" y="763"/>
                </a:cubicBezTo>
                <a:cubicBezTo>
                  <a:pt x="202" y="715"/>
                  <a:pt x="202" y="715"/>
                  <a:pt x="202" y="715"/>
                </a:cubicBezTo>
                <a:cubicBezTo>
                  <a:pt x="205" y="712"/>
                  <a:pt x="207" y="707"/>
                  <a:pt x="207" y="702"/>
                </a:cubicBezTo>
                <a:cubicBezTo>
                  <a:pt x="207" y="625"/>
                  <a:pt x="207" y="625"/>
                  <a:pt x="207" y="625"/>
                </a:cubicBezTo>
                <a:cubicBezTo>
                  <a:pt x="207" y="615"/>
                  <a:pt x="199" y="607"/>
                  <a:pt x="189" y="607"/>
                </a:cubicBezTo>
                <a:cubicBezTo>
                  <a:pt x="112" y="607"/>
                  <a:pt x="112" y="607"/>
                  <a:pt x="112" y="607"/>
                </a:cubicBezTo>
                <a:cubicBezTo>
                  <a:pt x="107" y="607"/>
                  <a:pt x="103" y="609"/>
                  <a:pt x="99" y="612"/>
                </a:cubicBezTo>
                <a:cubicBezTo>
                  <a:pt x="51" y="661"/>
                  <a:pt x="51" y="661"/>
                  <a:pt x="51" y="661"/>
                </a:cubicBezTo>
                <a:cubicBezTo>
                  <a:pt x="44" y="620"/>
                  <a:pt x="56" y="578"/>
                  <a:pt x="86" y="548"/>
                </a:cubicBezTo>
                <a:cubicBezTo>
                  <a:pt x="110" y="524"/>
                  <a:pt x="142" y="511"/>
                  <a:pt x="176" y="511"/>
                </a:cubicBezTo>
                <a:cubicBezTo>
                  <a:pt x="193" y="511"/>
                  <a:pt x="210" y="514"/>
                  <a:pt x="226" y="521"/>
                </a:cubicBezTo>
                <a:cubicBezTo>
                  <a:pt x="233" y="524"/>
                  <a:pt x="241" y="522"/>
                  <a:pt x="246" y="517"/>
                </a:cubicBezTo>
                <a:cubicBezTo>
                  <a:pt x="528" y="235"/>
                  <a:pt x="528" y="235"/>
                  <a:pt x="528" y="235"/>
                </a:cubicBezTo>
                <a:cubicBezTo>
                  <a:pt x="533" y="230"/>
                  <a:pt x="535" y="222"/>
                  <a:pt x="532" y="215"/>
                </a:cubicBezTo>
                <a:cubicBezTo>
                  <a:pt x="512" y="167"/>
                  <a:pt x="522" y="112"/>
                  <a:pt x="559" y="75"/>
                </a:cubicBezTo>
                <a:cubicBezTo>
                  <a:pt x="583" y="51"/>
                  <a:pt x="615" y="38"/>
                  <a:pt x="649" y="38"/>
                </a:cubicBezTo>
                <a:cubicBezTo>
                  <a:pt x="657" y="38"/>
                  <a:pt x="664" y="39"/>
                  <a:pt x="671" y="40"/>
                </a:cubicBezTo>
                <a:cubicBezTo>
                  <a:pt x="623" y="88"/>
                  <a:pt x="623" y="88"/>
                  <a:pt x="623" y="88"/>
                </a:cubicBezTo>
                <a:cubicBezTo>
                  <a:pt x="620" y="92"/>
                  <a:pt x="618" y="96"/>
                  <a:pt x="618" y="101"/>
                </a:cubicBezTo>
                <a:cubicBezTo>
                  <a:pt x="618" y="178"/>
                  <a:pt x="618" y="178"/>
                  <a:pt x="618" y="178"/>
                </a:cubicBezTo>
                <a:cubicBezTo>
                  <a:pt x="618" y="188"/>
                  <a:pt x="626" y="196"/>
                  <a:pt x="636" y="196"/>
                </a:cubicBezTo>
                <a:cubicBezTo>
                  <a:pt x="713" y="196"/>
                  <a:pt x="713" y="196"/>
                  <a:pt x="713" y="196"/>
                </a:cubicBezTo>
                <a:cubicBezTo>
                  <a:pt x="718" y="196"/>
                  <a:pt x="723" y="195"/>
                  <a:pt x="726" y="191"/>
                </a:cubicBezTo>
                <a:cubicBezTo>
                  <a:pt x="774" y="143"/>
                  <a:pt x="774" y="143"/>
                  <a:pt x="774" y="143"/>
                </a:cubicBezTo>
                <a:cubicBezTo>
                  <a:pt x="782" y="183"/>
                  <a:pt x="769" y="225"/>
                  <a:pt x="739" y="255"/>
                </a:cubicBezTo>
                <a:cubicBezTo>
                  <a:pt x="715" y="279"/>
                  <a:pt x="683" y="293"/>
                  <a:pt x="649" y="293"/>
                </a:cubicBezTo>
                <a:cubicBezTo>
                  <a:pt x="632" y="293"/>
                  <a:pt x="615" y="289"/>
                  <a:pt x="599" y="283"/>
                </a:cubicBezTo>
                <a:cubicBezTo>
                  <a:pt x="593" y="280"/>
                  <a:pt x="585" y="281"/>
                  <a:pt x="579" y="286"/>
                </a:cubicBezTo>
                <a:lnTo>
                  <a:pt x="297" y="568"/>
                </a:lnTo>
                <a:close/>
                <a:moveTo>
                  <a:pt x="766" y="755"/>
                </a:moveTo>
                <a:cubicBezTo>
                  <a:pt x="752" y="768"/>
                  <a:pt x="728" y="768"/>
                  <a:pt x="714" y="755"/>
                </a:cubicBezTo>
                <a:cubicBezTo>
                  <a:pt x="560" y="600"/>
                  <a:pt x="560" y="600"/>
                  <a:pt x="560" y="600"/>
                </a:cubicBezTo>
                <a:cubicBezTo>
                  <a:pt x="611" y="549"/>
                  <a:pt x="611" y="549"/>
                  <a:pt x="611" y="549"/>
                </a:cubicBezTo>
                <a:cubicBezTo>
                  <a:pt x="766" y="703"/>
                  <a:pt x="766" y="703"/>
                  <a:pt x="766" y="703"/>
                </a:cubicBezTo>
                <a:cubicBezTo>
                  <a:pt x="773" y="710"/>
                  <a:pt x="776" y="719"/>
                  <a:pt x="776" y="729"/>
                </a:cubicBezTo>
                <a:cubicBezTo>
                  <a:pt x="776" y="739"/>
                  <a:pt x="773" y="748"/>
                  <a:pt x="766" y="755"/>
                </a:cubicBezTo>
                <a:close/>
              </a:path>
            </a:pathLst>
          </a:custGeom>
          <a:solidFill>
            <a:schemeClr val="accent1"/>
          </a:solidFill>
          <a:ln>
            <a:noFill/>
          </a:ln>
          <a:effectLst/>
        </p:spPr>
        <p:txBody>
          <a:bodyPr vert="horz" wrap="square" lIns="121920" tIns="60960" rIns="121920" bIns="60960" numCol="1" anchor="t" anchorCtr="0" compatLnSpc="1">
            <a:prstTxWarp prst="textNoShape">
              <a:avLst/>
            </a:prstTxWarp>
          </a:bodyPr>
          <a:lstStyle/>
          <a:p>
            <a:endParaRPr lang="en-US" sz="3200"/>
          </a:p>
        </p:txBody>
      </p:sp>
      <p:sp>
        <p:nvSpPr>
          <p:cNvPr id="22" name="Freeform 21"/>
          <p:cNvSpPr>
            <a:spLocks noEditPoints="1"/>
          </p:cNvSpPr>
          <p:nvPr userDrawn="1"/>
        </p:nvSpPr>
        <p:spPr bwMode="auto">
          <a:xfrm>
            <a:off x="9833408" y="3727723"/>
            <a:ext cx="631077" cy="629984"/>
          </a:xfrm>
          <a:custGeom>
            <a:avLst/>
            <a:gdLst>
              <a:gd name="T0" fmla="*/ 350 w 800"/>
              <a:gd name="T1" fmla="*/ 639 h 798"/>
              <a:gd name="T2" fmla="*/ 270 w 800"/>
              <a:gd name="T3" fmla="*/ 719 h 798"/>
              <a:gd name="T4" fmla="*/ 350 w 800"/>
              <a:gd name="T5" fmla="*/ 798 h 798"/>
              <a:gd name="T6" fmla="*/ 430 w 800"/>
              <a:gd name="T7" fmla="*/ 719 h 798"/>
              <a:gd name="T8" fmla="*/ 350 w 800"/>
              <a:gd name="T9" fmla="*/ 639 h 798"/>
              <a:gd name="T10" fmla="*/ 350 w 800"/>
              <a:gd name="T11" fmla="*/ 763 h 798"/>
              <a:gd name="T12" fmla="*/ 306 w 800"/>
              <a:gd name="T13" fmla="*/ 719 h 798"/>
              <a:gd name="T14" fmla="*/ 350 w 800"/>
              <a:gd name="T15" fmla="*/ 674 h 798"/>
              <a:gd name="T16" fmla="*/ 394 w 800"/>
              <a:gd name="T17" fmla="*/ 719 h 798"/>
              <a:gd name="T18" fmla="*/ 350 w 800"/>
              <a:gd name="T19" fmla="*/ 763 h 798"/>
              <a:gd name="T20" fmla="*/ 600 w 800"/>
              <a:gd name="T21" fmla="*/ 639 h 798"/>
              <a:gd name="T22" fmla="*/ 520 w 800"/>
              <a:gd name="T23" fmla="*/ 719 h 798"/>
              <a:gd name="T24" fmla="*/ 600 w 800"/>
              <a:gd name="T25" fmla="*/ 798 h 798"/>
              <a:gd name="T26" fmla="*/ 680 w 800"/>
              <a:gd name="T27" fmla="*/ 719 h 798"/>
              <a:gd name="T28" fmla="*/ 600 w 800"/>
              <a:gd name="T29" fmla="*/ 639 h 798"/>
              <a:gd name="T30" fmla="*/ 600 w 800"/>
              <a:gd name="T31" fmla="*/ 763 h 798"/>
              <a:gd name="T32" fmla="*/ 556 w 800"/>
              <a:gd name="T33" fmla="*/ 719 h 798"/>
              <a:gd name="T34" fmla="*/ 600 w 800"/>
              <a:gd name="T35" fmla="*/ 674 h 798"/>
              <a:gd name="T36" fmla="*/ 645 w 800"/>
              <a:gd name="T37" fmla="*/ 719 h 798"/>
              <a:gd name="T38" fmla="*/ 600 w 800"/>
              <a:gd name="T39" fmla="*/ 763 h 798"/>
              <a:gd name="T40" fmla="*/ 796 w 800"/>
              <a:gd name="T41" fmla="*/ 202 h 798"/>
              <a:gd name="T42" fmla="*/ 782 w 800"/>
              <a:gd name="T43" fmla="*/ 195 h 798"/>
              <a:gd name="T44" fmla="*/ 182 w 800"/>
              <a:gd name="T45" fmla="*/ 195 h 798"/>
              <a:gd name="T46" fmla="*/ 132 w 800"/>
              <a:gd name="T47" fmla="*/ 13 h 798"/>
              <a:gd name="T48" fmla="*/ 132 w 800"/>
              <a:gd name="T49" fmla="*/ 12 h 798"/>
              <a:gd name="T50" fmla="*/ 130 w 800"/>
              <a:gd name="T51" fmla="*/ 8 h 798"/>
              <a:gd name="T52" fmla="*/ 128 w 800"/>
              <a:gd name="T53" fmla="*/ 6 h 798"/>
              <a:gd name="T54" fmla="*/ 126 w 800"/>
              <a:gd name="T55" fmla="*/ 3 h 798"/>
              <a:gd name="T56" fmla="*/ 123 w 800"/>
              <a:gd name="T57" fmla="*/ 2 h 798"/>
              <a:gd name="T58" fmla="*/ 120 w 800"/>
              <a:gd name="T59" fmla="*/ 0 h 798"/>
              <a:gd name="T60" fmla="*/ 116 w 800"/>
              <a:gd name="T61" fmla="*/ 0 h 798"/>
              <a:gd name="T62" fmla="*/ 115 w 800"/>
              <a:gd name="T63" fmla="*/ 0 h 798"/>
              <a:gd name="T64" fmla="*/ 17 w 800"/>
              <a:gd name="T65" fmla="*/ 0 h 798"/>
              <a:gd name="T66" fmla="*/ 0 w 800"/>
              <a:gd name="T67" fmla="*/ 17 h 798"/>
              <a:gd name="T68" fmla="*/ 17 w 800"/>
              <a:gd name="T69" fmla="*/ 35 h 798"/>
              <a:gd name="T70" fmla="*/ 102 w 800"/>
              <a:gd name="T71" fmla="*/ 35 h 798"/>
              <a:gd name="T72" fmla="*/ 151 w 800"/>
              <a:gd name="T73" fmla="*/ 217 h 798"/>
              <a:gd name="T74" fmla="*/ 240 w 800"/>
              <a:gd name="T75" fmla="*/ 576 h 798"/>
              <a:gd name="T76" fmla="*/ 257 w 800"/>
              <a:gd name="T77" fmla="*/ 590 h 798"/>
              <a:gd name="T78" fmla="*/ 693 w 800"/>
              <a:gd name="T79" fmla="*/ 590 h 798"/>
              <a:gd name="T80" fmla="*/ 710 w 800"/>
              <a:gd name="T81" fmla="*/ 576 h 798"/>
              <a:gd name="T82" fmla="*/ 799 w 800"/>
              <a:gd name="T83" fmla="*/ 217 h 798"/>
              <a:gd name="T84" fmla="*/ 796 w 800"/>
              <a:gd name="T85" fmla="*/ 202 h 798"/>
              <a:gd name="T86" fmla="*/ 679 w 800"/>
              <a:gd name="T87" fmla="*/ 554 h 798"/>
              <a:gd name="T88" fmla="*/ 271 w 800"/>
              <a:gd name="T89" fmla="*/ 554 h 798"/>
              <a:gd name="T90" fmla="*/ 191 w 800"/>
              <a:gd name="T91" fmla="*/ 230 h 798"/>
              <a:gd name="T92" fmla="*/ 759 w 800"/>
              <a:gd name="T93" fmla="*/ 230 h 798"/>
              <a:gd name="T94" fmla="*/ 679 w 800"/>
              <a:gd name="T95" fmla="*/ 55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798">
                <a:moveTo>
                  <a:pt x="350" y="639"/>
                </a:moveTo>
                <a:cubicBezTo>
                  <a:pt x="306" y="639"/>
                  <a:pt x="270" y="675"/>
                  <a:pt x="270" y="719"/>
                </a:cubicBezTo>
                <a:cubicBezTo>
                  <a:pt x="270" y="763"/>
                  <a:pt x="306" y="798"/>
                  <a:pt x="350" y="798"/>
                </a:cubicBezTo>
                <a:cubicBezTo>
                  <a:pt x="394" y="798"/>
                  <a:pt x="430" y="763"/>
                  <a:pt x="430" y="719"/>
                </a:cubicBezTo>
                <a:cubicBezTo>
                  <a:pt x="430" y="675"/>
                  <a:pt x="394" y="639"/>
                  <a:pt x="350" y="639"/>
                </a:cubicBezTo>
                <a:close/>
                <a:moveTo>
                  <a:pt x="350" y="763"/>
                </a:moveTo>
                <a:cubicBezTo>
                  <a:pt x="325" y="763"/>
                  <a:pt x="306" y="743"/>
                  <a:pt x="306" y="719"/>
                </a:cubicBezTo>
                <a:cubicBezTo>
                  <a:pt x="306" y="694"/>
                  <a:pt x="325" y="674"/>
                  <a:pt x="350" y="674"/>
                </a:cubicBezTo>
                <a:cubicBezTo>
                  <a:pt x="374" y="674"/>
                  <a:pt x="394" y="694"/>
                  <a:pt x="394" y="719"/>
                </a:cubicBezTo>
                <a:cubicBezTo>
                  <a:pt x="394" y="743"/>
                  <a:pt x="374" y="763"/>
                  <a:pt x="350" y="763"/>
                </a:cubicBezTo>
                <a:close/>
                <a:moveTo>
                  <a:pt x="600" y="639"/>
                </a:moveTo>
                <a:cubicBezTo>
                  <a:pt x="556" y="639"/>
                  <a:pt x="520" y="675"/>
                  <a:pt x="520" y="719"/>
                </a:cubicBezTo>
                <a:cubicBezTo>
                  <a:pt x="520" y="763"/>
                  <a:pt x="556" y="798"/>
                  <a:pt x="600" y="798"/>
                </a:cubicBezTo>
                <a:cubicBezTo>
                  <a:pt x="644" y="798"/>
                  <a:pt x="680" y="763"/>
                  <a:pt x="680" y="719"/>
                </a:cubicBezTo>
                <a:cubicBezTo>
                  <a:pt x="680" y="675"/>
                  <a:pt x="644" y="639"/>
                  <a:pt x="600" y="639"/>
                </a:cubicBezTo>
                <a:close/>
                <a:moveTo>
                  <a:pt x="600" y="763"/>
                </a:moveTo>
                <a:cubicBezTo>
                  <a:pt x="576" y="763"/>
                  <a:pt x="556" y="743"/>
                  <a:pt x="556" y="719"/>
                </a:cubicBezTo>
                <a:cubicBezTo>
                  <a:pt x="556" y="694"/>
                  <a:pt x="576" y="674"/>
                  <a:pt x="600" y="674"/>
                </a:cubicBezTo>
                <a:cubicBezTo>
                  <a:pt x="625" y="674"/>
                  <a:pt x="645" y="694"/>
                  <a:pt x="645" y="719"/>
                </a:cubicBezTo>
                <a:cubicBezTo>
                  <a:pt x="645" y="743"/>
                  <a:pt x="625" y="763"/>
                  <a:pt x="600" y="763"/>
                </a:cubicBezTo>
                <a:close/>
                <a:moveTo>
                  <a:pt x="796" y="202"/>
                </a:moveTo>
                <a:cubicBezTo>
                  <a:pt x="793" y="197"/>
                  <a:pt x="787" y="195"/>
                  <a:pt x="782" y="195"/>
                </a:cubicBezTo>
                <a:cubicBezTo>
                  <a:pt x="182" y="195"/>
                  <a:pt x="182" y="195"/>
                  <a:pt x="182" y="195"/>
                </a:cubicBezTo>
                <a:cubicBezTo>
                  <a:pt x="132" y="13"/>
                  <a:pt x="132" y="13"/>
                  <a:pt x="132" y="13"/>
                </a:cubicBezTo>
                <a:cubicBezTo>
                  <a:pt x="132" y="12"/>
                  <a:pt x="132" y="12"/>
                  <a:pt x="132" y="12"/>
                </a:cubicBezTo>
                <a:cubicBezTo>
                  <a:pt x="131" y="10"/>
                  <a:pt x="131" y="9"/>
                  <a:pt x="130" y="8"/>
                </a:cubicBezTo>
                <a:cubicBezTo>
                  <a:pt x="130" y="7"/>
                  <a:pt x="129" y="6"/>
                  <a:pt x="128" y="6"/>
                </a:cubicBezTo>
                <a:cubicBezTo>
                  <a:pt x="128" y="5"/>
                  <a:pt x="127" y="4"/>
                  <a:pt x="126" y="3"/>
                </a:cubicBezTo>
                <a:cubicBezTo>
                  <a:pt x="125" y="3"/>
                  <a:pt x="124" y="2"/>
                  <a:pt x="123" y="2"/>
                </a:cubicBezTo>
                <a:cubicBezTo>
                  <a:pt x="122" y="1"/>
                  <a:pt x="121" y="1"/>
                  <a:pt x="120" y="0"/>
                </a:cubicBezTo>
                <a:cubicBezTo>
                  <a:pt x="119" y="0"/>
                  <a:pt x="118" y="0"/>
                  <a:pt x="116" y="0"/>
                </a:cubicBezTo>
                <a:cubicBezTo>
                  <a:pt x="116" y="0"/>
                  <a:pt x="116" y="0"/>
                  <a:pt x="115" y="0"/>
                </a:cubicBezTo>
                <a:cubicBezTo>
                  <a:pt x="17" y="0"/>
                  <a:pt x="17" y="0"/>
                  <a:pt x="17" y="0"/>
                </a:cubicBezTo>
                <a:cubicBezTo>
                  <a:pt x="8" y="0"/>
                  <a:pt x="0" y="8"/>
                  <a:pt x="0" y="17"/>
                </a:cubicBezTo>
                <a:cubicBezTo>
                  <a:pt x="0" y="27"/>
                  <a:pt x="8" y="35"/>
                  <a:pt x="17" y="35"/>
                </a:cubicBezTo>
                <a:cubicBezTo>
                  <a:pt x="102" y="35"/>
                  <a:pt x="102" y="35"/>
                  <a:pt x="102" y="35"/>
                </a:cubicBezTo>
                <a:cubicBezTo>
                  <a:pt x="151" y="217"/>
                  <a:pt x="151" y="217"/>
                  <a:pt x="151" y="217"/>
                </a:cubicBezTo>
                <a:cubicBezTo>
                  <a:pt x="240" y="576"/>
                  <a:pt x="240" y="576"/>
                  <a:pt x="240" y="576"/>
                </a:cubicBezTo>
                <a:cubicBezTo>
                  <a:pt x="242" y="584"/>
                  <a:pt x="249" y="590"/>
                  <a:pt x="257" y="590"/>
                </a:cubicBezTo>
                <a:cubicBezTo>
                  <a:pt x="693" y="590"/>
                  <a:pt x="693" y="590"/>
                  <a:pt x="693" y="590"/>
                </a:cubicBezTo>
                <a:cubicBezTo>
                  <a:pt x="701" y="590"/>
                  <a:pt x="708" y="584"/>
                  <a:pt x="710" y="576"/>
                </a:cubicBezTo>
                <a:cubicBezTo>
                  <a:pt x="799" y="217"/>
                  <a:pt x="799" y="217"/>
                  <a:pt x="799" y="217"/>
                </a:cubicBezTo>
                <a:cubicBezTo>
                  <a:pt x="800" y="212"/>
                  <a:pt x="799" y="206"/>
                  <a:pt x="796" y="202"/>
                </a:cubicBezTo>
                <a:close/>
                <a:moveTo>
                  <a:pt x="679" y="554"/>
                </a:moveTo>
                <a:cubicBezTo>
                  <a:pt x="271" y="554"/>
                  <a:pt x="271" y="554"/>
                  <a:pt x="271" y="554"/>
                </a:cubicBezTo>
                <a:cubicBezTo>
                  <a:pt x="191" y="230"/>
                  <a:pt x="191" y="230"/>
                  <a:pt x="191" y="230"/>
                </a:cubicBezTo>
                <a:cubicBezTo>
                  <a:pt x="759" y="230"/>
                  <a:pt x="759" y="230"/>
                  <a:pt x="759" y="230"/>
                </a:cubicBezTo>
                <a:lnTo>
                  <a:pt x="679" y="554"/>
                </a:lnTo>
                <a:close/>
              </a:path>
            </a:pathLst>
          </a:custGeom>
          <a:solidFill>
            <a:schemeClr val="accent1"/>
          </a:solidFill>
          <a:ln>
            <a:noFill/>
          </a:ln>
          <a:effectLst/>
        </p:spPr>
        <p:txBody>
          <a:bodyPr vert="horz" wrap="square" lIns="121920" tIns="60960" rIns="121920" bIns="60960" numCol="1" anchor="t" anchorCtr="0" compatLnSpc="1">
            <a:prstTxWarp prst="textNoShape">
              <a:avLst/>
            </a:prstTxWarp>
          </a:bodyPr>
          <a:lstStyle/>
          <a:p>
            <a:endParaRPr lang="en-US" sz="3200"/>
          </a:p>
        </p:txBody>
      </p:sp>
    </p:spTree>
    <p:extLst>
      <p:ext uri="{BB962C8B-B14F-4D97-AF65-F5344CB8AC3E}">
        <p14:creationId xmlns:p14="http://schemas.microsoft.com/office/powerpoint/2010/main" val="13647107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Arc 5"/>
          <p:cNvSpPr/>
          <p:nvPr userDrawn="1"/>
        </p:nvSpPr>
        <p:spPr>
          <a:xfrm>
            <a:off x="1727200" y="3530091"/>
            <a:ext cx="1759073" cy="1281528"/>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7" name="Arc 6"/>
          <p:cNvSpPr/>
          <p:nvPr userDrawn="1"/>
        </p:nvSpPr>
        <p:spPr>
          <a:xfrm>
            <a:off x="5221843" y="3532231"/>
            <a:ext cx="1753199" cy="1277248"/>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8" name="Arc 7"/>
          <p:cNvSpPr/>
          <p:nvPr userDrawn="1"/>
        </p:nvSpPr>
        <p:spPr>
          <a:xfrm>
            <a:off x="1738743" y="2263468"/>
            <a:ext cx="5236300" cy="3814773"/>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9" name="Arc 8"/>
          <p:cNvSpPr/>
          <p:nvPr userDrawn="1"/>
        </p:nvSpPr>
        <p:spPr>
          <a:xfrm>
            <a:off x="3481493" y="1574076"/>
            <a:ext cx="6975043" cy="5081491"/>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0" name="Arc 9"/>
          <p:cNvSpPr/>
          <p:nvPr userDrawn="1"/>
        </p:nvSpPr>
        <p:spPr>
          <a:xfrm>
            <a:off x="6953528" y="3528385"/>
            <a:ext cx="1763752" cy="1284936"/>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1" name="Arc 10"/>
          <p:cNvSpPr/>
          <p:nvPr userDrawn="1"/>
        </p:nvSpPr>
        <p:spPr>
          <a:xfrm>
            <a:off x="6960547" y="2896853"/>
            <a:ext cx="3497480" cy="2548000"/>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2" name="Arc 11"/>
          <p:cNvSpPr/>
          <p:nvPr userDrawn="1"/>
        </p:nvSpPr>
        <p:spPr>
          <a:xfrm>
            <a:off x="5229013" y="2905760"/>
            <a:ext cx="3482339" cy="2530187"/>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3" name="Arc 12"/>
          <p:cNvSpPr/>
          <p:nvPr userDrawn="1"/>
        </p:nvSpPr>
        <p:spPr>
          <a:xfrm>
            <a:off x="3481493" y="2922415"/>
            <a:ext cx="3480544" cy="2496877"/>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4" name="Arc 13"/>
          <p:cNvSpPr/>
          <p:nvPr userDrawn="1"/>
        </p:nvSpPr>
        <p:spPr>
          <a:xfrm>
            <a:off x="3472717" y="2263468"/>
            <a:ext cx="5236300" cy="3814773"/>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5" name="Oval 14"/>
          <p:cNvSpPr/>
          <p:nvPr userDrawn="1"/>
        </p:nvSpPr>
        <p:spPr>
          <a:xfrm rot="5400000">
            <a:off x="2699516" y="2206983"/>
            <a:ext cx="670560" cy="665795"/>
          </a:xfrm>
          <a:prstGeom prst="ellipse">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a:solidFill>
                  <a:schemeClr val="bg1"/>
                </a:solidFill>
              </a:rPr>
              <a:t>50%</a:t>
            </a:r>
          </a:p>
        </p:txBody>
      </p:sp>
      <p:sp>
        <p:nvSpPr>
          <p:cNvPr id="16" name="Oval 15"/>
          <p:cNvSpPr/>
          <p:nvPr userDrawn="1"/>
        </p:nvSpPr>
        <p:spPr>
          <a:xfrm rot="5400000">
            <a:off x="6331847" y="1975289"/>
            <a:ext cx="670560" cy="665795"/>
          </a:xfrm>
          <a:prstGeom prst="ellipse">
            <a:avLst/>
          </a:prstGeom>
          <a:solidFill>
            <a:schemeClr val="accent4"/>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a:solidFill>
                  <a:schemeClr val="bg1"/>
                </a:solidFill>
              </a:rPr>
              <a:t>50%</a:t>
            </a:r>
          </a:p>
        </p:txBody>
      </p:sp>
      <p:sp>
        <p:nvSpPr>
          <p:cNvPr id="17" name="Oval 16"/>
          <p:cNvSpPr/>
          <p:nvPr userDrawn="1"/>
        </p:nvSpPr>
        <p:spPr>
          <a:xfrm rot="5400000">
            <a:off x="7410977" y="1361456"/>
            <a:ext cx="670560" cy="665795"/>
          </a:xfrm>
          <a:prstGeom prst="ellipse">
            <a:avLst/>
          </a:prstGeom>
          <a:solidFill>
            <a:schemeClr val="accent5"/>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a:solidFill>
                  <a:schemeClr val="bg1"/>
                </a:solidFill>
              </a:rPr>
              <a:t>75%</a:t>
            </a:r>
          </a:p>
        </p:txBody>
      </p:sp>
      <p:sp>
        <p:nvSpPr>
          <p:cNvPr id="18" name="Title 26"/>
          <p:cNvSpPr>
            <a:spLocks noGrp="1"/>
          </p:cNvSpPr>
          <p:nvPr>
            <p:ph type="title"/>
          </p:nvPr>
        </p:nvSpPr>
        <p:spPr>
          <a:xfrm>
            <a:off x="914400" y="279961"/>
            <a:ext cx="8170333" cy="817561"/>
          </a:xfrm>
        </p:spPr>
        <p:txBody>
          <a:bodyPr/>
          <a:lstStyle>
            <a:lvl1pPr>
              <a:defRPr>
                <a:solidFill>
                  <a:schemeClr val="bg1"/>
                </a:solidFill>
              </a:defRPr>
            </a:lvl1pPr>
          </a:lstStyle>
          <a:p>
            <a:r>
              <a:rPr lang="en-US"/>
              <a:t>Multiple connections make simplicity out of complexity</a:t>
            </a:r>
          </a:p>
        </p:txBody>
      </p:sp>
      <p:sp>
        <p:nvSpPr>
          <p:cNvPr id="19" name="Rectangle 18"/>
          <p:cNvSpPr/>
          <p:nvPr userDrawn="1"/>
        </p:nvSpPr>
        <p:spPr>
          <a:xfrm>
            <a:off x="914400" y="4232278"/>
            <a:ext cx="1625600" cy="1651671"/>
          </a:xfrm>
          <a:prstGeom prst="rect">
            <a:avLst/>
          </a:prstGeom>
        </p:spPr>
        <p:txBody>
          <a:bodyPr wrap="square" lIns="0" rIns="0">
            <a:spAutoFit/>
          </a:bodyPr>
          <a:lstStyle/>
          <a:p>
            <a:r>
              <a:rPr lang="en-US" sz="2133">
                <a:solidFill>
                  <a:schemeClr val="bg1"/>
                </a:solidFill>
              </a:rPr>
              <a:t>Node one</a:t>
            </a:r>
          </a:p>
          <a:p>
            <a:r>
              <a:rPr lang="en-US" sz="1600">
                <a:solidFill>
                  <a:schemeClr val="bg1"/>
                </a:solidFill>
              </a:rPr>
              <a:t>Ria qui del ium aut ex et estrum non sequis volupta doluptas illuptas</a:t>
            </a:r>
          </a:p>
        </p:txBody>
      </p:sp>
      <p:sp>
        <p:nvSpPr>
          <p:cNvPr id="20" name="Rectangle 19"/>
          <p:cNvSpPr/>
          <p:nvPr userDrawn="1"/>
        </p:nvSpPr>
        <p:spPr>
          <a:xfrm>
            <a:off x="914400" y="4109893"/>
            <a:ext cx="1638936" cy="121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1" name="Rectangle 20"/>
          <p:cNvSpPr/>
          <p:nvPr userDrawn="1"/>
        </p:nvSpPr>
        <p:spPr>
          <a:xfrm>
            <a:off x="2659253" y="4109893"/>
            <a:ext cx="1638936" cy="121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2" name="Rectangle 21"/>
          <p:cNvSpPr/>
          <p:nvPr userDrawn="1"/>
        </p:nvSpPr>
        <p:spPr>
          <a:xfrm>
            <a:off x="4404107" y="4109893"/>
            <a:ext cx="1638936" cy="1219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3" name="Rectangle 22"/>
          <p:cNvSpPr/>
          <p:nvPr userDrawn="1"/>
        </p:nvSpPr>
        <p:spPr>
          <a:xfrm>
            <a:off x="6148960" y="4109893"/>
            <a:ext cx="1638936" cy="1219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4" name="Rectangle 23"/>
          <p:cNvSpPr/>
          <p:nvPr userDrawn="1"/>
        </p:nvSpPr>
        <p:spPr>
          <a:xfrm>
            <a:off x="7893813" y="4109893"/>
            <a:ext cx="1638936" cy="1219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5" name="Rectangle 24"/>
          <p:cNvSpPr/>
          <p:nvPr userDrawn="1"/>
        </p:nvSpPr>
        <p:spPr>
          <a:xfrm>
            <a:off x="9638664" y="4109893"/>
            <a:ext cx="1638936" cy="12192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6" name="Rectangle 25"/>
          <p:cNvSpPr/>
          <p:nvPr userDrawn="1"/>
        </p:nvSpPr>
        <p:spPr>
          <a:xfrm>
            <a:off x="2673281" y="4232278"/>
            <a:ext cx="1625600" cy="1651671"/>
          </a:xfrm>
          <a:prstGeom prst="rect">
            <a:avLst/>
          </a:prstGeom>
        </p:spPr>
        <p:txBody>
          <a:bodyPr wrap="square" lIns="0" rIns="0">
            <a:spAutoFit/>
          </a:bodyPr>
          <a:lstStyle/>
          <a:p>
            <a:r>
              <a:rPr lang="en-US" sz="2133">
                <a:solidFill>
                  <a:schemeClr val="bg1"/>
                </a:solidFill>
              </a:rPr>
              <a:t>Node two</a:t>
            </a:r>
          </a:p>
          <a:p>
            <a:r>
              <a:rPr lang="en-US" sz="1600">
                <a:solidFill>
                  <a:schemeClr val="bg1"/>
                </a:solidFill>
              </a:rPr>
              <a:t>Ria qui del ium aut ex et estrum non sequis volupta doluptas illuptas</a:t>
            </a:r>
          </a:p>
        </p:txBody>
      </p:sp>
      <p:sp>
        <p:nvSpPr>
          <p:cNvPr id="27" name="Rectangle 26"/>
          <p:cNvSpPr/>
          <p:nvPr userDrawn="1"/>
        </p:nvSpPr>
        <p:spPr>
          <a:xfrm>
            <a:off x="4399388" y="4232278"/>
            <a:ext cx="1625600" cy="1651671"/>
          </a:xfrm>
          <a:prstGeom prst="rect">
            <a:avLst/>
          </a:prstGeom>
        </p:spPr>
        <p:txBody>
          <a:bodyPr wrap="square" lIns="0" rIns="0">
            <a:spAutoFit/>
          </a:bodyPr>
          <a:lstStyle/>
          <a:p>
            <a:r>
              <a:rPr lang="en-US" sz="2133">
                <a:solidFill>
                  <a:schemeClr val="bg1"/>
                </a:solidFill>
              </a:rPr>
              <a:t>Node three</a:t>
            </a:r>
          </a:p>
          <a:p>
            <a:r>
              <a:rPr lang="en-US" sz="1600">
                <a:solidFill>
                  <a:schemeClr val="bg1"/>
                </a:solidFill>
              </a:rPr>
              <a:t>Ria qui del ium aut ex et estrum non sequis volupta doluptas illuptas</a:t>
            </a:r>
          </a:p>
        </p:txBody>
      </p:sp>
      <p:sp>
        <p:nvSpPr>
          <p:cNvPr id="28" name="Rectangle 27"/>
          <p:cNvSpPr/>
          <p:nvPr userDrawn="1"/>
        </p:nvSpPr>
        <p:spPr>
          <a:xfrm>
            <a:off x="6147345" y="4232278"/>
            <a:ext cx="1625600" cy="1651671"/>
          </a:xfrm>
          <a:prstGeom prst="rect">
            <a:avLst/>
          </a:prstGeom>
        </p:spPr>
        <p:txBody>
          <a:bodyPr wrap="square" lIns="0" rIns="0">
            <a:spAutoFit/>
          </a:bodyPr>
          <a:lstStyle/>
          <a:p>
            <a:r>
              <a:rPr lang="en-US" sz="2133">
                <a:solidFill>
                  <a:schemeClr val="bg1"/>
                </a:solidFill>
              </a:rPr>
              <a:t>Node four</a:t>
            </a:r>
          </a:p>
          <a:p>
            <a:r>
              <a:rPr lang="en-US" sz="1600">
                <a:solidFill>
                  <a:schemeClr val="bg1"/>
                </a:solidFill>
              </a:rPr>
              <a:t>Ria qui del ium aut ex et estrum non sequis volupta doluptas illuptas</a:t>
            </a:r>
          </a:p>
        </p:txBody>
      </p:sp>
      <p:sp>
        <p:nvSpPr>
          <p:cNvPr id="29" name="Rectangle 28"/>
          <p:cNvSpPr/>
          <p:nvPr userDrawn="1"/>
        </p:nvSpPr>
        <p:spPr>
          <a:xfrm>
            <a:off x="7906227" y="4232278"/>
            <a:ext cx="1625600" cy="1651671"/>
          </a:xfrm>
          <a:prstGeom prst="rect">
            <a:avLst/>
          </a:prstGeom>
        </p:spPr>
        <p:txBody>
          <a:bodyPr wrap="square" lIns="0" rIns="0">
            <a:spAutoFit/>
          </a:bodyPr>
          <a:lstStyle/>
          <a:p>
            <a:r>
              <a:rPr lang="en-US" sz="2133">
                <a:solidFill>
                  <a:schemeClr val="bg1"/>
                </a:solidFill>
              </a:rPr>
              <a:t>Node five</a:t>
            </a:r>
          </a:p>
          <a:p>
            <a:r>
              <a:rPr lang="en-US" sz="1600">
                <a:solidFill>
                  <a:schemeClr val="bg1"/>
                </a:solidFill>
              </a:rPr>
              <a:t>Ria qui del ium aut ex et estrum non sequis volupta doluptas illuptas</a:t>
            </a:r>
          </a:p>
        </p:txBody>
      </p:sp>
      <p:sp>
        <p:nvSpPr>
          <p:cNvPr id="30" name="Rectangle 29"/>
          <p:cNvSpPr/>
          <p:nvPr userDrawn="1"/>
        </p:nvSpPr>
        <p:spPr>
          <a:xfrm>
            <a:off x="9643259" y="4232278"/>
            <a:ext cx="1625600" cy="1651671"/>
          </a:xfrm>
          <a:prstGeom prst="rect">
            <a:avLst/>
          </a:prstGeom>
        </p:spPr>
        <p:txBody>
          <a:bodyPr wrap="square" lIns="0" rIns="0">
            <a:spAutoFit/>
          </a:bodyPr>
          <a:lstStyle/>
          <a:p>
            <a:r>
              <a:rPr lang="en-US" sz="2133">
                <a:solidFill>
                  <a:schemeClr val="bg1"/>
                </a:solidFill>
              </a:rPr>
              <a:t>Node six</a:t>
            </a:r>
          </a:p>
          <a:p>
            <a:r>
              <a:rPr lang="en-US" sz="1600">
                <a:solidFill>
                  <a:schemeClr val="bg1"/>
                </a:solidFill>
              </a:rPr>
              <a:t>Ria qui del ium aut ex et estrum non sequis volupta doluptas illuptas</a:t>
            </a:r>
          </a:p>
        </p:txBody>
      </p:sp>
      <p:sp>
        <p:nvSpPr>
          <p:cNvPr id="31" name="Oval 30"/>
          <p:cNvSpPr/>
          <p:nvPr userDrawn="1"/>
        </p:nvSpPr>
        <p:spPr>
          <a:xfrm rot="5400000">
            <a:off x="4823241" y="2591045"/>
            <a:ext cx="670560" cy="665795"/>
          </a:xfrm>
          <a:prstGeom prst="ellipse">
            <a:avLst/>
          </a:prstGeom>
          <a:solidFill>
            <a:schemeClr val="accent3"/>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a:solidFill>
                  <a:schemeClr val="bg1"/>
                </a:solidFill>
              </a:rPr>
              <a:t>25%</a:t>
            </a:r>
          </a:p>
        </p:txBody>
      </p:sp>
      <p:sp>
        <p:nvSpPr>
          <p:cNvPr id="32" name="Pie 34"/>
          <p:cNvSpPr/>
          <p:nvPr userDrawn="1"/>
        </p:nvSpPr>
        <p:spPr>
          <a:xfrm rot="5400000">
            <a:off x="6875295" y="4025900"/>
            <a:ext cx="186267" cy="186267"/>
          </a:xfrm>
          <a:prstGeom prst="pie">
            <a:avLst>
              <a:gd name="adj1" fmla="val 5320067"/>
              <a:gd name="adj2" fmla="val 1620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Pie 35"/>
          <p:cNvSpPr/>
          <p:nvPr userDrawn="1"/>
        </p:nvSpPr>
        <p:spPr>
          <a:xfrm rot="5400000">
            <a:off x="5130441" y="4025900"/>
            <a:ext cx="186267" cy="186267"/>
          </a:xfrm>
          <a:prstGeom prst="pie">
            <a:avLst>
              <a:gd name="adj1" fmla="val 5320067"/>
              <a:gd name="adj2" fmla="val 1620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4" name="Pie 36"/>
          <p:cNvSpPr/>
          <p:nvPr userDrawn="1"/>
        </p:nvSpPr>
        <p:spPr>
          <a:xfrm rot="5400000">
            <a:off x="3385588" y="4025900"/>
            <a:ext cx="186267" cy="186267"/>
          </a:xfrm>
          <a:prstGeom prst="pie">
            <a:avLst>
              <a:gd name="adj1" fmla="val 5320067"/>
              <a:gd name="adj2" fmla="val 162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5" name="Pie 37"/>
          <p:cNvSpPr/>
          <p:nvPr userDrawn="1"/>
        </p:nvSpPr>
        <p:spPr>
          <a:xfrm rot="5400000">
            <a:off x="1640735" y="4025900"/>
            <a:ext cx="186267" cy="186267"/>
          </a:xfrm>
          <a:prstGeom prst="pie">
            <a:avLst>
              <a:gd name="adj1" fmla="val 5320067"/>
              <a:gd name="adj2" fmla="val 162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6" name="Pie 38"/>
          <p:cNvSpPr/>
          <p:nvPr userDrawn="1"/>
        </p:nvSpPr>
        <p:spPr>
          <a:xfrm rot="5400000">
            <a:off x="8620148" y="4025900"/>
            <a:ext cx="186267" cy="186267"/>
          </a:xfrm>
          <a:prstGeom prst="pie">
            <a:avLst>
              <a:gd name="adj1" fmla="val 5320067"/>
              <a:gd name="adj2" fmla="val 1620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7" name="Pie 39"/>
          <p:cNvSpPr/>
          <p:nvPr userDrawn="1"/>
        </p:nvSpPr>
        <p:spPr>
          <a:xfrm rot="5400000">
            <a:off x="10364999" y="4025900"/>
            <a:ext cx="186267" cy="186267"/>
          </a:xfrm>
          <a:prstGeom prst="pie">
            <a:avLst>
              <a:gd name="adj1" fmla="val 5320067"/>
              <a:gd name="adj2" fmla="val 1620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8" name="Oval 37"/>
          <p:cNvSpPr/>
          <p:nvPr userDrawn="1"/>
        </p:nvSpPr>
        <p:spPr>
          <a:xfrm rot="5400000">
            <a:off x="8934232" y="2616973"/>
            <a:ext cx="670560" cy="665795"/>
          </a:xfrm>
          <a:prstGeom prst="ellipse">
            <a:avLst/>
          </a:prstGeom>
          <a:solidFill>
            <a:schemeClr val="accent6"/>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a:solidFill>
                  <a:schemeClr val="tx2"/>
                </a:solidFill>
              </a:rPr>
              <a:t>25%</a:t>
            </a:r>
          </a:p>
        </p:txBody>
      </p:sp>
    </p:spTree>
    <p:extLst>
      <p:ext uri="{BB962C8B-B14F-4D97-AF65-F5344CB8AC3E}">
        <p14:creationId xmlns:p14="http://schemas.microsoft.com/office/powerpoint/2010/main" val="432552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pic>
        <p:nvPicPr>
          <p:cNvPr id="67" name="Picture 66"/>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57"/>
          <p:cNvSpPr>
            <a:spLocks noGrp="1"/>
          </p:cNvSpPr>
          <p:nvPr>
            <p:ph type="title"/>
          </p:nvPr>
        </p:nvSpPr>
        <p:spPr>
          <a:xfrm>
            <a:off x="914400" y="279961"/>
            <a:ext cx="10363200" cy="817561"/>
          </a:xfrm>
        </p:spPr>
        <p:txBody>
          <a:bodyPr/>
          <a:lstStyle>
            <a:lvl1pPr>
              <a:defRPr>
                <a:solidFill>
                  <a:schemeClr val="tx2"/>
                </a:solidFill>
              </a:defRPr>
            </a:lvl1pPr>
          </a:lstStyle>
          <a:p>
            <a:r>
              <a:rPr lang="en-US"/>
              <a:t>Established process in place from day one</a:t>
            </a:r>
          </a:p>
        </p:txBody>
      </p:sp>
      <p:sp>
        <p:nvSpPr>
          <p:cNvPr id="7" name="Oval 6"/>
          <p:cNvSpPr/>
          <p:nvPr userDrawn="1"/>
        </p:nvSpPr>
        <p:spPr>
          <a:xfrm>
            <a:off x="1001261" y="3599903"/>
            <a:ext cx="982760" cy="9827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8" name="Oval 7"/>
          <p:cNvSpPr/>
          <p:nvPr userDrawn="1"/>
        </p:nvSpPr>
        <p:spPr>
          <a:xfrm>
            <a:off x="2535715" y="3599903"/>
            <a:ext cx="982760" cy="9827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Oval 8"/>
          <p:cNvSpPr/>
          <p:nvPr userDrawn="1"/>
        </p:nvSpPr>
        <p:spPr>
          <a:xfrm>
            <a:off x="4070168" y="3599903"/>
            <a:ext cx="982760" cy="9827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Oval 9"/>
          <p:cNvSpPr/>
          <p:nvPr userDrawn="1"/>
        </p:nvSpPr>
        <p:spPr>
          <a:xfrm>
            <a:off x="5604621" y="3599903"/>
            <a:ext cx="982760" cy="98276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1" name="Oval 10"/>
          <p:cNvSpPr/>
          <p:nvPr userDrawn="1"/>
        </p:nvSpPr>
        <p:spPr>
          <a:xfrm>
            <a:off x="7139075" y="3599903"/>
            <a:ext cx="982760" cy="98276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2" name="Oval 11"/>
          <p:cNvSpPr/>
          <p:nvPr userDrawn="1"/>
        </p:nvSpPr>
        <p:spPr>
          <a:xfrm>
            <a:off x="8673528" y="3599903"/>
            <a:ext cx="982760" cy="982760"/>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3" name="Oval 12"/>
          <p:cNvSpPr/>
          <p:nvPr userDrawn="1"/>
        </p:nvSpPr>
        <p:spPr>
          <a:xfrm>
            <a:off x="10207979" y="3599903"/>
            <a:ext cx="982760" cy="98276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4" name="Oval 13"/>
          <p:cNvSpPr/>
          <p:nvPr userDrawn="1"/>
        </p:nvSpPr>
        <p:spPr>
          <a:xfrm>
            <a:off x="5303584" y="1397000"/>
            <a:ext cx="1584835" cy="1584835"/>
          </a:xfrm>
          <a:prstGeom prst="ellipse">
            <a:avLst/>
          </a:pr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133">
                <a:solidFill>
                  <a:schemeClr val="tx2"/>
                </a:solidFill>
              </a:rPr>
              <a:t>Integrated</a:t>
            </a:r>
          </a:p>
          <a:p>
            <a:pPr algn="ctr"/>
            <a:r>
              <a:rPr lang="en-US" sz="2133">
                <a:solidFill>
                  <a:schemeClr val="tx2"/>
                </a:solidFill>
              </a:rPr>
              <a:t>Feedback</a:t>
            </a:r>
          </a:p>
        </p:txBody>
      </p:sp>
      <p:cxnSp>
        <p:nvCxnSpPr>
          <p:cNvPr id="15" name="Elbow Connector 24"/>
          <p:cNvCxnSpPr>
            <a:stCxn id="11" idx="0"/>
            <a:endCxn id="9" idx="0"/>
          </p:cNvCxnSpPr>
          <p:nvPr userDrawn="1"/>
        </p:nvCxnSpPr>
        <p:spPr>
          <a:xfrm rot="16200000" flipV="1">
            <a:off x="6096002" y="2065449"/>
            <a:ext cx="16933" cy="3068907"/>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Elbow Connector 28"/>
          <p:cNvCxnSpPr>
            <a:stCxn id="11" idx="0"/>
            <a:endCxn id="12" idx="0"/>
          </p:cNvCxnSpPr>
          <p:nvPr userDrawn="1"/>
        </p:nvCxnSpPr>
        <p:spPr>
          <a:xfrm rot="5400000" flipH="1" flipV="1">
            <a:off x="8397682" y="2832676"/>
            <a:ext cx="16933" cy="1534453"/>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Elbow Connector 34"/>
          <p:cNvCxnSpPr>
            <a:stCxn id="9" idx="0"/>
            <a:endCxn id="8" idx="0"/>
          </p:cNvCxnSpPr>
          <p:nvPr userDrawn="1"/>
        </p:nvCxnSpPr>
        <p:spPr>
          <a:xfrm rot="16200000" flipV="1">
            <a:off x="3794322" y="2832676"/>
            <a:ext cx="16933" cy="1534453"/>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Elbow Connector 37"/>
          <p:cNvCxnSpPr>
            <a:stCxn id="8" idx="0"/>
            <a:endCxn id="7" idx="0"/>
          </p:cNvCxnSpPr>
          <p:nvPr userDrawn="1"/>
        </p:nvCxnSpPr>
        <p:spPr>
          <a:xfrm rot="16200000" flipV="1">
            <a:off x="2259868" y="2832676"/>
            <a:ext cx="16933" cy="1534453"/>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Elbow Connector 40"/>
          <p:cNvCxnSpPr>
            <a:stCxn id="12" idx="0"/>
            <a:endCxn id="13" idx="0"/>
          </p:cNvCxnSpPr>
          <p:nvPr userDrawn="1"/>
        </p:nvCxnSpPr>
        <p:spPr>
          <a:xfrm rot="5400000" flipH="1" flipV="1">
            <a:off x="9932134" y="2832677"/>
            <a:ext cx="16933" cy="1534451"/>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4" idx="4"/>
            <a:endCxn id="10" idx="0"/>
          </p:cNvCxnSpPr>
          <p:nvPr userDrawn="1"/>
        </p:nvCxnSpPr>
        <p:spPr>
          <a:xfrm>
            <a:off x="6096001" y="2981835"/>
            <a:ext cx="0" cy="618068"/>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userDrawn="1"/>
        </p:nvSpPr>
        <p:spPr>
          <a:xfrm>
            <a:off x="814119" y="4709035"/>
            <a:ext cx="1368400" cy="1159228"/>
          </a:xfrm>
          <a:prstGeom prst="rect">
            <a:avLst/>
          </a:prstGeom>
          <a:noFill/>
        </p:spPr>
        <p:txBody>
          <a:bodyPr wrap="square" rtlCol="0">
            <a:spAutoFit/>
          </a:bodyPr>
          <a:lstStyle/>
          <a:p>
            <a:pPr algn="ctr"/>
            <a:r>
              <a:rPr lang="en-US" sz="2133">
                <a:solidFill>
                  <a:schemeClr val="tx2"/>
                </a:solidFill>
              </a:rPr>
              <a:t>Brief</a:t>
            </a:r>
          </a:p>
          <a:p>
            <a:pPr algn="ctr"/>
            <a:r>
              <a:rPr lang="en-US" sz="1600">
                <a:solidFill>
                  <a:schemeClr val="tx2"/>
                </a:solidFill>
              </a:rPr>
              <a:t>Lorem ipsum dolor sit amet</a:t>
            </a:r>
          </a:p>
        </p:txBody>
      </p:sp>
      <p:sp>
        <p:nvSpPr>
          <p:cNvPr id="22" name="TextBox 21"/>
          <p:cNvSpPr txBox="1"/>
          <p:nvPr userDrawn="1"/>
        </p:nvSpPr>
        <p:spPr>
          <a:xfrm>
            <a:off x="2356933" y="4709035"/>
            <a:ext cx="1368400" cy="1159228"/>
          </a:xfrm>
          <a:prstGeom prst="rect">
            <a:avLst/>
          </a:prstGeom>
          <a:noFill/>
        </p:spPr>
        <p:txBody>
          <a:bodyPr wrap="square" rtlCol="0">
            <a:spAutoFit/>
          </a:bodyPr>
          <a:lstStyle/>
          <a:p>
            <a:pPr algn="ctr"/>
            <a:r>
              <a:rPr lang="en-US" sz="2133">
                <a:solidFill>
                  <a:schemeClr val="tx2"/>
                </a:solidFill>
              </a:rPr>
              <a:t>Strategy</a:t>
            </a:r>
          </a:p>
          <a:p>
            <a:pPr lvl="0" algn="ctr"/>
            <a:r>
              <a:rPr lang="en-US" sz="1600">
                <a:solidFill>
                  <a:schemeClr val="tx2"/>
                </a:solidFill>
              </a:rPr>
              <a:t>Lorem ipsum dolor sit amet</a:t>
            </a:r>
          </a:p>
        </p:txBody>
      </p:sp>
      <p:sp>
        <p:nvSpPr>
          <p:cNvPr id="23" name="TextBox 22"/>
          <p:cNvSpPr txBox="1"/>
          <p:nvPr userDrawn="1"/>
        </p:nvSpPr>
        <p:spPr>
          <a:xfrm>
            <a:off x="3874661" y="4709035"/>
            <a:ext cx="1368400" cy="1159228"/>
          </a:xfrm>
          <a:prstGeom prst="rect">
            <a:avLst/>
          </a:prstGeom>
          <a:noFill/>
        </p:spPr>
        <p:txBody>
          <a:bodyPr wrap="square" rtlCol="0">
            <a:spAutoFit/>
          </a:bodyPr>
          <a:lstStyle/>
          <a:p>
            <a:pPr algn="ctr"/>
            <a:r>
              <a:rPr lang="en-US" sz="2133">
                <a:solidFill>
                  <a:schemeClr val="tx2"/>
                </a:solidFill>
              </a:rPr>
              <a:t>Creative</a:t>
            </a:r>
          </a:p>
          <a:p>
            <a:pPr lvl="0" algn="ctr"/>
            <a:r>
              <a:rPr lang="en-US" sz="1600">
                <a:solidFill>
                  <a:schemeClr val="tx2"/>
                </a:solidFill>
              </a:rPr>
              <a:t>Lorem ipsum dolor sit amet</a:t>
            </a:r>
          </a:p>
        </p:txBody>
      </p:sp>
      <p:sp>
        <p:nvSpPr>
          <p:cNvPr id="24" name="TextBox 23"/>
          <p:cNvSpPr txBox="1"/>
          <p:nvPr userDrawn="1"/>
        </p:nvSpPr>
        <p:spPr>
          <a:xfrm>
            <a:off x="5417476" y="4709035"/>
            <a:ext cx="1368400" cy="1159228"/>
          </a:xfrm>
          <a:prstGeom prst="rect">
            <a:avLst/>
          </a:prstGeom>
          <a:noFill/>
        </p:spPr>
        <p:txBody>
          <a:bodyPr wrap="square" rtlCol="0">
            <a:spAutoFit/>
          </a:bodyPr>
          <a:lstStyle/>
          <a:p>
            <a:pPr algn="ctr"/>
            <a:r>
              <a:rPr lang="en-US" sz="2133">
                <a:solidFill>
                  <a:schemeClr val="tx2"/>
                </a:solidFill>
              </a:rPr>
              <a:t>Build</a:t>
            </a:r>
          </a:p>
          <a:p>
            <a:pPr lvl="0" algn="ctr"/>
            <a:r>
              <a:rPr lang="en-US" sz="1600">
                <a:solidFill>
                  <a:schemeClr val="tx2"/>
                </a:solidFill>
              </a:rPr>
              <a:t>Lorem ipsum dolor sit amet</a:t>
            </a:r>
          </a:p>
        </p:txBody>
      </p:sp>
      <p:sp>
        <p:nvSpPr>
          <p:cNvPr id="25" name="TextBox 24"/>
          <p:cNvSpPr txBox="1"/>
          <p:nvPr userDrawn="1"/>
        </p:nvSpPr>
        <p:spPr>
          <a:xfrm>
            <a:off x="6960291" y="4709035"/>
            <a:ext cx="1368400" cy="1159228"/>
          </a:xfrm>
          <a:prstGeom prst="rect">
            <a:avLst/>
          </a:prstGeom>
          <a:noFill/>
        </p:spPr>
        <p:txBody>
          <a:bodyPr wrap="square" rtlCol="0">
            <a:spAutoFit/>
          </a:bodyPr>
          <a:lstStyle/>
          <a:p>
            <a:pPr algn="ctr"/>
            <a:r>
              <a:rPr lang="en-US" sz="2133">
                <a:solidFill>
                  <a:schemeClr val="tx2"/>
                </a:solidFill>
              </a:rPr>
              <a:t>Test</a:t>
            </a:r>
          </a:p>
          <a:p>
            <a:pPr lvl="0" algn="ctr"/>
            <a:r>
              <a:rPr lang="en-US" sz="1600">
                <a:solidFill>
                  <a:schemeClr val="tx2"/>
                </a:solidFill>
              </a:rPr>
              <a:t>Lorem ipsum dolor sit amet</a:t>
            </a:r>
          </a:p>
        </p:txBody>
      </p:sp>
      <p:sp>
        <p:nvSpPr>
          <p:cNvPr id="26" name="TextBox 25"/>
          <p:cNvSpPr txBox="1"/>
          <p:nvPr userDrawn="1"/>
        </p:nvSpPr>
        <p:spPr>
          <a:xfrm>
            <a:off x="8478019" y="4709035"/>
            <a:ext cx="1368400" cy="1159228"/>
          </a:xfrm>
          <a:prstGeom prst="rect">
            <a:avLst/>
          </a:prstGeom>
          <a:noFill/>
        </p:spPr>
        <p:txBody>
          <a:bodyPr wrap="square" rtlCol="0">
            <a:spAutoFit/>
          </a:bodyPr>
          <a:lstStyle/>
          <a:p>
            <a:pPr algn="ctr"/>
            <a:r>
              <a:rPr lang="en-US" sz="2133">
                <a:solidFill>
                  <a:schemeClr val="tx2"/>
                </a:solidFill>
              </a:rPr>
              <a:t>Market</a:t>
            </a:r>
          </a:p>
          <a:p>
            <a:pPr lvl="0" algn="ctr"/>
            <a:r>
              <a:rPr lang="en-US" sz="1600">
                <a:solidFill>
                  <a:schemeClr val="tx2"/>
                </a:solidFill>
              </a:rPr>
              <a:t>Lorem ipsum dolor sit amet</a:t>
            </a:r>
          </a:p>
        </p:txBody>
      </p:sp>
      <p:sp>
        <p:nvSpPr>
          <p:cNvPr id="27" name="TextBox 26"/>
          <p:cNvSpPr txBox="1"/>
          <p:nvPr userDrawn="1"/>
        </p:nvSpPr>
        <p:spPr>
          <a:xfrm>
            <a:off x="10020833" y="4709035"/>
            <a:ext cx="1368400" cy="1159228"/>
          </a:xfrm>
          <a:prstGeom prst="rect">
            <a:avLst/>
          </a:prstGeom>
          <a:noFill/>
        </p:spPr>
        <p:txBody>
          <a:bodyPr wrap="square" rtlCol="0">
            <a:spAutoFit/>
          </a:bodyPr>
          <a:lstStyle/>
          <a:p>
            <a:pPr algn="ctr"/>
            <a:r>
              <a:rPr lang="en-US" sz="2133">
                <a:solidFill>
                  <a:schemeClr val="tx2"/>
                </a:solidFill>
              </a:rPr>
              <a:t>Measure</a:t>
            </a:r>
          </a:p>
          <a:p>
            <a:pPr lvl="0" algn="ctr"/>
            <a:r>
              <a:rPr lang="en-US" sz="1600">
                <a:solidFill>
                  <a:schemeClr val="tx2"/>
                </a:solidFill>
              </a:rPr>
              <a:t>Lorem ipsum dolor sit amet</a:t>
            </a:r>
          </a:p>
        </p:txBody>
      </p:sp>
      <p:pic>
        <p:nvPicPr>
          <p:cNvPr id="68" name="Picture 67"/>
          <p:cNvPicPr>
            <a:picLocks noChangeAspect="1"/>
          </p:cNvPicPr>
          <p:nvPr userDrawn="1"/>
        </p:nvPicPr>
        <p:blipFill>
          <a:blip r:embed="rId3"/>
          <a:stretch>
            <a:fillRect/>
          </a:stretch>
        </p:blipFill>
        <p:spPr>
          <a:xfrm>
            <a:off x="1250120" y="3870893"/>
            <a:ext cx="501975" cy="501167"/>
          </a:xfrm>
          <a:prstGeom prst="rect">
            <a:avLst/>
          </a:prstGeom>
        </p:spPr>
      </p:pic>
      <p:pic>
        <p:nvPicPr>
          <p:cNvPr id="69" name="Picture 68"/>
          <p:cNvPicPr>
            <a:picLocks noChangeAspect="1"/>
          </p:cNvPicPr>
          <p:nvPr userDrawn="1"/>
        </p:nvPicPr>
        <p:blipFill>
          <a:blip r:embed="rId4"/>
          <a:stretch>
            <a:fillRect/>
          </a:stretch>
        </p:blipFill>
        <p:spPr>
          <a:xfrm>
            <a:off x="2849262" y="3830366"/>
            <a:ext cx="372600" cy="521833"/>
          </a:xfrm>
          <a:prstGeom prst="rect">
            <a:avLst/>
          </a:prstGeom>
        </p:spPr>
      </p:pic>
      <p:pic>
        <p:nvPicPr>
          <p:cNvPr id="70" name="Picture 69"/>
          <p:cNvPicPr>
            <a:picLocks noChangeAspect="1"/>
          </p:cNvPicPr>
          <p:nvPr userDrawn="1"/>
        </p:nvPicPr>
        <p:blipFill>
          <a:blip r:embed="rId5"/>
          <a:stretch>
            <a:fillRect/>
          </a:stretch>
        </p:blipFill>
        <p:spPr>
          <a:xfrm>
            <a:off x="4292630" y="3833708"/>
            <a:ext cx="554769" cy="553875"/>
          </a:xfrm>
          <a:prstGeom prst="rect">
            <a:avLst/>
          </a:prstGeom>
        </p:spPr>
      </p:pic>
      <p:pic>
        <p:nvPicPr>
          <p:cNvPr id="71" name="Picture 70"/>
          <p:cNvPicPr>
            <a:picLocks noChangeAspect="1"/>
          </p:cNvPicPr>
          <p:nvPr userDrawn="1"/>
        </p:nvPicPr>
        <p:blipFill>
          <a:blip r:embed="rId6"/>
          <a:stretch>
            <a:fillRect/>
          </a:stretch>
        </p:blipFill>
        <p:spPr>
          <a:xfrm>
            <a:off x="5829487" y="3830366"/>
            <a:ext cx="533025" cy="527000"/>
          </a:xfrm>
          <a:prstGeom prst="rect">
            <a:avLst/>
          </a:prstGeom>
        </p:spPr>
      </p:pic>
      <p:pic>
        <p:nvPicPr>
          <p:cNvPr id="72" name="Picture 71"/>
          <p:cNvPicPr>
            <a:picLocks noChangeAspect="1"/>
          </p:cNvPicPr>
          <p:nvPr userDrawn="1"/>
        </p:nvPicPr>
        <p:blipFill>
          <a:blip r:embed="rId7"/>
          <a:stretch>
            <a:fillRect/>
          </a:stretch>
        </p:blipFill>
        <p:spPr>
          <a:xfrm>
            <a:off x="7375197" y="3847004"/>
            <a:ext cx="510516" cy="549410"/>
          </a:xfrm>
          <a:prstGeom prst="rect">
            <a:avLst/>
          </a:prstGeom>
        </p:spPr>
      </p:pic>
      <p:pic>
        <p:nvPicPr>
          <p:cNvPr id="73" name="Picture 72"/>
          <p:cNvPicPr>
            <a:picLocks noChangeAspect="1"/>
          </p:cNvPicPr>
          <p:nvPr userDrawn="1"/>
        </p:nvPicPr>
        <p:blipFill>
          <a:blip r:embed="rId8"/>
          <a:stretch>
            <a:fillRect/>
          </a:stretch>
        </p:blipFill>
        <p:spPr>
          <a:xfrm>
            <a:off x="8864628" y="3899816"/>
            <a:ext cx="595181" cy="393672"/>
          </a:xfrm>
          <a:prstGeom prst="rect">
            <a:avLst/>
          </a:prstGeom>
        </p:spPr>
      </p:pic>
      <p:pic>
        <p:nvPicPr>
          <p:cNvPr id="74" name="Picture 73"/>
          <p:cNvPicPr>
            <a:picLocks noChangeAspect="1"/>
          </p:cNvPicPr>
          <p:nvPr userDrawn="1"/>
        </p:nvPicPr>
        <p:blipFill>
          <a:blip r:embed="rId9"/>
          <a:stretch>
            <a:fillRect/>
          </a:stretch>
        </p:blipFill>
        <p:spPr>
          <a:xfrm>
            <a:off x="10429185" y="3829130"/>
            <a:ext cx="548550" cy="547667"/>
          </a:xfrm>
          <a:prstGeom prst="rect">
            <a:avLst/>
          </a:prstGeom>
        </p:spPr>
      </p:pic>
    </p:spTree>
    <p:extLst>
      <p:ext uri="{BB962C8B-B14F-4D97-AF65-F5344CB8AC3E}">
        <p14:creationId xmlns:p14="http://schemas.microsoft.com/office/powerpoint/2010/main" val="21427744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The shift in mobile development</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Subtitle goes here</a:t>
            </a:r>
          </a:p>
        </p:txBody>
      </p:sp>
      <p:graphicFrame>
        <p:nvGraphicFramePr>
          <p:cNvPr id="8" name="Chart 7"/>
          <p:cNvGraphicFramePr/>
          <p:nvPr userDrawn="1">
            <p:extLst>
              <p:ext uri="{D42A27DB-BD31-4B8C-83A1-F6EECF244321}">
                <p14:modId xmlns:p14="http://schemas.microsoft.com/office/powerpoint/2010/main" val="488122590"/>
              </p:ext>
            </p:extLst>
          </p:nvPr>
        </p:nvGraphicFramePr>
        <p:xfrm>
          <a:off x="1231513" y="2646987"/>
          <a:ext cx="4632960" cy="3420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userDrawn="1">
            <p:extLst>
              <p:ext uri="{D42A27DB-BD31-4B8C-83A1-F6EECF244321}">
                <p14:modId xmlns:p14="http://schemas.microsoft.com/office/powerpoint/2010/main" val="3386395486"/>
              </p:ext>
            </p:extLst>
          </p:nvPr>
        </p:nvGraphicFramePr>
        <p:xfrm>
          <a:off x="6570127" y="2646987"/>
          <a:ext cx="4632960" cy="342053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userDrawn="1"/>
        </p:nvSpPr>
        <p:spPr>
          <a:xfrm>
            <a:off x="2129543" y="1554021"/>
            <a:ext cx="953787" cy="615553"/>
          </a:xfrm>
          <a:prstGeom prst="rect">
            <a:avLst/>
          </a:prstGeom>
          <a:noFill/>
        </p:spPr>
        <p:txBody>
          <a:bodyPr wrap="none" lIns="0" tIns="0" rIns="0" bIns="0" rtlCol="0">
            <a:spAutoFit/>
          </a:bodyPr>
          <a:lstStyle/>
          <a:p>
            <a:r>
              <a:rPr lang="en-US" sz="4000" b="1">
                <a:solidFill>
                  <a:schemeClr val="tx2"/>
                </a:solidFill>
              </a:rPr>
              <a:t>70%</a:t>
            </a:r>
          </a:p>
        </p:txBody>
      </p:sp>
      <p:sp>
        <p:nvSpPr>
          <p:cNvPr id="12" name="TextBox 11"/>
          <p:cNvSpPr txBox="1"/>
          <p:nvPr userDrawn="1"/>
        </p:nvSpPr>
        <p:spPr>
          <a:xfrm>
            <a:off x="2129543" y="2113305"/>
            <a:ext cx="3606237" cy="451534"/>
          </a:xfrm>
          <a:prstGeom prst="rect">
            <a:avLst/>
          </a:prstGeom>
          <a:noFill/>
        </p:spPr>
        <p:txBody>
          <a:bodyPr wrap="square" lIns="0" tIns="0" rIns="0" bIns="0" rtlCol="0">
            <a:spAutoFit/>
          </a:bodyPr>
          <a:lstStyle/>
          <a:p>
            <a:r>
              <a:rPr lang="en-US" sz="1467">
                <a:solidFill>
                  <a:schemeClr val="tx2"/>
                </a:solidFill>
              </a:rPr>
              <a:t>Ria qui del ium aut ex et estrum </a:t>
            </a:r>
            <a:r>
              <a:rPr lang="en-US" sz="1467" err="1">
                <a:solidFill>
                  <a:schemeClr val="tx2"/>
                </a:solidFill>
              </a:rPr>
              <a:t>nonsequis</a:t>
            </a:r>
            <a:r>
              <a:rPr lang="en-US" sz="1467">
                <a:solidFill>
                  <a:schemeClr val="tx2"/>
                </a:solidFill>
              </a:rPr>
              <a:t> volupta doluptas illuptas </a:t>
            </a:r>
          </a:p>
        </p:txBody>
      </p:sp>
      <p:sp>
        <p:nvSpPr>
          <p:cNvPr id="13" name="Oval 12"/>
          <p:cNvSpPr/>
          <p:nvPr userDrawn="1"/>
        </p:nvSpPr>
        <p:spPr>
          <a:xfrm>
            <a:off x="1005787" y="1654175"/>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7" name="TextBox 16"/>
          <p:cNvSpPr txBox="1"/>
          <p:nvPr userDrawn="1"/>
        </p:nvSpPr>
        <p:spPr>
          <a:xfrm>
            <a:off x="7454609" y="1554021"/>
            <a:ext cx="953787" cy="615553"/>
          </a:xfrm>
          <a:prstGeom prst="rect">
            <a:avLst/>
          </a:prstGeom>
          <a:noFill/>
        </p:spPr>
        <p:txBody>
          <a:bodyPr wrap="none" lIns="0" tIns="0" rIns="0" bIns="0" rtlCol="0">
            <a:spAutoFit/>
          </a:bodyPr>
          <a:lstStyle/>
          <a:p>
            <a:r>
              <a:rPr lang="en-US" sz="4000" b="1">
                <a:solidFill>
                  <a:schemeClr val="tx2"/>
                </a:solidFill>
              </a:rPr>
              <a:t>70%</a:t>
            </a:r>
          </a:p>
        </p:txBody>
      </p:sp>
      <p:sp>
        <p:nvSpPr>
          <p:cNvPr id="18" name="TextBox 17"/>
          <p:cNvSpPr txBox="1"/>
          <p:nvPr userDrawn="1"/>
        </p:nvSpPr>
        <p:spPr>
          <a:xfrm>
            <a:off x="7454610" y="2113305"/>
            <a:ext cx="3606237" cy="451534"/>
          </a:xfrm>
          <a:prstGeom prst="rect">
            <a:avLst/>
          </a:prstGeom>
          <a:noFill/>
        </p:spPr>
        <p:txBody>
          <a:bodyPr wrap="square" lIns="0" tIns="0" rIns="0" bIns="0" rtlCol="0">
            <a:spAutoFit/>
          </a:bodyPr>
          <a:lstStyle/>
          <a:p>
            <a:r>
              <a:rPr lang="en-US" sz="1467">
                <a:solidFill>
                  <a:schemeClr val="tx2"/>
                </a:solidFill>
              </a:rPr>
              <a:t>Ria qui del ium aut ex et estrum </a:t>
            </a:r>
            <a:r>
              <a:rPr lang="en-US" sz="1467" err="1">
                <a:solidFill>
                  <a:schemeClr val="tx2"/>
                </a:solidFill>
              </a:rPr>
              <a:t>nonsequis</a:t>
            </a:r>
            <a:r>
              <a:rPr lang="en-US" sz="1467">
                <a:solidFill>
                  <a:schemeClr val="tx2"/>
                </a:solidFill>
              </a:rPr>
              <a:t> volupta doluptas illuptas </a:t>
            </a:r>
          </a:p>
        </p:txBody>
      </p:sp>
      <p:pic>
        <p:nvPicPr>
          <p:cNvPr id="29" name="Picture 28"/>
          <p:cNvPicPr>
            <a:picLocks noChangeAspect="1"/>
          </p:cNvPicPr>
          <p:nvPr userDrawn="1"/>
        </p:nvPicPr>
        <p:blipFill>
          <a:blip r:embed="rId5"/>
          <a:stretch>
            <a:fillRect/>
          </a:stretch>
        </p:blipFill>
        <p:spPr>
          <a:xfrm>
            <a:off x="1231513" y="1907113"/>
            <a:ext cx="501975" cy="501167"/>
          </a:xfrm>
          <a:prstGeom prst="rect">
            <a:avLst/>
          </a:prstGeom>
        </p:spPr>
      </p:pic>
      <p:sp>
        <p:nvSpPr>
          <p:cNvPr id="30" name="Oval 29"/>
          <p:cNvSpPr/>
          <p:nvPr userDrawn="1"/>
        </p:nvSpPr>
        <p:spPr>
          <a:xfrm>
            <a:off x="6218908" y="1590048"/>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1" name="Picture 30"/>
          <p:cNvPicPr>
            <a:picLocks noChangeAspect="1"/>
          </p:cNvPicPr>
          <p:nvPr userDrawn="1"/>
        </p:nvPicPr>
        <p:blipFill>
          <a:blip r:embed="rId5"/>
          <a:stretch>
            <a:fillRect/>
          </a:stretch>
        </p:blipFill>
        <p:spPr>
          <a:xfrm>
            <a:off x="6444634" y="1842986"/>
            <a:ext cx="501975" cy="501167"/>
          </a:xfrm>
          <a:prstGeom prst="rect">
            <a:avLst/>
          </a:prstGeom>
        </p:spPr>
      </p:pic>
      <p:pic>
        <p:nvPicPr>
          <p:cNvPr id="33" name="Picture 32"/>
          <p:cNvPicPr>
            <a:picLocks noChangeAspect="1"/>
          </p:cNvPicPr>
          <p:nvPr userDrawn="1"/>
        </p:nvPicPr>
        <p:blipFill>
          <a:blip r:embed="rId6">
            <a:duotone>
              <a:prstClr val="black"/>
              <a:schemeClr val="accent1">
                <a:tint val="45000"/>
                <a:satMod val="400000"/>
              </a:schemeClr>
            </a:duotone>
            <a:lum bright="-42000"/>
          </a:blip>
          <a:stretch>
            <a:fillRect/>
          </a:stretch>
        </p:blipFill>
        <p:spPr>
          <a:xfrm>
            <a:off x="954986" y="2871817"/>
            <a:ext cx="272054" cy="381016"/>
          </a:xfrm>
          <a:prstGeom prst="rect">
            <a:avLst/>
          </a:prstGeom>
        </p:spPr>
      </p:pic>
      <p:pic>
        <p:nvPicPr>
          <p:cNvPr id="34" name="Picture 33"/>
          <p:cNvPicPr>
            <a:picLocks noChangeAspect="1"/>
          </p:cNvPicPr>
          <p:nvPr userDrawn="1"/>
        </p:nvPicPr>
        <p:blipFill>
          <a:blip r:embed="rId7">
            <a:duotone>
              <a:prstClr val="black"/>
              <a:schemeClr val="tx2">
                <a:tint val="45000"/>
                <a:satMod val="400000"/>
              </a:schemeClr>
            </a:duotone>
            <a:lum bright="-44000"/>
          </a:blip>
          <a:stretch>
            <a:fillRect/>
          </a:stretch>
        </p:blipFill>
        <p:spPr>
          <a:xfrm>
            <a:off x="838998" y="3524731"/>
            <a:ext cx="405064" cy="404411"/>
          </a:xfrm>
          <a:prstGeom prst="rect">
            <a:avLst/>
          </a:prstGeom>
        </p:spPr>
      </p:pic>
      <p:pic>
        <p:nvPicPr>
          <p:cNvPr id="35" name="Picture 34"/>
          <p:cNvPicPr>
            <a:picLocks noChangeAspect="1"/>
          </p:cNvPicPr>
          <p:nvPr userDrawn="1"/>
        </p:nvPicPr>
        <p:blipFill>
          <a:blip r:embed="rId8">
            <a:duotone>
              <a:prstClr val="black"/>
              <a:schemeClr val="accent2">
                <a:tint val="45000"/>
                <a:satMod val="400000"/>
              </a:schemeClr>
            </a:duotone>
            <a:lum bright="-26000"/>
          </a:blip>
          <a:stretch>
            <a:fillRect/>
          </a:stretch>
        </p:blipFill>
        <p:spPr>
          <a:xfrm>
            <a:off x="854787" y="4164220"/>
            <a:ext cx="389187" cy="384788"/>
          </a:xfrm>
          <a:prstGeom prst="rect">
            <a:avLst/>
          </a:prstGeom>
        </p:spPr>
      </p:pic>
      <p:pic>
        <p:nvPicPr>
          <p:cNvPr id="36" name="Picture 35"/>
          <p:cNvPicPr>
            <a:picLocks noChangeAspect="1"/>
          </p:cNvPicPr>
          <p:nvPr userDrawn="1"/>
        </p:nvPicPr>
        <p:blipFill>
          <a:blip r:embed="rId9">
            <a:duotone>
              <a:prstClr val="black"/>
              <a:schemeClr val="accent4">
                <a:tint val="45000"/>
                <a:satMod val="400000"/>
              </a:schemeClr>
            </a:duotone>
            <a:lum bright="-28000"/>
          </a:blip>
          <a:stretch>
            <a:fillRect/>
          </a:stretch>
        </p:blipFill>
        <p:spPr>
          <a:xfrm>
            <a:off x="863003" y="4797755"/>
            <a:ext cx="372753" cy="401151"/>
          </a:xfrm>
          <a:prstGeom prst="rect">
            <a:avLst/>
          </a:prstGeom>
        </p:spPr>
      </p:pic>
      <p:pic>
        <p:nvPicPr>
          <p:cNvPr id="37" name="Picture 36"/>
          <p:cNvPicPr>
            <a:picLocks noChangeAspect="1"/>
          </p:cNvPicPr>
          <p:nvPr userDrawn="1"/>
        </p:nvPicPr>
        <p:blipFill>
          <a:blip r:embed="rId10">
            <a:duotone>
              <a:prstClr val="black"/>
              <a:schemeClr val="accent5">
                <a:tint val="45000"/>
                <a:satMod val="400000"/>
              </a:schemeClr>
            </a:duotone>
            <a:lum bright="-26000"/>
          </a:blip>
          <a:stretch>
            <a:fillRect/>
          </a:stretch>
        </p:blipFill>
        <p:spPr>
          <a:xfrm>
            <a:off x="817971" y="5487736"/>
            <a:ext cx="434570" cy="287439"/>
          </a:xfrm>
          <a:prstGeom prst="rect">
            <a:avLst/>
          </a:prstGeom>
        </p:spPr>
      </p:pic>
      <p:pic>
        <p:nvPicPr>
          <p:cNvPr id="38" name="Picture 37"/>
          <p:cNvPicPr>
            <a:picLocks noChangeAspect="1"/>
          </p:cNvPicPr>
          <p:nvPr userDrawn="1"/>
        </p:nvPicPr>
        <p:blipFill>
          <a:blip r:embed="rId6">
            <a:duotone>
              <a:prstClr val="black"/>
              <a:schemeClr val="accent1">
                <a:tint val="45000"/>
                <a:satMod val="400000"/>
              </a:schemeClr>
            </a:duotone>
            <a:lum bright="-42000"/>
          </a:blip>
          <a:stretch>
            <a:fillRect/>
          </a:stretch>
        </p:blipFill>
        <p:spPr>
          <a:xfrm>
            <a:off x="6281051" y="2903545"/>
            <a:ext cx="272054" cy="381016"/>
          </a:xfrm>
          <a:prstGeom prst="rect">
            <a:avLst/>
          </a:prstGeom>
        </p:spPr>
      </p:pic>
      <p:pic>
        <p:nvPicPr>
          <p:cNvPr id="39" name="Picture 38"/>
          <p:cNvPicPr>
            <a:picLocks noChangeAspect="1"/>
          </p:cNvPicPr>
          <p:nvPr userDrawn="1"/>
        </p:nvPicPr>
        <p:blipFill>
          <a:blip r:embed="rId7">
            <a:duotone>
              <a:prstClr val="black"/>
              <a:schemeClr val="tx2">
                <a:tint val="45000"/>
                <a:satMod val="400000"/>
              </a:schemeClr>
            </a:duotone>
            <a:lum bright="-44000"/>
          </a:blip>
          <a:stretch>
            <a:fillRect/>
          </a:stretch>
        </p:blipFill>
        <p:spPr>
          <a:xfrm>
            <a:off x="6165063" y="3556459"/>
            <a:ext cx="405064" cy="404411"/>
          </a:xfrm>
          <a:prstGeom prst="rect">
            <a:avLst/>
          </a:prstGeom>
        </p:spPr>
      </p:pic>
      <p:pic>
        <p:nvPicPr>
          <p:cNvPr id="40" name="Picture 39"/>
          <p:cNvPicPr>
            <a:picLocks noChangeAspect="1"/>
          </p:cNvPicPr>
          <p:nvPr userDrawn="1"/>
        </p:nvPicPr>
        <p:blipFill>
          <a:blip r:embed="rId8">
            <a:duotone>
              <a:prstClr val="black"/>
              <a:schemeClr val="accent2">
                <a:tint val="45000"/>
                <a:satMod val="400000"/>
              </a:schemeClr>
            </a:duotone>
            <a:lum bright="-26000"/>
          </a:blip>
          <a:stretch>
            <a:fillRect/>
          </a:stretch>
        </p:blipFill>
        <p:spPr>
          <a:xfrm>
            <a:off x="6180852" y="4195948"/>
            <a:ext cx="389187" cy="384788"/>
          </a:xfrm>
          <a:prstGeom prst="rect">
            <a:avLst/>
          </a:prstGeom>
        </p:spPr>
      </p:pic>
      <p:pic>
        <p:nvPicPr>
          <p:cNvPr id="41" name="Picture 40"/>
          <p:cNvPicPr>
            <a:picLocks noChangeAspect="1"/>
          </p:cNvPicPr>
          <p:nvPr userDrawn="1"/>
        </p:nvPicPr>
        <p:blipFill>
          <a:blip r:embed="rId9">
            <a:duotone>
              <a:prstClr val="black"/>
              <a:schemeClr val="accent4">
                <a:tint val="45000"/>
                <a:satMod val="400000"/>
              </a:schemeClr>
            </a:duotone>
            <a:lum bright="-28000"/>
          </a:blip>
          <a:stretch>
            <a:fillRect/>
          </a:stretch>
        </p:blipFill>
        <p:spPr>
          <a:xfrm>
            <a:off x="6189068" y="4829483"/>
            <a:ext cx="372753" cy="401151"/>
          </a:xfrm>
          <a:prstGeom prst="rect">
            <a:avLst/>
          </a:prstGeom>
        </p:spPr>
      </p:pic>
      <p:pic>
        <p:nvPicPr>
          <p:cNvPr id="42" name="Picture 41"/>
          <p:cNvPicPr>
            <a:picLocks noChangeAspect="1"/>
          </p:cNvPicPr>
          <p:nvPr userDrawn="1"/>
        </p:nvPicPr>
        <p:blipFill>
          <a:blip r:embed="rId10">
            <a:duotone>
              <a:prstClr val="black"/>
              <a:schemeClr val="accent5">
                <a:tint val="45000"/>
                <a:satMod val="400000"/>
              </a:schemeClr>
            </a:duotone>
            <a:lum bright="-26000"/>
          </a:blip>
          <a:stretch>
            <a:fillRect/>
          </a:stretch>
        </p:blipFill>
        <p:spPr>
          <a:xfrm>
            <a:off x="6144036" y="5519464"/>
            <a:ext cx="434570" cy="287439"/>
          </a:xfrm>
          <a:prstGeom prst="rect">
            <a:avLst/>
          </a:prstGeom>
        </p:spPr>
      </p:pic>
    </p:spTree>
    <p:extLst>
      <p:ext uri="{BB962C8B-B14F-4D97-AF65-F5344CB8AC3E}">
        <p14:creationId xmlns:p14="http://schemas.microsoft.com/office/powerpoint/2010/main" val="31831127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Stacked</a:t>
            </a:r>
          </a:p>
        </p:txBody>
      </p:sp>
      <p:graphicFrame>
        <p:nvGraphicFramePr>
          <p:cNvPr id="7" name="Content Placeholder 4"/>
          <p:cNvGraphicFramePr>
            <a:graphicFrameLocks/>
          </p:cNvGraphicFramePr>
          <p:nvPr userDrawn="1">
            <p:extLst>
              <p:ext uri="{D42A27DB-BD31-4B8C-83A1-F6EECF244321}">
                <p14:modId xmlns:p14="http://schemas.microsoft.com/office/powerpoint/2010/main" val="4096817947"/>
              </p:ext>
            </p:extLst>
          </p:nvPr>
        </p:nvGraphicFramePr>
        <p:xfrm>
          <a:off x="914400" y="1452034"/>
          <a:ext cx="10363200" cy="462703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Area chart with color-coded legend</a:t>
            </a:r>
          </a:p>
        </p:txBody>
      </p:sp>
      <p:sp>
        <p:nvSpPr>
          <p:cNvPr id="9" name="Rectangle 8"/>
          <p:cNvSpPr/>
          <p:nvPr userDrawn="1"/>
        </p:nvSpPr>
        <p:spPr>
          <a:xfrm>
            <a:off x="10809623" y="3166536"/>
            <a:ext cx="548227" cy="184666"/>
          </a:xfrm>
          <a:prstGeom prst="rect">
            <a:avLst/>
          </a:prstGeom>
          <a:ln>
            <a:noFill/>
          </a:ln>
        </p:spPr>
        <p:txBody>
          <a:bodyPr wrap="none" lIns="0" tIns="0" rIns="0" bIns="0">
            <a:spAutoFit/>
          </a:bodyPr>
          <a:lstStyle/>
          <a:p>
            <a:r>
              <a:rPr lang="en-US" sz="1200">
                <a:solidFill>
                  <a:schemeClr val="accent5"/>
                </a:solidFill>
                <a:ea typeface="Open Sans Semibold" pitchFamily="34" charset="0"/>
                <a:cs typeface="Open Sans Semibold" pitchFamily="34" charset="0"/>
              </a:rPr>
              <a:t>Series 5</a:t>
            </a:r>
          </a:p>
        </p:txBody>
      </p:sp>
      <p:sp>
        <p:nvSpPr>
          <p:cNvPr id="10" name="Rectangle 9"/>
          <p:cNvSpPr/>
          <p:nvPr userDrawn="1"/>
        </p:nvSpPr>
        <p:spPr>
          <a:xfrm>
            <a:off x="10809623" y="5156201"/>
            <a:ext cx="548227" cy="184666"/>
          </a:xfrm>
          <a:prstGeom prst="rect">
            <a:avLst/>
          </a:prstGeom>
          <a:ln>
            <a:noFill/>
          </a:ln>
        </p:spPr>
        <p:txBody>
          <a:bodyPr wrap="none" lIns="0" tIns="0" rIns="0" bIns="0">
            <a:spAutoFit/>
          </a:bodyPr>
          <a:lstStyle/>
          <a:p>
            <a:r>
              <a:rPr lang="en-US" sz="1200">
                <a:solidFill>
                  <a:schemeClr val="accent1"/>
                </a:solidFill>
                <a:ea typeface="Open Sans Semibold" pitchFamily="34" charset="0"/>
                <a:cs typeface="Open Sans Semibold" pitchFamily="34" charset="0"/>
              </a:rPr>
              <a:t>Series 1</a:t>
            </a:r>
          </a:p>
        </p:txBody>
      </p:sp>
      <p:sp>
        <p:nvSpPr>
          <p:cNvPr id="11" name="Rectangle 10"/>
          <p:cNvSpPr/>
          <p:nvPr userDrawn="1"/>
        </p:nvSpPr>
        <p:spPr>
          <a:xfrm>
            <a:off x="10809623" y="4749801"/>
            <a:ext cx="548227" cy="184666"/>
          </a:xfrm>
          <a:prstGeom prst="rect">
            <a:avLst/>
          </a:prstGeom>
          <a:ln>
            <a:noFill/>
          </a:ln>
        </p:spPr>
        <p:txBody>
          <a:bodyPr wrap="none" lIns="0" tIns="0" rIns="0" bIns="0">
            <a:spAutoFit/>
          </a:bodyPr>
          <a:lstStyle/>
          <a:p>
            <a:r>
              <a:rPr lang="en-US" sz="1200">
                <a:solidFill>
                  <a:schemeClr val="accent2"/>
                </a:solidFill>
                <a:ea typeface="Open Sans Semibold" pitchFamily="34" charset="0"/>
                <a:cs typeface="Open Sans Semibold" pitchFamily="34" charset="0"/>
              </a:rPr>
              <a:t>Series 2</a:t>
            </a:r>
          </a:p>
        </p:txBody>
      </p:sp>
      <p:sp>
        <p:nvSpPr>
          <p:cNvPr id="12" name="Rectangle 11"/>
          <p:cNvSpPr/>
          <p:nvPr userDrawn="1"/>
        </p:nvSpPr>
        <p:spPr>
          <a:xfrm>
            <a:off x="10809623" y="4241801"/>
            <a:ext cx="548227" cy="184666"/>
          </a:xfrm>
          <a:prstGeom prst="rect">
            <a:avLst/>
          </a:prstGeom>
          <a:ln>
            <a:noFill/>
          </a:ln>
        </p:spPr>
        <p:txBody>
          <a:bodyPr wrap="none" lIns="0" tIns="0" rIns="0" bIns="0">
            <a:spAutoFit/>
          </a:bodyPr>
          <a:lstStyle/>
          <a:p>
            <a:r>
              <a:rPr lang="en-US" sz="1200">
                <a:solidFill>
                  <a:schemeClr val="accent3"/>
                </a:solidFill>
                <a:ea typeface="Open Sans Semibold" pitchFamily="34" charset="0"/>
                <a:cs typeface="Open Sans Semibold" pitchFamily="34" charset="0"/>
              </a:rPr>
              <a:t>Series 3</a:t>
            </a:r>
          </a:p>
        </p:txBody>
      </p:sp>
      <p:sp>
        <p:nvSpPr>
          <p:cNvPr id="13" name="Rectangle 12"/>
          <p:cNvSpPr/>
          <p:nvPr userDrawn="1"/>
        </p:nvSpPr>
        <p:spPr>
          <a:xfrm>
            <a:off x="10809623" y="3632201"/>
            <a:ext cx="548227" cy="184666"/>
          </a:xfrm>
          <a:prstGeom prst="rect">
            <a:avLst/>
          </a:prstGeom>
          <a:ln>
            <a:noFill/>
          </a:ln>
        </p:spPr>
        <p:txBody>
          <a:bodyPr wrap="none" lIns="0" tIns="0" rIns="0" bIns="0">
            <a:spAutoFit/>
          </a:bodyPr>
          <a:lstStyle/>
          <a:p>
            <a:r>
              <a:rPr lang="en-US" sz="1200">
                <a:solidFill>
                  <a:schemeClr val="accent4"/>
                </a:solidFill>
                <a:ea typeface="Open Sans Semibold" pitchFamily="34" charset="0"/>
                <a:cs typeface="Open Sans Semibold" pitchFamily="34" charset="0"/>
              </a:rPr>
              <a:t>Series 4</a:t>
            </a:r>
          </a:p>
        </p:txBody>
      </p:sp>
      <p:sp>
        <p:nvSpPr>
          <p:cNvPr id="14" name="Rectangle 13"/>
          <p:cNvSpPr/>
          <p:nvPr userDrawn="1"/>
        </p:nvSpPr>
        <p:spPr>
          <a:xfrm>
            <a:off x="976088" y="1546891"/>
            <a:ext cx="1885131" cy="246221"/>
          </a:xfrm>
          <a:prstGeom prst="rect">
            <a:avLst/>
          </a:prstGeom>
          <a:ln>
            <a:noFill/>
          </a:ln>
        </p:spPr>
        <p:txBody>
          <a:bodyPr wrap="none" lIns="0" tIns="0" rIns="0" bIns="0">
            <a:spAutoFit/>
          </a:bodyPr>
          <a:lstStyle/>
          <a:p>
            <a:r>
              <a:rPr lang="en-US" sz="1600">
                <a:solidFill>
                  <a:schemeClr val="tx2"/>
                </a:solidFill>
                <a:ea typeface="Open Sans Semibold" pitchFamily="34" charset="0"/>
                <a:cs typeface="Open Sans Semibold" pitchFamily="34" charset="0"/>
              </a:rPr>
              <a:t>Net Growth Rate (%)</a:t>
            </a:r>
          </a:p>
        </p:txBody>
      </p:sp>
    </p:spTree>
    <p:extLst>
      <p:ext uri="{BB962C8B-B14F-4D97-AF65-F5344CB8AC3E}">
        <p14:creationId xmlns:p14="http://schemas.microsoft.com/office/powerpoint/2010/main" val="1808100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ectangle 16"/>
          <p:cNvSpPr/>
          <p:nvPr userDrawn="1"/>
        </p:nvSpPr>
        <p:spPr>
          <a:xfrm>
            <a:off x="10572750" y="1993339"/>
            <a:ext cx="1695450" cy="334752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lt-LT"/>
              <a:t>                               </a:t>
            </a:r>
            <a:endParaRPr lang="en-US"/>
          </a:p>
        </p:txBody>
      </p:sp>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Stacked</a:t>
            </a:r>
          </a:p>
        </p:txBody>
      </p:sp>
      <p:graphicFrame>
        <p:nvGraphicFramePr>
          <p:cNvPr id="7" name="Content Placeholder 4"/>
          <p:cNvGraphicFramePr>
            <a:graphicFrameLocks/>
          </p:cNvGraphicFramePr>
          <p:nvPr userDrawn="1">
            <p:extLst>
              <p:ext uri="{D42A27DB-BD31-4B8C-83A1-F6EECF244321}">
                <p14:modId xmlns:p14="http://schemas.microsoft.com/office/powerpoint/2010/main" val="4258617492"/>
              </p:ext>
            </p:extLst>
          </p:nvPr>
        </p:nvGraphicFramePr>
        <p:xfrm>
          <a:off x="914400" y="1452034"/>
          <a:ext cx="10363200" cy="462703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a:spLocks noGrp="1"/>
          </p:cNvSpPr>
          <p:nvPr>
            <p:ph type="body" sz="quarter" idx="13"/>
          </p:nvPr>
        </p:nvSpPr>
        <p:spPr>
          <a:xfrm>
            <a:off x="914400" y="93345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a:t>Area chart with color-coded legend</a:t>
            </a:r>
          </a:p>
        </p:txBody>
      </p:sp>
      <p:sp>
        <p:nvSpPr>
          <p:cNvPr id="9" name="Rectangle 8"/>
          <p:cNvSpPr/>
          <p:nvPr userDrawn="1"/>
        </p:nvSpPr>
        <p:spPr>
          <a:xfrm>
            <a:off x="10809623" y="3166536"/>
            <a:ext cx="548227" cy="184666"/>
          </a:xfrm>
          <a:prstGeom prst="rect">
            <a:avLst/>
          </a:prstGeom>
          <a:ln>
            <a:noFill/>
          </a:ln>
        </p:spPr>
        <p:txBody>
          <a:bodyPr wrap="none" lIns="0" tIns="0" rIns="0" bIns="0">
            <a:spAutoFit/>
          </a:bodyPr>
          <a:lstStyle/>
          <a:p>
            <a:r>
              <a:rPr lang="en-US" sz="1200">
                <a:solidFill>
                  <a:schemeClr val="accent5"/>
                </a:solidFill>
                <a:ea typeface="Open Sans Semibold" pitchFamily="34" charset="0"/>
                <a:cs typeface="Open Sans Semibold" pitchFamily="34" charset="0"/>
              </a:rPr>
              <a:t>Series 5</a:t>
            </a:r>
          </a:p>
        </p:txBody>
      </p:sp>
      <p:sp>
        <p:nvSpPr>
          <p:cNvPr id="10" name="Rectangle 9"/>
          <p:cNvSpPr/>
          <p:nvPr userDrawn="1"/>
        </p:nvSpPr>
        <p:spPr>
          <a:xfrm>
            <a:off x="10809623" y="5156201"/>
            <a:ext cx="548227" cy="184666"/>
          </a:xfrm>
          <a:prstGeom prst="rect">
            <a:avLst/>
          </a:prstGeom>
          <a:ln>
            <a:noFill/>
          </a:ln>
        </p:spPr>
        <p:txBody>
          <a:bodyPr wrap="none" lIns="0" tIns="0" rIns="0" bIns="0">
            <a:spAutoFit/>
          </a:bodyPr>
          <a:lstStyle/>
          <a:p>
            <a:r>
              <a:rPr lang="en-US" sz="1200">
                <a:solidFill>
                  <a:schemeClr val="accent1"/>
                </a:solidFill>
                <a:ea typeface="Open Sans Semibold" pitchFamily="34" charset="0"/>
                <a:cs typeface="Open Sans Semibold" pitchFamily="34" charset="0"/>
              </a:rPr>
              <a:t>Series 1</a:t>
            </a:r>
          </a:p>
        </p:txBody>
      </p:sp>
      <p:sp>
        <p:nvSpPr>
          <p:cNvPr id="11" name="Rectangle 10"/>
          <p:cNvSpPr/>
          <p:nvPr userDrawn="1"/>
        </p:nvSpPr>
        <p:spPr>
          <a:xfrm>
            <a:off x="10809623" y="4749801"/>
            <a:ext cx="548227" cy="184666"/>
          </a:xfrm>
          <a:prstGeom prst="rect">
            <a:avLst/>
          </a:prstGeom>
          <a:ln>
            <a:noFill/>
          </a:ln>
        </p:spPr>
        <p:txBody>
          <a:bodyPr wrap="none" lIns="0" tIns="0" rIns="0" bIns="0">
            <a:spAutoFit/>
          </a:bodyPr>
          <a:lstStyle/>
          <a:p>
            <a:r>
              <a:rPr lang="en-US" sz="1200">
                <a:solidFill>
                  <a:schemeClr val="accent2"/>
                </a:solidFill>
                <a:ea typeface="Open Sans Semibold" pitchFamily="34" charset="0"/>
                <a:cs typeface="Open Sans Semibold" pitchFamily="34" charset="0"/>
              </a:rPr>
              <a:t>Series 2</a:t>
            </a:r>
          </a:p>
        </p:txBody>
      </p:sp>
      <p:sp>
        <p:nvSpPr>
          <p:cNvPr id="12" name="Rectangle 11"/>
          <p:cNvSpPr/>
          <p:nvPr userDrawn="1"/>
        </p:nvSpPr>
        <p:spPr>
          <a:xfrm>
            <a:off x="10809623" y="4241801"/>
            <a:ext cx="548227" cy="184666"/>
          </a:xfrm>
          <a:prstGeom prst="rect">
            <a:avLst/>
          </a:prstGeom>
          <a:ln>
            <a:noFill/>
          </a:ln>
        </p:spPr>
        <p:txBody>
          <a:bodyPr wrap="none" lIns="0" tIns="0" rIns="0" bIns="0">
            <a:spAutoFit/>
          </a:bodyPr>
          <a:lstStyle/>
          <a:p>
            <a:r>
              <a:rPr lang="en-US" sz="1200">
                <a:solidFill>
                  <a:schemeClr val="accent3">
                    <a:lumMod val="75000"/>
                  </a:schemeClr>
                </a:solidFill>
                <a:ea typeface="Open Sans Semibold" pitchFamily="34" charset="0"/>
                <a:cs typeface="Open Sans Semibold" pitchFamily="34" charset="0"/>
              </a:rPr>
              <a:t>Series 3</a:t>
            </a:r>
          </a:p>
        </p:txBody>
      </p:sp>
      <p:sp>
        <p:nvSpPr>
          <p:cNvPr id="13" name="Rectangle 12"/>
          <p:cNvSpPr/>
          <p:nvPr userDrawn="1"/>
        </p:nvSpPr>
        <p:spPr>
          <a:xfrm>
            <a:off x="10809623" y="3632201"/>
            <a:ext cx="548227" cy="184666"/>
          </a:xfrm>
          <a:prstGeom prst="rect">
            <a:avLst/>
          </a:prstGeom>
          <a:ln>
            <a:noFill/>
          </a:ln>
        </p:spPr>
        <p:txBody>
          <a:bodyPr wrap="none" lIns="0" tIns="0" rIns="0" bIns="0">
            <a:spAutoFit/>
          </a:bodyPr>
          <a:lstStyle/>
          <a:p>
            <a:r>
              <a:rPr lang="en-US" sz="1200">
                <a:solidFill>
                  <a:schemeClr val="accent4"/>
                </a:solidFill>
                <a:ea typeface="Open Sans Semibold" pitchFamily="34" charset="0"/>
                <a:cs typeface="Open Sans Semibold" pitchFamily="34" charset="0"/>
              </a:rPr>
              <a:t>Series 4</a:t>
            </a:r>
          </a:p>
        </p:txBody>
      </p:sp>
      <p:sp>
        <p:nvSpPr>
          <p:cNvPr id="14" name="Rectangle 13"/>
          <p:cNvSpPr/>
          <p:nvPr userDrawn="1"/>
        </p:nvSpPr>
        <p:spPr>
          <a:xfrm>
            <a:off x="976088" y="1546891"/>
            <a:ext cx="1885131" cy="246221"/>
          </a:xfrm>
          <a:prstGeom prst="rect">
            <a:avLst/>
          </a:prstGeom>
          <a:ln>
            <a:noFill/>
          </a:ln>
        </p:spPr>
        <p:txBody>
          <a:bodyPr wrap="none" lIns="0" tIns="0" rIns="0" bIns="0">
            <a:spAutoFit/>
          </a:bodyPr>
          <a:lstStyle/>
          <a:p>
            <a:r>
              <a:rPr lang="en-US" sz="1600">
                <a:solidFill>
                  <a:schemeClr val="bg1"/>
                </a:solidFill>
                <a:ea typeface="Open Sans Semibold" pitchFamily="34" charset="0"/>
                <a:cs typeface="Open Sans Semibold" pitchFamily="34" charset="0"/>
              </a:rPr>
              <a:t>Net Growth Rate (%)</a:t>
            </a:r>
          </a:p>
        </p:txBody>
      </p:sp>
    </p:spTree>
    <p:extLst>
      <p:ext uri="{BB962C8B-B14F-4D97-AF65-F5344CB8AC3E}">
        <p14:creationId xmlns:p14="http://schemas.microsoft.com/office/powerpoint/2010/main" val="16477519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34" name="Picture 3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3"/>
          <p:cNvSpPr>
            <a:spLocks noGrp="1"/>
          </p:cNvSpPr>
          <p:nvPr>
            <p:ph type="title"/>
          </p:nvPr>
        </p:nvSpPr>
        <p:spPr>
          <a:xfrm>
            <a:off x="914400" y="279961"/>
            <a:ext cx="10363200" cy="817561"/>
          </a:xfrm>
        </p:spPr>
        <p:txBody>
          <a:bodyPr/>
          <a:lstStyle>
            <a:lvl1pPr>
              <a:defRPr>
                <a:solidFill>
                  <a:schemeClr val="tx2"/>
                </a:solidFill>
              </a:defRPr>
            </a:lvl1pPr>
          </a:lstStyle>
          <a:p>
            <a:r>
              <a:rPr lang="en-US"/>
              <a:t>Growth</a:t>
            </a:r>
          </a:p>
        </p:txBody>
      </p:sp>
      <p:graphicFrame>
        <p:nvGraphicFramePr>
          <p:cNvPr id="7" name="Chart Placeholder 18"/>
          <p:cNvGraphicFramePr>
            <a:graphicFrameLocks/>
          </p:cNvGraphicFramePr>
          <p:nvPr userDrawn="1">
            <p:extLst>
              <p:ext uri="{D42A27DB-BD31-4B8C-83A1-F6EECF244321}">
                <p14:modId xmlns:p14="http://schemas.microsoft.com/office/powerpoint/2010/main" val="982465273"/>
              </p:ext>
            </p:extLst>
          </p:nvPr>
        </p:nvGraphicFramePr>
        <p:xfrm>
          <a:off x="914400" y="1452034"/>
          <a:ext cx="5080000" cy="45254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Placeholder 2"/>
          <p:cNvGraphicFramePr>
            <a:graphicFrameLocks/>
          </p:cNvGraphicFramePr>
          <p:nvPr userDrawn="1">
            <p:extLst>
              <p:ext uri="{D42A27DB-BD31-4B8C-83A1-F6EECF244321}">
                <p14:modId xmlns:p14="http://schemas.microsoft.com/office/powerpoint/2010/main" val="787609777"/>
              </p:ext>
            </p:extLst>
          </p:nvPr>
        </p:nvGraphicFramePr>
        <p:xfrm>
          <a:off x="6440603" y="1452034"/>
          <a:ext cx="5080000" cy="452543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5"/>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of revenue by region</a:t>
            </a:r>
          </a:p>
        </p:txBody>
      </p:sp>
      <p:sp>
        <p:nvSpPr>
          <p:cNvPr id="10" name="Freeform 14"/>
          <p:cNvSpPr/>
          <p:nvPr userDrawn="1"/>
        </p:nvSpPr>
        <p:spPr>
          <a:xfrm flipH="1" flipV="1">
            <a:off x="3996619" y="4644960"/>
            <a:ext cx="600287" cy="272627"/>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25915 w 525915"/>
              <a:gd name="connsiteY0" fmla="*/ 265258 h 265258"/>
              <a:gd name="connsiteX1" fmla="*/ 345440 w 525915"/>
              <a:gd name="connsiteY1" fmla="*/ 0 h 265258"/>
              <a:gd name="connsiteX2" fmla="*/ 0 w 525915"/>
              <a:gd name="connsiteY2" fmla="*/ 0 h 265258"/>
            </a:gdLst>
            <a:ahLst/>
            <a:cxnLst>
              <a:cxn ang="0">
                <a:pos x="connsiteX0" y="connsiteY0"/>
              </a:cxn>
              <a:cxn ang="0">
                <a:pos x="connsiteX1" y="connsiteY1"/>
              </a:cxn>
              <a:cxn ang="0">
                <a:pos x="connsiteX2" y="connsiteY2"/>
              </a:cxn>
            </a:cxnLst>
            <a:rect l="l" t="t" r="r" b="b"/>
            <a:pathLst>
              <a:path w="525915" h="265258">
                <a:moveTo>
                  <a:pt x="525915" y="265258"/>
                </a:moveTo>
                <a:lnTo>
                  <a:pt x="345440" y="0"/>
                </a:lnTo>
                <a:lnTo>
                  <a:pt x="0" y="0"/>
                </a:lnTo>
              </a:path>
            </a:pathLst>
          </a:custGeom>
          <a:noFill/>
          <a:ln w="3175">
            <a:solidFill>
              <a:schemeClr val="accent2"/>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userDrawn="1"/>
        </p:nvSpPr>
        <p:spPr>
          <a:xfrm>
            <a:off x="804051" y="1855193"/>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23%</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12" name="Rectangle 11"/>
          <p:cNvSpPr/>
          <p:nvPr userDrawn="1"/>
        </p:nvSpPr>
        <p:spPr>
          <a:xfrm>
            <a:off x="740544" y="3519195"/>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19%</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13" name="Rectangle 12"/>
          <p:cNvSpPr/>
          <p:nvPr userDrawn="1"/>
        </p:nvSpPr>
        <p:spPr>
          <a:xfrm>
            <a:off x="804051" y="4678671"/>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21%</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14" name="Rectangle 13"/>
          <p:cNvSpPr/>
          <p:nvPr userDrawn="1"/>
        </p:nvSpPr>
        <p:spPr>
          <a:xfrm>
            <a:off x="4780402" y="4678671"/>
            <a:ext cx="807913" cy="379335"/>
          </a:xfrm>
          <a:prstGeom prst="rect">
            <a:avLst/>
          </a:prstGeom>
        </p:spPr>
        <p:txBody>
          <a:bodyPr wrap="none" lIns="0" tIns="0" rIns="0" bIns="0">
            <a:spAutoFit/>
          </a:bodyPr>
          <a:lstStyle/>
          <a:p>
            <a:pPr>
              <a:lnSpc>
                <a:spcPct val="85000"/>
              </a:lnSpc>
            </a:pPr>
            <a:r>
              <a:rPr lang="en-US">
                <a:solidFill>
                  <a:schemeClr val="tx2"/>
                </a:solidFill>
                <a:ea typeface="Open Sans Extrabold" pitchFamily="34" charset="0"/>
                <a:cs typeface="Open Sans Extrabold" pitchFamily="34" charset="0"/>
              </a:rPr>
              <a:t>16%</a:t>
            </a:r>
            <a:endParaRPr lang="en-US" sz="1100">
              <a:solidFill>
                <a:schemeClr val="tx2"/>
              </a:solidFill>
              <a:ea typeface="Open Sans Extrabold" pitchFamily="34" charset="0"/>
              <a:cs typeface="Open Sans Extrabold" pitchFamily="34" charset="0"/>
            </a:endParaRPr>
          </a:p>
          <a:p>
            <a:pPr>
              <a:lnSpc>
                <a:spcPct val="85000"/>
              </a:lnSpc>
            </a:pPr>
            <a:r>
              <a:rPr lang="en-US" sz="1100">
                <a:solidFill>
                  <a:schemeClr val="tx2"/>
                </a:solidFill>
              </a:rPr>
              <a:t>Lorem Ipsum</a:t>
            </a:r>
          </a:p>
        </p:txBody>
      </p:sp>
      <p:sp>
        <p:nvSpPr>
          <p:cNvPr id="15" name="Rectangle 14"/>
          <p:cNvSpPr/>
          <p:nvPr userDrawn="1"/>
        </p:nvSpPr>
        <p:spPr>
          <a:xfrm>
            <a:off x="4797738" y="1861965"/>
            <a:ext cx="807913" cy="379335"/>
          </a:xfrm>
          <a:prstGeom prst="rect">
            <a:avLst/>
          </a:prstGeom>
        </p:spPr>
        <p:txBody>
          <a:bodyPr wrap="none" lIns="0" tIns="0" rIns="0" bIns="0">
            <a:spAutoFit/>
          </a:bodyPr>
          <a:lstStyle/>
          <a:p>
            <a:pPr>
              <a:lnSpc>
                <a:spcPct val="85000"/>
              </a:lnSpc>
            </a:pPr>
            <a:r>
              <a:rPr lang="en-US">
                <a:solidFill>
                  <a:schemeClr val="tx2"/>
                </a:solidFill>
                <a:ea typeface="Open Sans Extrabold" pitchFamily="34" charset="0"/>
                <a:cs typeface="Open Sans Extrabold" pitchFamily="34" charset="0"/>
              </a:rPr>
              <a:t>35%</a:t>
            </a:r>
            <a:endParaRPr lang="en-US" sz="1100">
              <a:solidFill>
                <a:schemeClr val="tx2"/>
              </a:solidFill>
              <a:ea typeface="Open Sans Extrabold" pitchFamily="34" charset="0"/>
              <a:cs typeface="Open Sans Extrabold" pitchFamily="34" charset="0"/>
            </a:endParaRPr>
          </a:p>
          <a:p>
            <a:pPr>
              <a:lnSpc>
                <a:spcPct val="85000"/>
              </a:lnSpc>
            </a:pPr>
            <a:r>
              <a:rPr lang="en-US" sz="1100">
                <a:solidFill>
                  <a:schemeClr val="tx2"/>
                </a:solidFill>
              </a:rPr>
              <a:t>Lorem Ipsum</a:t>
            </a:r>
          </a:p>
        </p:txBody>
      </p:sp>
      <p:sp>
        <p:nvSpPr>
          <p:cNvPr id="16" name="Freeform 23"/>
          <p:cNvSpPr/>
          <p:nvPr userDrawn="1"/>
        </p:nvSpPr>
        <p:spPr>
          <a:xfrm flipV="1">
            <a:off x="1808479" y="4581128"/>
            <a:ext cx="927148" cy="336459"/>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52619 w 552619"/>
              <a:gd name="connsiteY0" fmla="*/ 255373 h 255373"/>
              <a:gd name="connsiteX1" fmla="*/ 345440 w 552619"/>
              <a:gd name="connsiteY1" fmla="*/ 0 h 255373"/>
              <a:gd name="connsiteX2" fmla="*/ 0 w 552619"/>
              <a:gd name="connsiteY2" fmla="*/ 0 h 255373"/>
            </a:gdLst>
            <a:ahLst/>
            <a:cxnLst>
              <a:cxn ang="0">
                <a:pos x="connsiteX0" y="connsiteY0"/>
              </a:cxn>
              <a:cxn ang="0">
                <a:pos x="connsiteX1" y="connsiteY1"/>
              </a:cxn>
              <a:cxn ang="0">
                <a:pos x="connsiteX2" y="connsiteY2"/>
              </a:cxn>
            </a:cxnLst>
            <a:rect l="l" t="t" r="r" b="b"/>
            <a:pathLst>
              <a:path w="552619" h="255373">
                <a:moveTo>
                  <a:pt x="552619" y="255373"/>
                </a:moveTo>
                <a:lnTo>
                  <a:pt x="345440" y="0"/>
                </a:lnTo>
                <a:lnTo>
                  <a:pt x="0" y="0"/>
                </a:lnTo>
              </a:path>
            </a:pathLst>
          </a:custGeom>
          <a:noFill/>
          <a:ln w="3175">
            <a:solidFill>
              <a:schemeClr val="accent3"/>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17"/>
          <p:cNvSpPr/>
          <p:nvPr userDrawn="1"/>
        </p:nvSpPr>
        <p:spPr>
          <a:xfrm flipH="1">
            <a:off x="9699376" y="2085495"/>
            <a:ext cx="720987" cy="527415"/>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noFill/>
          <a:ln w="3175">
            <a:solidFill>
              <a:schemeClr val="accent1"/>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userDrawn="1"/>
        </p:nvSpPr>
        <p:spPr>
          <a:xfrm>
            <a:off x="10574966" y="1861965"/>
            <a:ext cx="807913" cy="379335"/>
          </a:xfrm>
          <a:prstGeom prst="rect">
            <a:avLst/>
          </a:prstGeom>
        </p:spPr>
        <p:txBody>
          <a:bodyPr wrap="none" lIns="0" tIns="0" rIns="0" bIns="0">
            <a:spAutoFit/>
          </a:bodyPr>
          <a:lstStyle/>
          <a:p>
            <a:pPr>
              <a:lnSpc>
                <a:spcPct val="85000"/>
              </a:lnSpc>
            </a:pPr>
            <a:r>
              <a:rPr lang="en-US">
                <a:solidFill>
                  <a:schemeClr val="tx2"/>
                </a:solidFill>
                <a:ea typeface="Open Sans Extrabold" pitchFamily="34" charset="0"/>
                <a:cs typeface="Open Sans Extrabold" pitchFamily="34" charset="0"/>
              </a:rPr>
              <a:t>59%</a:t>
            </a:r>
            <a:endParaRPr lang="en-US" sz="1100">
              <a:solidFill>
                <a:schemeClr val="tx2"/>
              </a:solidFill>
              <a:ea typeface="Open Sans Extrabold" pitchFamily="34" charset="0"/>
              <a:cs typeface="Open Sans Extrabold" pitchFamily="34" charset="0"/>
            </a:endParaRPr>
          </a:p>
          <a:p>
            <a:pPr>
              <a:lnSpc>
                <a:spcPct val="85000"/>
              </a:lnSpc>
            </a:pPr>
            <a:r>
              <a:rPr lang="en-US" sz="1100">
                <a:solidFill>
                  <a:schemeClr val="tx2"/>
                </a:solidFill>
              </a:rPr>
              <a:t>Lorem Ipsum</a:t>
            </a:r>
          </a:p>
        </p:txBody>
      </p:sp>
      <p:sp>
        <p:nvSpPr>
          <p:cNvPr id="19" name="Freeform 25"/>
          <p:cNvSpPr/>
          <p:nvPr userDrawn="1"/>
        </p:nvSpPr>
        <p:spPr>
          <a:xfrm flipV="1">
            <a:off x="8514055" y="4815233"/>
            <a:ext cx="311175" cy="557439"/>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81897 w 581897"/>
              <a:gd name="connsiteY0" fmla="*/ 220430 h 220430"/>
              <a:gd name="connsiteX1" fmla="*/ 345440 w 581897"/>
              <a:gd name="connsiteY1" fmla="*/ 0 h 220430"/>
              <a:gd name="connsiteX2" fmla="*/ 0 w 581897"/>
              <a:gd name="connsiteY2" fmla="*/ 0 h 220430"/>
            </a:gdLst>
            <a:ahLst/>
            <a:cxnLst>
              <a:cxn ang="0">
                <a:pos x="connsiteX0" y="connsiteY0"/>
              </a:cxn>
              <a:cxn ang="0">
                <a:pos x="connsiteX1" y="connsiteY1"/>
              </a:cxn>
              <a:cxn ang="0">
                <a:pos x="connsiteX2" y="connsiteY2"/>
              </a:cxn>
            </a:cxnLst>
            <a:rect l="l" t="t" r="r" b="b"/>
            <a:pathLst>
              <a:path w="581897" h="220430">
                <a:moveTo>
                  <a:pt x="581897" y="220430"/>
                </a:moveTo>
                <a:lnTo>
                  <a:pt x="345440" y="0"/>
                </a:lnTo>
                <a:lnTo>
                  <a:pt x="0" y="0"/>
                </a:lnTo>
              </a:path>
            </a:pathLst>
          </a:custGeom>
          <a:noFill/>
          <a:ln w="3175">
            <a:solidFill>
              <a:schemeClr val="accent2"/>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userDrawn="1"/>
        </p:nvSpPr>
        <p:spPr>
          <a:xfrm>
            <a:off x="7542230" y="5133759"/>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23%</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21" name="Freeform 30"/>
          <p:cNvSpPr/>
          <p:nvPr userDrawn="1"/>
        </p:nvSpPr>
        <p:spPr>
          <a:xfrm flipV="1">
            <a:off x="7755695" y="4445908"/>
            <a:ext cx="455516" cy="206768"/>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77892 w 477892"/>
              <a:gd name="connsiteY0" fmla="*/ 124716 h 124716"/>
              <a:gd name="connsiteX1" fmla="*/ 345440 w 477892"/>
              <a:gd name="connsiteY1" fmla="*/ 0 h 124716"/>
              <a:gd name="connsiteX2" fmla="*/ 0 w 477892"/>
              <a:gd name="connsiteY2" fmla="*/ 0 h 124716"/>
            </a:gdLst>
            <a:ahLst/>
            <a:cxnLst>
              <a:cxn ang="0">
                <a:pos x="connsiteX0" y="connsiteY0"/>
              </a:cxn>
              <a:cxn ang="0">
                <a:pos x="connsiteX1" y="connsiteY1"/>
              </a:cxn>
              <a:cxn ang="0">
                <a:pos x="connsiteX2" y="connsiteY2"/>
              </a:cxn>
            </a:cxnLst>
            <a:rect l="l" t="t" r="r" b="b"/>
            <a:pathLst>
              <a:path w="477892" h="124716">
                <a:moveTo>
                  <a:pt x="477892" y="124716"/>
                </a:moveTo>
                <a:lnTo>
                  <a:pt x="345440" y="0"/>
                </a:lnTo>
                <a:lnTo>
                  <a:pt x="0" y="0"/>
                </a:lnTo>
              </a:path>
            </a:pathLst>
          </a:custGeom>
          <a:noFill/>
          <a:ln w="3175">
            <a:solidFill>
              <a:schemeClr val="accent3"/>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userDrawn="1"/>
        </p:nvSpPr>
        <p:spPr>
          <a:xfrm>
            <a:off x="6741790" y="4445909"/>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7%</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23" name="Freeform 32"/>
          <p:cNvSpPr/>
          <p:nvPr userDrawn="1"/>
        </p:nvSpPr>
        <p:spPr>
          <a:xfrm flipV="1">
            <a:off x="7355002" y="3935493"/>
            <a:ext cx="594993" cy="52448"/>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12910 w 512910"/>
              <a:gd name="connsiteY0" fmla="*/ 145300 h 145300"/>
              <a:gd name="connsiteX1" fmla="*/ 345440 w 512910"/>
              <a:gd name="connsiteY1" fmla="*/ 0 h 145300"/>
              <a:gd name="connsiteX2" fmla="*/ 0 w 512910"/>
              <a:gd name="connsiteY2" fmla="*/ 0 h 145300"/>
            </a:gdLst>
            <a:ahLst/>
            <a:cxnLst>
              <a:cxn ang="0">
                <a:pos x="connsiteX0" y="connsiteY0"/>
              </a:cxn>
              <a:cxn ang="0">
                <a:pos x="connsiteX1" y="connsiteY1"/>
              </a:cxn>
              <a:cxn ang="0">
                <a:pos x="connsiteX2" y="connsiteY2"/>
              </a:cxn>
            </a:cxnLst>
            <a:rect l="l" t="t" r="r" b="b"/>
            <a:pathLst>
              <a:path w="512910" h="145300">
                <a:moveTo>
                  <a:pt x="512910" y="145300"/>
                </a:moveTo>
                <a:lnTo>
                  <a:pt x="345440" y="0"/>
                </a:lnTo>
                <a:lnTo>
                  <a:pt x="0" y="0"/>
                </a:lnTo>
              </a:path>
            </a:pathLst>
          </a:custGeom>
          <a:noFill/>
          <a:ln w="3175">
            <a:solidFill>
              <a:schemeClr val="accent4"/>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userDrawn="1"/>
        </p:nvSpPr>
        <p:spPr>
          <a:xfrm>
            <a:off x="6365840" y="3749033"/>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6%</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25" name="Freeform 37"/>
          <p:cNvSpPr/>
          <p:nvPr userDrawn="1"/>
        </p:nvSpPr>
        <p:spPr>
          <a:xfrm>
            <a:off x="7355003" y="2768742"/>
            <a:ext cx="677333" cy="163241"/>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58800 w 558800"/>
              <a:gd name="connsiteY0" fmla="*/ 206341 h 206341"/>
              <a:gd name="connsiteX1" fmla="*/ 345440 w 558800"/>
              <a:gd name="connsiteY1" fmla="*/ 0 h 206341"/>
              <a:gd name="connsiteX2" fmla="*/ 0 w 558800"/>
              <a:gd name="connsiteY2" fmla="*/ 0 h 206341"/>
            </a:gdLst>
            <a:ahLst/>
            <a:cxnLst>
              <a:cxn ang="0">
                <a:pos x="connsiteX0" y="connsiteY0"/>
              </a:cxn>
              <a:cxn ang="0">
                <a:pos x="connsiteX1" y="connsiteY1"/>
              </a:cxn>
              <a:cxn ang="0">
                <a:pos x="connsiteX2" y="connsiteY2"/>
              </a:cxn>
            </a:cxnLst>
            <a:rect l="l" t="t" r="r" b="b"/>
            <a:pathLst>
              <a:path w="558800" h="206341">
                <a:moveTo>
                  <a:pt x="558800" y="206341"/>
                </a:moveTo>
                <a:lnTo>
                  <a:pt x="345440" y="0"/>
                </a:lnTo>
                <a:lnTo>
                  <a:pt x="0" y="0"/>
                </a:lnTo>
              </a:path>
            </a:pathLst>
          </a:custGeom>
          <a:noFill/>
          <a:ln w="3175">
            <a:solidFill>
              <a:schemeClr val="accent5"/>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userDrawn="1"/>
        </p:nvSpPr>
        <p:spPr>
          <a:xfrm>
            <a:off x="6365840" y="2529834"/>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16%</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27" name="Freeform 39"/>
          <p:cNvSpPr/>
          <p:nvPr userDrawn="1"/>
        </p:nvSpPr>
        <p:spPr>
          <a:xfrm>
            <a:off x="7609003" y="2085495"/>
            <a:ext cx="948829" cy="457323"/>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81054 w 481054"/>
              <a:gd name="connsiteY0" fmla="*/ 290855 h 290855"/>
              <a:gd name="connsiteX1" fmla="*/ 345440 w 481054"/>
              <a:gd name="connsiteY1" fmla="*/ 0 h 290855"/>
              <a:gd name="connsiteX2" fmla="*/ 0 w 481054"/>
              <a:gd name="connsiteY2" fmla="*/ 0 h 290855"/>
              <a:gd name="connsiteX0" fmla="*/ 435573 w 435573"/>
              <a:gd name="connsiteY0" fmla="*/ 192310 h 192310"/>
              <a:gd name="connsiteX1" fmla="*/ 345440 w 435573"/>
              <a:gd name="connsiteY1" fmla="*/ 0 h 192310"/>
              <a:gd name="connsiteX2" fmla="*/ 0 w 435573"/>
              <a:gd name="connsiteY2" fmla="*/ 0 h 192310"/>
              <a:gd name="connsiteX0" fmla="*/ 438683 w 438683"/>
              <a:gd name="connsiteY0" fmla="*/ 199747 h 199747"/>
              <a:gd name="connsiteX1" fmla="*/ 345440 w 438683"/>
              <a:gd name="connsiteY1" fmla="*/ 0 h 199747"/>
              <a:gd name="connsiteX2" fmla="*/ 0 w 438683"/>
              <a:gd name="connsiteY2" fmla="*/ 0 h 199747"/>
            </a:gdLst>
            <a:ahLst/>
            <a:cxnLst>
              <a:cxn ang="0">
                <a:pos x="connsiteX0" y="connsiteY0"/>
              </a:cxn>
              <a:cxn ang="0">
                <a:pos x="connsiteX1" y="connsiteY1"/>
              </a:cxn>
              <a:cxn ang="0">
                <a:pos x="connsiteX2" y="connsiteY2"/>
              </a:cxn>
            </a:cxnLst>
            <a:rect l="l" t="t" r="r" b="b"/>
            <a:pathLst>
              <a:path w="438683" h="199747">
                <a:moveTo>
                  <a:pt x="438683" y="199747"/>
                </a:moveTo>
                <a:lnTo>
                  <a:pt x="345440" y="0"/>
                </a:lnTo>
                <a:lnTo>
                  <a:pt x="0" y="0"/>
                </a:lnTo>
              </a:path>
            </a:pathLst>
          </a:custGeom>
          <a:noFill/>
          <a:ln w="3175">
            <a:solidFill>
              <a:schemeClr val="accent6"/>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userDrawn="1"/>
        </p:nvSpPr>
        <p:spPr>
          <a:xfrm>
            <a:off x="6582744" y="1861965"/>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11%</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29" name="TextBox 28"/>
          <p:cNvSpPr txBox="1"/>
          <p:nvPr userDrawn="1"/>
        </p:nvSpPr>
        <p:spPr>
          <a:xfrm>
            <a:off x="3124682" y="3449055"/>
            <a:ext cx="643126" cy="369332"/>
          </a:xfrm>
          <a:prstGeom prst="rect">
            <a:avLst/>
          </a:prstGeom>
          <a:noFill/>
        </p:spPr>
        <p:txBody>
          <a:bodyPr wrap="none" rtlCol="0" anchor="ctr" anchorCtr="0">
            <a:spAutoFit/>
          </a:bodyPr>
          <a:lstStyle/>
          <a:p>
            <a:pPr algn="ctr"/>
            <a:r>
              <a:rPr lang="en-US" b="1">
                <a:solidFill>
                  <a:schemeClr val="tx2"/>
                </a:solidFill>
                <a:latin typeface="+mj-lt"/>
                <a:ea typeface="Open Sans Semibold" pitchFamily="34" charset="0"/>
                <a:cs typeface="Open Sans Semibold" pitchFamily="34" charset="0"/>
              </a:rPr>
              <a:t>E.U.</a:t>
            </a:r>
          </a:p>
        </p:txBody>
      </p:sp>
      <p:sp>
        <p:nvSpPr>
          <p:cNvPr id="30" name="TextBox 29"/>
          <p:cNvSpPr txBox="1"/>
          <p:nvPr userDrawn="1"/>
        </p:nvSpPr>
        <p:spPr>
          <a:xfrm>
            <a:off x="8594354" y="3449055"/>
            <a:ext cx="736612" cy="369332"/>
          </a:xfrm>
          <a:prstGeom prst="rect">
            <a:avLst/>
          </a:prstGeom>
          <a:noFill/>
        </p:spPr>
        <p:txBody>
          <a:bodyPr wrap="none" rtlCol="0" anchor="ctr" anchorCtr="0">
            <a:spAutoFit/>
          </a:bodyPr>
          <a:lstStyle/>
          <a:p>
            <a:pPr algn="ctr"/>
            <a:r>
              <a:rPr lang="en-US" b="1">
                <a:solidFill>
                  <a:schemeClr val="tx2"/>
                </a:solidFill>
                <a:latin typeface="+mj-lt"/>
                <a:ea typeface="Open Sans Semibold" pitchFamily="34" charset="0"/>
                <a:cs typeface="Open Sans Semibold" pitchFamily="34" charset="0"/>
              </a:rPr>
              <a:t>APAC</a:t>
            </a:r>
          </a:p>
        </p:txBody>
      </p:sp>
      <p:cxnSp>
        <p:nvCxnSpPr>
          <p:cNvPr id="31" name="Straight Connector 30"/>
          <p:cNvCxnSpPr/>
          <p:nvPr userDrawn="1"/>
        </p:nvCxnSpPr>
        <p:spPr>
          <a:xfrm flipH="1">
            <a:off x="1700522" y="3750067"/>
            <a:ext cx="603057" cy="0"/>
          </a:xfrm>
          <a:prstGeom prst="line">
            <a:avLst/>
          </a:prstGeom>
          <a:noFill/>
          <a:ln w="3175">
            <a:solidFill>
              <a:schemeClr val="accent4"/>
            </a:solidFill>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2" name="Freeform 35"/>
          <p:cNvSpPr/>
          <p:nvPr userDrawn="1"/>
        </p:nvSpPr>
        <p:spPr>
          <a:xfrm flipH="1">
            <a:off x="3962399" y="2085495"/>
            <a:ext cx="646007" cy="457323"/>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noFill/>
          <a:ln w="3175">
            <a:solidFill>
              <a:schemeClr val="accent1"/>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Freeform 36"/>
          <p:cNvSpPr/>
          <p:nvPr userDrawn="1"/>
        </p:nvSpPr>
        <p:spPr>
          <a:xfrm>
            <a:off x="1808479" y="2085495"/>
            <a:ext cx="980259" cy="527415"/>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81054 w 481054"/>
              <a:gd name="connsiteY0" fmla="*/ 290855 h 290855"/>
              <a:gd name="connsiteX1" fmla="*/ 345440 w 481054"/>
              <a:gd name="connsiteY1" fmla="*/ 0 h 290855"/>
              <a:gd name="connsiteX2" fmla="*/ 0 w 481054"/>
              <a:gd name="connsiteY2" fmla="*/ 0 h 290855"/>
              <a:gd name="connsiteX0" fmla="*/ 435573 w 435573"/>
              <a:gd name="connsiteY0" fmla="*/ 192310 h 192310"/>
              <a:gd name="connsiteX1" fmla="*/ 345440 w 435573"/>
              <a:gd name="connsiteY1" fmla="*/ 0 h 192310"/>
              <a:gd name="connsiteX2" fmla="*/ 0 w 435573"/>
              <a:gd name="connsiteY2" fmla="*/ 0 h 192310"/>
              <a:gd name="connsiteX0" fmla="*/ 438683 w 438683"/>
              <a:gd name="connsiteY0" fmla="*/ 199747 h 199747"/>
              <a:gd name="connsiteX1" fmla="*/ 345440 w 438683"/>
              <a:gd name="connsiteY1" fmla="*/ 0 h 199747"/>
              <a:gd name="connsiteX2" fmla="*/ 0 w 438683"/>
              <a:gd name="connsiteY2" fmla="*/ 0 h 199747"/>
              <a:gd name="connsiteX0" fmla="*/ 482551 w 482551"/>
              <a:gd name="connsiteY0" fmla="*/ 226698 h 226698"/>
              <a:gd name="connsiteX1" fmla="*/ 345440 w 482551"/>
              <a:gd name="connsiteY1" fmla="*/ 0 h 226698"/>
              <a:gd name="connsiteX2" fmla="*/ 0 w 482551"/>
              <a:gd name="connsiteY2" fmla="*/ 0 h 226698"/>
            </a:gdLst>
            <a:ahLst/>
            <a:cxnLst>
              <a:cxn ang="0">
                <a:pos x="connsiteX0" y="connsiteY0"/>
              </a:cxn>
              <a:cxn ang="0">
                <a:pos x="connsiteX1" y="connsiteY1"/>
              </a:cxn>
              <a:cxn ang="0">
                <a:pos x="connsiteX2" y="connsiteY2"/>
              </a:cxn>
            </a:cxnLst>
            <a:rect l="l" t="t" r="r" b="b"/>
            <a:pathLst>
              <a:path w="482551" h="226698">
                <a:moveTo>
                  <a:pt x="482551" y="226698"/>
                </a:moveTo>
                <a:lnTo>
                  <a:pt x="345440" y="0"/>
                </a:lnTo>
                <a:lnTo>
                  <a:pt x="0" y="0"/>
                </a:lnTo>
              </a:path>
            </a:pathLst>
          </a:custGeom>
          <a:noFill/>
          <a:ln w="3175">
            <a:solidFill>
              <a:schemeClr val="accent5"/>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433569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8" name="Content Placeholder 3"/>
          <p:cNvGraphicFramePr>
            <a:graphicFrameLocks/>
          </p:cNvGraphicFramePr>
          <p:nvPr userDrawn="1">
            <p:extLst>
              <p:ext uri="{D42A27DB-BD31-4B8C-83A1-F6EECF244321}">
                <p14:modId xmlns:p14="http://schemas.microsoft.com/office/powerpoint/2010/main" val="2727586379"/>
              </p:ext>
            </p:extLst>
          </p:nvPr>
        </p:nvGraphicFramePr>
        <p:xfrm>
          <a:off x="4439099" y="2159001"/>
          <a:ext cx="3251200" cy="2641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3"/>
          <p:cNvGraphicFramePr>
            <a:graphicFrameLocks/>
          </p:cNvGraphicFramePr>
          <p:nvPr userDrawn="1">
            <p:extLst>
              <p:ext uri="{D42A27DB-BD31-4B8C-83A1-F6EECF244321}">
                <p14:modId xmlns:p14="http://schemas.microsoft.com/office/powerpoint/2010/main" val="2453035434"/>
              </p:ext>
            </p:extLst>
          </p:nvPr>
        </p:nvGraphicFramePr>
        <p:xfrm>
          <a:off x="8054453" y="2159001"/>
          <a:ext cx="3251200" cy="26415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3"/>
          <p:cNvGraphicFramePr>
            <a:graphicFrameLocks/>
          </p:cNvGraphicFramePr>
          <p:nvPr userDrawn="1">
            <p:extLst>
              <p:ext uri="{D42A27DB-BD31-4B8C-83A1-F6EECF244321}">
                <p14:modId xmlns:p14="http://schemas.microsoft.com/office/powerpoint/2010/main" val="3406821405"/>
              </p:ext>
            </p:extLst>
          </p:nvPr>
        </p:nvGraphicFramePr>
        <p:xfrm>
          <a:off x="872067" y="2158999"/>
          <a:ext cx="3251200" cy="2641600"/>
        </p:xfrm>
        <a:graphic>
          <a:graphicData uri="http://schemas.openxmlformats.org/drawingml/2006/chart">
            <c:chart xmlns:c="http://schemas.openxmlformats.org/drawingml/2006/chart" xmlns:r="http://schemas.openxmlformats.org/officeDocument/2006/relationships" r:id="rId5"/>
          </a:graphicData>
        </a:graphic>
      </p:graphicFrame>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Market saturation by month</a:t>
            </a:r>
          </a:p>
        </p:txBody>
      </p:sp>
      <p:sp>
        <p:nvSpPr>
          <p:cNvPr id="7" name="Text Placeholder 2"/>
          <p:cNvSpPr>
            <a:spLocks noGrp="1"/>
          </p:cNvSpPr>
          <p:nvPr>
            <p:ph type="body" sz="quarter" idx="13"/>
          </p:nvPr>
        </p:nvSpPr>
        <p:spPr>
          <a:xfrm>
            <a:off x="865191" y="99060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a:t>Totally fictitious, but still very encouraging data</a:t>
            </a:r>
          </a:p>
        </p:txBody>
      </p:sp>
      <p:sp>
        <p:nvSpPr>
          <p:cNvPr id="10" name="TextBox 9"/>
          <p:cNvSpPr txBox="1"/>
          <p:nvPr userDrawn="1"/>
        </p:nvSpPr>
        <p:spPr>
          <a:xfrm>
            <a:off x="1161048" y="4800600"/>
            <a:ext cx="2730939" cy="830997"/>
          </a:xfrm>
          <a:prstGeom prst="rect">
            <a:avLst/>
          </a:prstGeom>
          <a:noFill/>
        </p:spPr>
        <p:txBody>
          <a:bodyPr wrap="none" rtlCol="0">
            <a:spAutoFit/>
          </a:bodyPr>
          <a:lstStyle/>
          <a:p>
            <a:pPr algn="ctr"/>
            <a:r>
              <a:rPr lang="en-US" sz="3200" kern="900" spc="-67">
                <a:solidFill>
                  <a:schemeClr val="bg1"/>
                </a:solidFill>
              </a:rPr>
              <a:t>January</a:t>
            </a:r>
          </a:p>
          <a:p>
            <a:pPr algn="ctr"/>
            <a:r>
              <a:rPr lang="en-US" sz="1600">
                <a:solidFill>
                  <a:schemeClr val="bg1"/>
                </a:solidFill>
              </a:rPr>
              <a:t>Lorem ipsum dolor sit amet</a:t>
            </a:r>
          </a:p>
        </p:txBody>
      </p:sp>
      <p:sp>
        <p:nvSpPr>
          <p:cNvPr id="11" name="TextBox 10"/>
          <p:cNvSpPr txBox="1"/>
          <p:nvPr userDrawn="1"/>
        </p:nvSpPr>
        <p:spPr>
          <a:xfrm>
            <a:off x="4699231" y="4800600"/>
            <a:ext cx="2730939" cy="830997"/>
          </a:xfrm>
          <a:prstGeom prst="rect">
            <a:avLst/>
          </a:prstGeom>
          <a:noFill/>
        </p:spPr>
        <p:txBody>
          <a:bodyPr wrap="none" rtlCol="0">
            <a:spAutoFit/>
          </a:bodyPr>
          <a:lstStyle/>
          <a:p>
            <a:pPr algn="ctr"/>
            <a:r>
              <a:rPr lang="en-US" sz="3200" kern="900" spc="-67">
                <a:solidFill>
                  <a:schemeClr val="bg1"/>
                </a:solidFill>
              </a:rPr>
              <a:t>February</a:t>
            </a:r>
          </a:p>
          <a:p>
            <a:pPr algn="ctr"/>
            <a:r>
              <a:rPr lang="en-US" sz="1600">
                <a:solidFill>
                  <a:schemeClr val="bg1"/>
                </a:solidFill>
              </a:rPr>
              <a:t>Lorem ipsum dolor sit amet</a:t>
            </a:r>
          </a:p>
        </p:txBody>
      </p:sp>
      <p:sp>
        <p:nvSpPr>
          <p:cNvPr id="12" name="TextBox 11"/>
          <p:cNvSpPr txBox="1"/>
          <p:nvPr userDrawn="1"/>
        </p:nvSpPr>
        <p:spPr>
          <a:xfrm>
            <a:off x="8314585" y="4800600"/>
            <a:ext cx="2730939" cy="830997"/>
          </a:xfrm>
          <a:prstGeom prst="rect">
            <a:avLst/>
          </a:prstGeom>
          <a:noFill/>
        </p:spPr>
        <p:txBody>
          <a:bodyPr wrap="none" rtlCol="0">
            <a:spAutoFit/>
          </a:bodyPr>
          <a:lstStyle/>
          <a:p>
            <a:pPr algn="ctr"/>
            <a:r>
              <a:rPr lang="en-US" sz="3200" kern="900" spc="-67">
                <a:solidFill>
                  <a:schemeClr val="bg1"/>
                </a:solidFill>
              </a:rPr>
              <a:t>March</a:t>
            </a:r>
          </a:p>
          <a:p>
            <a:pPr algn="ctr"/>
            <a:r>
              <a:rPr lang="en-US" sz="1600">
                <a:solidFill>
                  <a:schemeClr val="bg1"/>
                </a:solidFill>
              </a:rPr>
              <a:t>Lorem ipsum dolor sit amet</a:t>
            </a:r>
          </a:p>
        </p:txBody>
      </p:sp>
      <p:sp>
        <p:nvSpPr>
          <p:cNvPr id="13" name="TextBox 12"/>
          <p:cNvSpPr txBox="1"/>
          <p:nvPr userDrawn="1"/>
        </p:nvSpPr>
        <p:spPr>
          <a:xfrm>
            <a:off x="1938919" y="3081419"/>
            <a:ext cx="1175195" cy="748988"/>
          </a:xfrm>
          <a:prstGeom prst="rect">
            <a:avLst/>
          </a:prstGeom>
          <a:noFill/>
        </p:spPr>
        <p:txBody>
          <a:bodyPr wrap="none" rtlCol="0">
            <a:spAutoFit/>
          </a:bodyPr>
          <a:lstStyle/>
          <a:p>
            <a:pPr algn="ctr"/>
            <a:r>
              <a:rPr lang="en-US" sz="4267" b="1" kern="900" spc="-67">
                <a:solidFill>
                  <a:schemeClr val="bg1"/>
                </a:solidFill>
              </a:rPr>
              <a:t>60%</a:t>
            </a:r>
            <a:endParaRPr lang="en-US" sz="2667" b="1">
              <a:solidFill>
                <a:schemeClr val="bg1"/>
              </a:solidFill>
            </a:endParaRPr>
          </a:p>
        </p:txBody>
      </p:sp>
      <p:sp>
        <p:nvSpPr>
          <p:cNvPr id="14" name="TextBox 13"/>
          <p:cNvSpPr txBox="1"/>
          <p:nvPr userDrawn="1"/>
        </p:nvSpPr>
        <p:spPr>
          <a:xfrm>
            <a:off x="5477102" y="3081419"/>
            <a:ext cx="1175195" cy="748988"/>
          </a:xfrm>
          <a:prstGeom prst="rect">
            <a:avLst/>
          </a:prstGeom>
          <a:noFill/>
        </p:spPr>
        <p:txBody>
          <a:bodyPr wrap="none" rtlCol="0">
            <a:spAutoFit/>
          </a:bodyPr>
          <a:lstStyle/>
          <a:p>
            <a:pPr algn="ctr"/>
            <a:r>
              <a:rPr lang="en-US" sz="4267" b="1" kern="900" spc="-67">
                <a:solidFill>
                  <a:schemeClr val="bg1"/>
                </a:solidFill>
              </a:rPr>
              <a:t>72%</a:t>
            </a:r>
            <a:endParaRPr lang="en-US" sz="2667" b="1">
              <a:solidFill>
                <a:schemeClr val="bg1"/>
              </a:solidFill>
            </a:endParaRPr>
          </a:p>
        </p:txBody>
      </p:sp>
      <p:sp>
        <p:nvSpPr>
          <p:cNvPr id="15" name="TextBox 14"/>
          <p:cNvSpPr txBox="1"/>
          <p:nvPr userDrawn="1"/>
        </p:nvSpPr>
        <p:spPr>
          <a:xfrm>
            <a:off x="9092458" y="3081419"/>
            <a:ext cx="1175194" cy="748988"/>
          </a:xfrm>
          <a:prstGeom prst="rect">
            <a:avLst/>
          </a:prstGeom>
          <a:noFill/>
        </p:spPr>
        <p:txBody>
          <a:bodyPr wrap="none" rtlCol="0">
            <a:spAutoFit/>
          </a:bodyPr>
          <a:lstStyle/>
          <a:p>
            <a:pPr algn="ctr"/>
            <a:r>
              <a:rPr lang="en-US" sz="4267" b="1" kern="900" spc="-67">
                <a:solidFill>
                  <a:schemeClr val="bg1"/>
                </a:solidFill>
              </a:rPr>
              <a:t>85%</a:t>
            </a:r>
            <a:endParaRPr lang="en-US" sz="2667" b="1">
              <a:solidFill>
                <a:schemeClr val="bg1"/>
              </a:solidFill>
            </a:endParaRPr>
          </a:p>
        </p:txBody>
      </p:sp>
    </p:spTree>
    <p:extLst>
      <p:ext uri="{BB962C8B-B14F-4D97-AF65-F5344CB8AC3E}">
        <p14:creationId xmlns:p14="http://schemas.microsoft.com/office/powerpoint/2010/main" val="136384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rotWithShape="1">
          <a:blip r:embed="rId3"/>
          <a:srcRect b="3202"/>
          <a:stretch/>
        </p:blipFill>
        <p:spPr>
          <a:xfrm rot="16200000">
            <a:off x="9869464" y="2754478"/>
            <a:ext cx="3136943" cy="1508129"/>
          </a:xfrm>
          <a:prstGeom prst="rect">
            <a:avLst/>
          </a:prstGeom>
        </p:spPr>
      </p:pic>
      <p:sp>
        <p:nvSpPr>
          <p:cNvPr id="13"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Title with bullets</a:t>
            </a:r>
          </a:p>
        </p:txBody>
      </p:sp>
      <p:sp>
        <p:nvSpPr>
          <p:cNvPr id="14" name="Content Placeholder 3"/>
          <p:cNvSpPr>
            <a:spLocks noGrp="1"/>
          </p:cNvSpPr>
          <p:nvPr>
            <p:ph idx="1" hasCustomPrompt="1"/>
          </p:nvPr>
        </p:nvSpPr>
        <p:spPr>
          <a:xfrm>
            <a:off x="914400" y="1219200"/>
            <a:ext cx="9448800" cy="4627563"/>
          </a:xfrm>
        </p:spPr>
        <p:txBody>
          <a:bodyPr>
            <a:normAutofit/>
          </a:bodyPr>
          <a:lstStyle>
            <a:lvl1pPr marL="228600" indent="-228600">
              <a:buFont typeface="Wingdings" panose="05000000000000000000" pitchFamily="2" charset="2"/>
              <a:buChar char="§"/>
              <a:defRPr sz="2000">
                <a:solidFill>
                  <a:schemeClr val="bg1"/>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lt-LT"/>
          </a:p>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Duis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a:p>
            <a:endParaRPr lang="en-US"/>
          </a:p>
        </p:txBody>
      </p:sp>
    </p:spTree>
    <p:extLst>
      <p:ext uri="{BB962C8B-B14F-4D97-AF65-F5344CB8AC3E}">
        <p14:creationId xmlns:p14="http://schemas.microsoft.com/office/powerpoint/2010/main" val="4457701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graphicFrame>
        <p:nvGraphicFramePr>
          <p:cNvPr id="8" name="Content Placeholder 3"/>
          <p:cNvGraphicFramePr>
            <a:graphicFrameLocks/>
          </p:cNvGraphicFramePr>
          <p:nvPr userDrawn="1">
            <p:extLst>
              <p:ext uri="{D42A27DB-BD31-4B8C-83A1-F6EECF244321}">
                <p14:modId xmlns:p14="http://schemas.microsoft.com/office/powerpoint/2010/main" val="1809041133"/>
              </p:ext>
            </p:extLst>
          </p:nvPr>
        </p:nvGraphicFramePr>
        <p:xfrm>
          <a:off x="4439099" y="2091267"/>
          <a:ext cx="3251200" cy="26415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3"/>
          <p:cNvGraphicFramePr>
            <a:graphicFrameLocks/>
          </p:cNvGraphicFramePr>
          <p:nvPr userDrawn="1">
            <p:extLst>
              <p:ext uri="{D42A27DB-BD31-4B8C-83A1-F6EECF244321}">
                <p14:modId xmlns:p14="http://schemas.microsoft.com/office/powerpoint/2010/main" val="278908835"/>
              </p:ext>
            </p:extLst>
          </p:nvPr>
        </p:nvGraphicFramePr>
        <p:xfrm>
          <a:off x="8054453" y="2091267"/>
          <a:ext cx="3251200" cy="26415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ontent Placeholder 3"/>
          <p:cNvGraphicFramePr>
            <a:graphicFrameLocks/>
          </p:cNvGraphicFramePr>
          <p:nvPr userDrawn="1">
            <p:extLst>
              <p:ext uri="{D42A27DB-BD31-4B8C-83A1-F6EECF244321}">
                <p14:modId xmlns:p14="http://schemas.microsoft.com/office/powerpoint/2010/main" val="3630464195"/>
              </p:ext>
            </p:extLst>
          </p:nvPr>
        </p:nvGraphicFramePr>
        <p:xfrm>
          <a:off x="872067" y="2091265"/>
          <a:ext cx="3251200" cy="2641600"/>
        </p:xfrm>
        <a:graphic>
          <a:graphicData uri="http://schemas.openxmlformats.org/drawingml/2006/chart">
            <c:chart xmlns:c="http://schemas.openxmlformats.org/drawingml/2006/chart" xmlns:r="http://schemas.openxmlformats.org/officeDocument/2006/relationships" r:id="rId6"/>
          </a:graphicData>
        </a:graphic>
      </p:graphicFrame>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770468" y="279961"/>
            <a:ext cx="10363200" cy="817561"/>
          </a:xfrm>
        </p:spPr>
        <p:txBody>
          <a:bodyPr/>
          <a:lstStyle>
            <a:lvl1pPr>
              <a:defRPr>
                <a:solidFill>
                  <a:schemeClr val="tx2"/>
                </a:solidFill>
              </a:defRPr>
            </a:lvl1pPr>
          </a:lstStyle>
          <a:p>
            <a:r>
              <a:rPr lang="en-US"/>
              <a:t>Market saturation by month</a:t>
            </a:r>
          </a:p>
        </p:txBody>
      </p:sp>
      <p:sp>
        <p:nvSpPr>
          <p:cNvPr id="7" name="Text Placeholder 2"/>
          <p:cNvSpPr>
            <a:spLocks noGrp="1"/>
          </p:cNvSpPr>
          <p:nvPr>
            <p:ph type="body" sz="quarter" idx="13"/>
          </p:nvPr>
        </p:nvSpPr>
        <p:spPr>
          <a:xfrm>
            <a:off x="769941" y="99060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Totally fictitious, but still very encouraging data</a:t>
            </a:r>
          </a:p>
        </p:txBody>
      </p:sp>
      <p:sp>
        <p:nvSpPr>
          <p:cNvPr id="10" name="TextBox 9"/>
          <p:cNvSpPr txBox="1"/>
          <p:nvPr userDrawn="1"/>
        </p:nvSpPr>
        <p:spPr>
          <a:xfrm>
            <a:off x="1161048" y="4732866"/>
            <a:ext cx="2730939" cy="830997"/>
          </a:xfrm>
          <a:prstGeom prst="rect">
            <a:avLst/>
          </a:prstGeom>
          <a:noFill/>
        </p:spPr>
        <p:txBody>
          <a:bodyPr wrap="none" rtlCol="0">
            <a:spAutoFit/>
          </a:bodyPr>
          <a:lstStyle/>
          <a:p>
            <a:pPr algn="ctr"/>
            <a:r>
              <a:rPr lang="en-US" sz="3200" kern="900" spc="-67">
                <a:solidFill>
                  <a:schemeClr val="tx2"/>
                </a:solidFill>
              </a:rPr>
              <a:t>January</a:t>
            </a:r>
          </a:p>
          <a:p>
            <a:pPr algn="ctr"/>
            <a:r>
              <a:rPr lang="en-US" sz="1600">
                <a:solidFill>
                  <a:schemeClr val="tx2"/>
                </a:solidFill>
              </a:rPr>
              <a:t>Lorem ipsum dolor sit amet</a:t>
            </a:r>
          </a:p>
        </p:txBody>
      </p:sp>
      <p:sp>
        <p:nvSpPr>
          <p:cNvPr id="11" name="TextBox 10"/>
          <p:cNvSpPr txBox="1"/>
          <p:nvPr userDrawn="1"/>
        </p:nvSpPr>
        <p:spPr>
          <a:xfrm>
            <a:off x="4699231" y="4732866"/>
            <a:ext cx="2730939" cy="830997"/>
          </a:xfrm>
          <a:prstGeom prst="rect">
            <a:avLst/>
          </a:prstGeom>
          <a:noFill/>
        </p:spPr>
        <p:txBody>
          <a:bodyPr wrap="none" rtlCol="0">
            <a:spAutoFit/>
          </a:bodyPr>
          <a:lstStyle/>
          <a:p>
            <a:pPr algn="ctr"/>
            <a:r>
              <a:rPr lang="en-US" sz="3200" kern="900" spc="-67">
                <a:solidFill>
                  <a:schemeClr val="tx2"/>
                </a:solidFill>
              </a:rPr>
              <a:t>February</a:t>
            </a:r>
          </a:p>
          <a:p>
            <a:pPr algn="ctr"/>
            <a:r>
              <a:rPr lang="en-US" sz="1600">
                <a:solidFill>
                  <a:schemeClr val="tx2"/>
                </a:solidFill>
              </a:rPr>
              <a:t>Lorem ipsum dolor sit amet</a:t>
            </a:r>
          </a:p>
        </p:txBody>
      </p:sp>
      <p:sp>
        <p:nvSpPr>
          <p:cNvPr id="12" name="TextBox 11"/>
          <p:cNvSpPr txBox="1"/>
          <p:nvPr userDrawn="1"/>
        </p:nvSpPr>
        <p:spPr>
          <a:xfrm>
            <a:off x="8314585" y="4732866"/>
            <a:ext cx="2730939" cy="830997"/>
          </a:xfrm>
          <a:prstGeom prst="rect">
            <a:avLst/>
          </a:prstGeom>
          <a:noFill/>
        </p:spPr>
        <p:txBody>
          <a:bodyPr wrap="none" rtlCol="0">
            <a:spAutoFit/>
          </a:bodyPr>
          <a:lstStyle/>
          <a:p>
            <a:pPr algn="ctr"/>
            <a:r>
              <a:rPr lang="en-US" sz="3200" kern="900" spc="-67">
                <a:solidFill>
                  <a:schemeClr val="tx2"/>
                </a:solidFill>
              </a:rPr>
              <a:t>March</a:t>
            </a:r>
          </a:p>
          <a:p>
            <a:pPr algn="ctr"/>
            <a:r>
              <a:rPr lang="en-US" sz="1600">
                <a:solidFill>
                  <a:schemeClr val="tx2"/>
                </a:solidFill>
              </a:rPr>
              <a:t>Lorem ipsum dolor sit amet</a:t>
            </a:r>
          </a:p>
        </p:txBody>
      </p:sp>
      <p:sp>
        <p:nvSpPr>
          <p:cNvPr id="13" name="TextBox 12"/>
          <p:cNvSpPr txBox="1"/>
          <p:nvPr userDrawn="1"/>
        </p:nvSpPr>
        <p:spPr>
          <a:xfrm>
            <a:off x="1938919" y="3013685"/>
            <a:ext cx="1175195" cy="748988"/>
          </a:xfrm>
          <a:prstGeom prst="rect">
            <a:avLst/>
          </a:prstGeom>
          <a:noFill/>
        </p:spPr>
        <p:txBody>
          <a:bodyPr wrap="none" rtlCol="0">
            <a:spAutoFit/>
          </a:bodyPr>
          <a:lstStyle/>
          <a:p>
            <a:pPr algn="ctr"/>
            <a:r>
              <a:rPr lang="en-US" sz="4267" b="1" kern="900" spc="-67">
                <a:solidFill>
                  <a:schemeClr val="accent1"/>
                </a:solidFill>
              </a:rPr>
              <a:t>60%</a:t>
            </a:r>
            <a:endParaRPr lang="en-US" sz="2667" b="1">
              <a:solidFill>
                <a:schemeClr val="accent1"/>
              </a:solidFill>
            </a:endParaRPr>
          </a:p>
        </p:txBody>
      </p:sp>
      <p:sp>
        <p:nvSpPr>
          <p:cNvPr id="14" name="TextBox 13"/>
          <p:cNvSpPr txBox="1"/>
          <p:nvPr userDrawn="1"/>
        </p:nvSpPr>
        <p:spPr>
          <a:xfrm>
            <a:off x="5477102" y="3013685"/>
            <a:ext cx="1175195" cy="748988"/>
          </a:xfrm>
          <a:prstGeom prst="rect">
            <a:avLst/>
          </a:prstGeom>
          <a:noFill/>
        </p:spPr>
        <p:txBody>
          <a:bodyPr wrap="none" rtlCol="0">
            <a:spAutoFit/>
          </a:bodyPr>
          <a:lstStyle/>
          <a:p>
            <a:pPr algn="ctr"/>
            <a:r>
              <a:rPr lang="en-US" sz="4267" b="1" kern="900" spc="-67">
                <a:solidFill>
                  <a:schemeClr val="accent4"/>
                </a:solidFill>
              </a:rPr>
              <a:t>72%</a:t>
            </a:r>
            <a:endParaRPr lang="en-US" sz="2667" b="1">
              <a:solidFill>
                <a:schemeClr val="accent4"/>
              </a:solidFill>
            </a:endParaRPr>
          </a:p>
        </p:txBody>
      </p:sp>
      <p:sp>
        <p:nvSpPr>
          <p:cNvPr id="15" name="TextBox 14"/>
          <p:cNvSpPr txBox="1"/>
          <p:nvPr userDrawn="1"/>
        </p:nvSpPr>
        <p:spPr>
          <a:xfrm>
            <a:off x="9092457" y="3013685"/>
            <a:ext cx="1175195" cy="748988"/>
          </a:xfrm>
          <a:prstGeom prst="rect">
            <a:avLst/>
          </a:prstGeom>
          <a:noFill/>
        </p:spPr>
        <p:txBody>
          <a:bodyPr wrap="none" rtlCol="0">
            <a:spAutoFit/>
          </a:bodyPr>
          <a:lstStyle/>
          <a:p>
            <a:pPr algn="ctr"/>
            <a:r>
              <a:rPr lang="en-US" sz="4267" b="1" kern="900" spc="-67">
                <a:solidFill>
                  <a:schemeClr val="accent5">
                    <a:lumMod val="50000"/>
                  </a:schemeClr>
                </a:solidFill>
              </a:rPr>
              <a:t>85%</a:t>
            </a:r>
            <a:endParaRPr lang="en-US" sz="2667" b="1">
              <a:solidFill>
                <a:schemeClr val="accent5">
                  <a:lumMod val="50000"/>
                </a:schemeClr>
              </a:solidFill>
            </a:endParaRPr>
          </a:p>
        </p:txBody>
      </p:sp>
    </p:spTree>
    <p:extLst>
      <p:ext uri="{BB962C8B-B14F-4D97-AF65-F5344CB8AC3E}">
        <p14:creationId xmlns:p14="http://schemas.microsoft.com/office/powerpoint/2010/main" val="25329663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34" name="Picture 3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Performance is up in all sectors</a:t>
            </a:r>
          </a:p>
        </p:txBody>
      </p:sp>
      <p:graphicFrame>
        <p:nvGraphicFramePr>
          <p:cNvPr id="7" name="Content Placeholder 3"/>
          <p:cNvGraphicFramePr>
            <a:graphicFrameLocks/>
          </p:cNvGraphicFramePr>
          <p:nvPr userDrawn="1">
            <p:extLst>
              <p:ext uri="{D42A27DB-BD31-4B8C-83A1-F6EECF244321}">
                <p14:modId xmlns:p14="http://schemas.microsoft.com/office/powerpoint/2010/main" val="3288358755"/>
              </p:ext>
            </p:extLst>
          </p:nvPr>
        </p:nvGraphicFramePr>
        <p:xfrm>
          <a:off x="609600" y="1092200"/>
          <a:ext cx="3251200" cy="2194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userDrawn="1">
            <p:extLst>
              <p:ext uri="{D42A27DB-BD31-4B8C-83A1-F6EECF244321}">
                <p14:modId xmlns:p14="http://schemas.microsoft.com/office/powerpoint/2010/main" val="512223952"/>
              </p:ext>
            </p:extLst>
          </p:nvPr>
        </p:nvGraphicFramePr>
        <p:xfrm>
          <a:off x="3183467" y="1092200"/>
          <a:ext cx="3251200" cy="21945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ontent Placeholder 3"/>
          <p:cNvGraphicFramePr>
            <a:graphicFrameLocks/>
          </p:cNvGraphicFramePr>
          <p:nvPr userDrawn="1">
            <p:extLst>
              <p:ext uri="{D42A27DB-BD31-4B8C-83A1-F6EECF244321}">
                <p14:modId xmlns:p14="http://schemas.microsoft.com/office/powerpoint/2010/main" val="1605883977"/>
              </p:ext>
            </p:extLst>
          </p:nvPr>
        </p:nvGraphicFramePr>
        <p:xfrm>
          <a:off x="5757333" y="1092200"/>
          <a:ext cx="3251200" cy="219456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userDrawn="1"/>
        </p:nvSpPr>
        <p:spPr>
          <a:xfrm>
            <a:off x="1022787" y="3225801"/>
            <a:ext cx="2431613" cy="2390334"/>
          </a:xfrm>
          <a:prstGeom prst="rect">
            <a:avLst/>
          </a:prstGeom>
          <a:noFill/>
        </p:spPr>
        <p:txBody>
          <a:bodyPr wrap="square" rtlCol="0">
            <a:spAutoFit/>
          </a:bodyPr>
          <a:lstStyle/>
          <a:p>
            <a:pPr algn="ctr"/>
            <a:r>
              <a:rPr lang="en-US" sz="3733" b="1" kern="900" spc="-67">
                <a:solidFill>
                  <a:schemeClr val="accent1"/>
                </a:solidFill>
              </a:rPr>
              <a:t>$126bn</a:t>
            </a:r>
          </a:p>
          <a:p>
            <a:pPr algn="ctr"/>
            <a:r>
              <a:rPr lang="en-US" sz="1600">
                <a:solidFill>
                  <a:schemeClr val="tx2"/>
                </a:solidFill>
              </a:rPr>
              <a:t>Ria qui del ium aut ex et estrum </a:t>
            </a:r>
            <a:r>
              <a:rPr lang="en-US" sz="1600" err="1">
                <a:solidFill>
                  <a:schemeClr val="tx2"/>
                </a:solidFill>
              </a:rPr>
              <a:t>nonsequis</a:t>
            </a:r>
            <a:r>
              <a:rPr lang="en-US" sz="1600">
                <a:solidFill>
                  <a:schemeClr val="tx2"/>
                </a:solidFill>
              </a:rPr>
              <a:t> volupta doluptas illuptas </a:t>
            </a:r>
            <a:r>
              <a:rPr lang="en-US" sz="1600" err="1">
                <a:solidFill>
                  <a:schemeClr val="tx2"/>
                </a:solidFill>
              </a:rPr>
              <a:t>magnam</a:t>
            </a:r>
            <a:r>
              <a:rPr lang="en-US" sz="1600">
                <a:solidFill>
                  <a:schemeClr val="tx2"/>
                </a:solidFill>
              </a:rPr>
              <a:t> </a:t>
            </a:r>
            <a:r>
              <a:rPr lang="en-US" sz="1600" err="1">
                <a:solidFill>
                  <a:schemeClr val="tx2"/>
                </a:solidFill>
              </a:rPr>
              <a:t>autem</a:t>
            </a:r>
            <a:r>
              <a:rPr lang="en-US" sz="1600">
                <a:solidFill>
                  <a:schemeClr val="tx2"/>
                </a:solidFill>
              </a:rPr>
              <a:t> </a:t>
            </a:r>
            <a:r>
              <a:rPr lang="en-US" sz="1600" err="1">
                <a:solidFill>
                  <a:schemeClr val="tx2"/>
                </a:solidFill>
              </a:rPr>
              <a:t>volupidit</a:t>
            </a:r>
            <a:r>
              <a:rPr lang="en-US" sz="1600">
                <a:solidFill>
                  <a:schemeClr val="tx2"/>
                </a:solidFill>
              </a:rPr>
              <a:t> </a:t>
            </a:r>
            <a:r>
              <a:rPr lang="en-US" sz="1600" err="1">
                <a:solidFill>
                  <a:schemeClr val="tx2"/>
                </a:solidFill>
              </a:rPr>
              <a:t>eatem</a:t>
            </a:r>
            <a:r>
              <a:rPr lang="en-US" sz="1600">
                <a:solidFill>
                  <a:schemeClr val="tx2"/>
                </a:solidFill>
              </a:rPr>
              <a:t> </a:t>
            </a:r>
            <a:r>
              <a:rPr lang="en-US" sz="1600" err="1">
                <a:solidFill>
                  <a:schemeClr val="tx2"/>
                </a:solidFill>
              </a:rPr>
              <a:t>aliqui</a:t>
            </a:r>
            <a:r>
              <a:rPr lang="en-US" sz="1600">
                <a:solidFill>
                  <a:schemeClr val="tx2"/>
                </a:solidFill>
              </a:rPr>
              <a:t> </a:t>
            </a:r>
            <a:r>
              <a:rPr lang="en-US" sz="1600" err="1">
                <a:solidFill>
                  <a:schemeClr val="tx2"/>
                </a:solidFill>
              </a:rPr>
              <a:t>quas</a:t>
            </a:r>
            <a:r>
              <a:rPr lang="en-US" sz="1600">
                <a:solidFill>
                  <a:schemeClr val="tx2"/>
                </a:solidFill>
              </a:rPr>
              <a:t> </a:t>
            </a:r>
            <a:r>
              <a:rPr lang="en-US" sz="1600" err="1">
                <a:solidFill>
                  <a:schemeClr val="tx2"/>
                </a:solidFill>
              </a:rPr>
              <a:t>asse</a:t>
            </a:r>
            <a:r>
              <a:rPr lang="en-US" sz="1600">
                <a:solidFill>
                  <a:schemeClr val="tx2"/>
                </a:solidFill>
              </a:rPr>
              <a:t> </a:t>
            </a:r>
            <a:r>
              <a:rPr lang="en-US" sz="1600" err="1">
                <a:solidFill>
                  <a:schemeClr val="tx2"/>
                </a:solidFill>
              </a:rPr>
              <a:t>eritatae</a:t>
            </a:r>
            <a:r>
              <a:rPr lang="en-US" sz="1600">
                <a:solidFill>
                  <a:schemeClr val="tx2"/>
                </a:solidFill>
              </a:rPr>
              <a:t>. </a:t>
            </a:r>
            <a:r>
              <a:rPr lang="en-US" sz="1600" err="1">
                <a:solidFill>
                  <a:schemeClr val="tx2"/>
                </a:solidFill>
              </a:rPr>
              <a:t>Nequuntis</a:t>
            </a:r>
            <a:endParaRPr lang="en-US" sz="1600">
              <a:solidFill>
                <a:schemeClr val="tx2"/>
              </a:solidFill>
            </a:endParaRPr>
          </a:p>
        </p:txBody>
      </p:sp>
      <p:sp>
        <p:nvSpPr>
          <p:cNvPr id="11" name="TextBox 10"/>
          <p:cNvSpPr txBox="1"/>
          <p:nvPr userDrawn="1"/>
        </p:nvSpPr>
        <p:spPr>
          <a:xfrm>
            <a:off x="3596654" y="3225801"/>
            <a:ext cx="2431613" cy="2390334"/>
          </a:xfrm>
          <a:prstGeom prst="rect">
            <a:avLst/>
          </a:prstGeom>
          <a:noFill/>
        </p:spPr>
        <p:txBody>
          <a:bodyPr wrap="square" rtlCol="0">
            <a:spAutoFit/>
          </a:bodyPr>
          <a:lstStyle/>
          <a:p>
            <a:pPr algn="ctr"/>
            <a:r>
              <a:rPr lang="en-US" sz="3733" b="1" kern="900" spc="-67">
                <a:solidFill>
                  <a:schemeClr val="accent1">
                    <a:lumMod val="60000"/>
                    <a:lumOff val="40000"/>
                  </a:schemeClr>
                </a:solidFill>
              </a:rPr>
              <a:t>$98bn</a:t>
            </a:r>
          </a:p>
          <a:p>
            <a:pPr algn="ctr"/>
            <a:r>
              <a:rPr lang="en-US" sz="1600">
                <a:solidFill>
                  <a:schemeClr val="tx2"/>
                </a:solidFill>
              </a:rPr>
              <a:t>Ria qui del ium aut ex et estrum </a:t>
            </a:r>
            <a:r>
              <a:rPr lang="en-US" sz="1600" err="1">
                <a:solidFill>
                  <a:schemeClr val="tx2"/>
                </a:solidFill>
              </a:rPr>
              <a:t>nonsequis</a:t>
            </a:r>
            <a:r>
              <a:rPr lang="en-US" sz="1600">
                <a:solidFill>
                  <a:schemeClr val="tx2"/>
                </a:solidFill>
              </a:rPr>
              <a:t> volupta doluptas illuptas </a:t>
            </a:r>
            <a:r>
              <a:rPr lang="en-US" sz="1600" err="1">
                <a:solidFill>
                  <a:schemeClr val="tx2"/>
                </a:solidFill>
              </a:rPr>
              <a:t>magnam</a:t>
            </a:r>
            <a:r>
              <a:rPr lang="en-US" sz="1600">
                <a:solidFill>
                  <a:schemeClr val="tx2"/>
                </a:solidFill>
              </a:rPr>
              <a:t> </a:t>
            </a:r>
            <a:r>
              <a:rPr lang="en-US" sz="1600" err="1">
                <a:solidFill>
                  <a:schemeClr val="tx2"/>
                </a:solidFill>
              </a:rPr>
              <a:t>autem</a:t>
            </a:r>
            <a:r>
              <a:rPr lang="en-US" sz="1600">
                <a:solidFill>
                  <a:schemeClr val="tx2"/>
                </a:solidFill>
              </a:rPr>
              <a:t> </a:t>
            </a:r>
            <a:r>
              <a:rPr lang="en-US" sz="1600" err="1">
                <a:solidFill>
                  <a:schemeClr val="tx2"/>
                </a:solidFill>
              </a:rPr>
              <a:t>volupidit</a:t>
            </a:r>
            <a:r>
              <a:rPr lang="en-US" sz="1600">
                <a:solidFill>
                  <a:schemeClr val="tx2"/>
                </a:solidFill>
              </a:rPr>
              <a:t> </a:t>
            </a:r>
            <a:r>
              <a:rPr lang="en-US" sz="1600" err="1">
                <a:solidFill>
                  <a:schemeClr val="tx2"/>
                </a:solidFill>
              </a:rPr>
              <a:t>eatem</a:t>
            </a:r>
            <a:r>
              <a:rPr lang="en-US" sz="1600">
                <a:solidFill>
                  <a:schemeClr val="tx2"/>
                </a:solidFill>
              </a:rPr>
              <a:t> </a:t>
            </a:r>
            <a:r>
              <a:rPr lang="en-US" sz="1600" err="1">
                <a:solidFill>
                  <a:schemeClr val="tx2"/>
                </a:solidFill>
              </a:rPr>
              <a:t>aliqui</a:t>
            </a:r>
            <a:r>
              <a:rPr lang="en-US" sz="1600">
                <a:solidFill>
                  <a:schemeClr val="tx2"/>
                </a:solidFill>
              </a:rPr>
              <a:t> </a:t>
            </a:r>
            <a:r>
              <a:rPr lang="en-US" sz="1600" err="1">
                <a:solidFill>
                  <a:schemeClr val="tx2"/>
                </a:solidFill>
              </a:rPr>
              <a:t>quas</a:t>
            </a:r>
            <a:r>
              <a:rPr lang="en-US" sz="1600">
                <a:solidFill>
                  <a:schemeClr val="tx2"/>
                </a:solidFill>
              </a:rPr>
              <a:t> </a:t>
            </a:r>
            <a:r>
              <a:rPr lang="en-US" sz="1600" err="1">
                <a:solidFill>
                  <a:schemeClr val="tx2"/>
                </a:solidFill>
              </a:rPr>
              <a:t>asse</a:t>
            </a:r>
            <a:r>
              <a:rPr lang="en-US" sz="1600">
                <a:solidFill>
                  <a:schemeClr val="tx2"/>
                </a:solidFill>
              </a:rPr>
              <a:t> </a:t>
            </a:r>
            <a:r>
              <a:rPr lang="en-US" sz="1600" err="1">
                <a:solidFill>
                  <a:schemeClr val="tx2"/>
                </a:solidFill>
              </a:rPr>
              <a:t>eritatae</a:t>
            </a:r>
            <a:r>
              <a:rPr lang="en-US" sz="1600">
                <a:solidFill>
                  <a:schemeClr val="tx2"/>
                </a:solidFill>
              </a:rPr>
              <a:t>. </a:t>
            </a:r>
            <a:r>
              <a:rPr lang="en-US" sz="1600" err="1">
                <a:solidFill>
                  <a:schemeClr val="tx2"/>
                </a:solidFill>
              </a:rPr>
              <a:t>Nequuntis</a:t>
            </a:r>
            <a:endParaRPr lang="en-US" sz="1600">
              <a:solidFill>
                <a:schemeClr val="tx2"/>
              </a:solidFill>
            </a:endParaRPr>
          </a:p>
        </p:txBody>
      </p:sp>
      <p:sp>
        <p:nvSpPr>
          <p:cNvPr id="12" name="TextBox 11"/>
          <p:cNvSpPr txBox="1"/>
          <p:nvPr userDrawn="1"/>
        </p:nvSpPr>
        <p:spPr>
          <a:xfrm>
            <a:off x="6170520" y="3225801"/>
            <a:ext cx="2431613" cy="2390334"/>
          </a:xfrm>
          <a:prstGeom prst="rect">
            <a:avLst/>
          </a:prstGeom>
          <a:noFill/>
        </p:spPr>
        <p:txBody>
          <a:bodyPr wrap="square" rtlCol="0">
            <a:spAutoFit/>
          </a:bodyPr>
          <a:lstStyle/>
          <a:p>
            <a:pPr algn="ctr"/>
            <a:r>
              <a:rPr lang="en-US" sz="3733" b="1" kern="900" spc="-67">
                <a:solidFill>
                  <a:schemeClr val="accent5"/>
                </a:solidFill>
              </a:rPr>
              <a:t>$180bn</a:t>
            </a:r>
          </a:p>
          <a:p>
            <a:pPr algn="ctr"/>
            <a:r>
              <a:rPr lang="en-US" sz="1600">
                <a:solidFill>
                  <a:schemeClr val="tx2"/>
                </a:solidFill>
              </a:rPr>
              <a:t>Ria qui del ium aut ex et estrum </a:t>
            </a:r>
            <a:r>
              <a:rPr lang="en-US" sz="1600" err="1">
                <a:solidFill>
                  <a:schemeClr val="tx2"/>
                </a:solidFill>
              </a:rPr>
              <a:t>nonsequis</a:t>
            </a:r>
            <a:r>
              <a:rPr lang="en-US" sz="1600">
                <a:solidFill>
                  <a:schemeClr val="tx2"/>
                </a:solidFill>
              </a:rPr>
              <a:t> volupta doluptas illuptas </a:t>
            </a:r>
            <a:r>
              <a:rPr lang="en-US" sz="1600" err="1">
                <a:solidFill>
                  <a:schemeClr val="tx2"/>
                </a:solidFill>
              </a:rPr>
              <a:t>magnam</a:t>
            </a:r>
            <a:r>
              <a:rPr lang="en-US" sz="1600">
                <a:solidFill>
                  <a:schemeClr val="tx2"/>
                </a:solidFill>
              </a:rPr>
              <a:t> </a:t>
            </a:r>
            <a:r>
              <a:rPr lang="en-US" sz="1600" err="1">
                <a:solidFill>
                  <a:schemeClr val="tx2"/>
                </a:solidFill>
              </a:rPr>
              <a:t>autem</a:t>
            </a:r>
            <a:r>
              <a:rPr lang="en-US" sz="1600">
                <a:solidFill>
                  <a:schemeClr val="tx2"/>
                </a:solidFill>
              </a:rPr>
              <a:t> </a:t>
            </a:r>
            <a:r>
              <a:rPr lang="en-US" sz="1600" err="1">
                <a:solidFill>
                  <a:schemeClr val="tx2"/>
                </a:solidFill>
              </a:rPr>
              <a:t>volupidit</a:t>
            </a:r>
            <a:r>
              <a:rPr lang="en-US" sz="1600">
                <a:solidFill>
                  <a:schemeClr val="tx2"/>
                </a:solidFill>
              </a:rPr>
              <a:t> </a:t>
            </a:r>
            <a:r>
              <a:rPr lang="en-US" sz="1600" err="1">
                <a:solidFill>
                  <a:schemeClr val="tx2"/>
                </a:solidFill>
              </a:rPr>
              <a:t>eatem</a:t>
            </a:r>
            <a:r>
              <a:rPr lang="en-US" sz="1600">
                <a:solidFill>
                  <a:schemeClr val="tx2"/>
                </a:solidFill>
              </a:rPr>
              <a:t> </a:t>
            </a:r>
            <a:r>
              <a:rPr lang="en-US" sz="1600" err="1">
                <a:solidFill>
                  <a:schemeClr val="tx2"/>
                </a:solidFill>
              </a:rPr>
              <a:t>aliqui</a:t>
            </a:r>
            <a:r>
              <a:rPr lang="en-US" sz="1600">
                <a:solidFill>
                  <a:schemeClr val="tx2"/>
                </a:solidFill>
              </a:rPr>
              <a:t> </a:t>
            </a:r>
            <a:r>
              <a:rPr lang="en-US" sz="1600" err="1">
                <a:solidFill>
                  <a:schemeClr val="tx2"/>
                </a:solidFill>
              </a:rPr>
              <a:t>quas</a:t>
            </a:r>
            <a:r>
              <a:rPr lang="en-US" sz="1600">
                <a:solidFill>
                  <a:schemeClr val="tx2"/>
                </a:solidFill>
              </a:rPr>
              <a:t> </a:t>
            </a:r>
            <a:r>
              <a:rPr lang="en-US" sz="1600" err="1">
                <a:solidFill>
                  <a:schemeClr val="tx2"/>
                </a:solidFill>
              </a:rPr>
              <a:t>asse</a:t>
            </a:r>
            <a:r>
              <a:rPr lang="en-US" sz="1600">
                <a:solidFill>
                  <a:schemeClr val="tx2"/>
                </a:solidFill>
              </a:rPr>
              <a:t> </a:t>
            </a:r>
            <a:r>
              <a:rPr lang="en-US" sz="1600" err="1">
                <a:solidFill>
                  <a:schemeClr val="tx2"/>
                </a:solidFill>
              </a:rPr>
              <a:t>eritatae</a:t>
            </a:r>
            <a:r>
              <a:rPr lang="en-US" sz="1600">
                <a:solidFill>
                  <a:schemeClr val="tx2"/>
                </a:solidFill>
              </a:rPr>
              <a:t>. </a:t>
            </a:r>
            <a:r>
              <a:rPr lang="en-US" sz="1600" err="1">
                <a:solidFill>
                  <a:schemeClr val="tx2"/>
                </a:solidFill>
              </a:rPr>
              <a:t>Nequuntis</a:t>
            </a:r>
            <a:endParaRPr lang="en-US" sz="1600">
              <a:solidFill>
                <a:schemeClr val="tx2"/>
              </a:solidFill>
            </a:endParaRPr>
          </a:p>
        </p:txBody>
      </p:sp>
      <p:sp>
        <p:nvSpPr>
          <p:cNvPr id="14" name="Slide Number Placeholder 5"/>
          <p:cNvSpPr txBox="1">
            <a:spLocks/>
          </p:cNvSpPr>
          <p:nvPr userDrawn="1"/>
        </p:nvSpPr>
        <p:spPr>
          <a:xfrm>
            <a:off x="761272" y="6280386"/>
            <a:ext cx="139424" cy="328295"/>
          </a:xfrm>
          <a:prstGeom prst="rect">
            <a:avLst/>
          </a:prstGeom>
          <a:ln>
            <a:no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33">
              <a:solidFill>
                <a:srgbClr val="FFFFFF"/>
              </a:solidFill>
            </a:endParaRPr>
          </a:p>
        </p:txBody>
      </p:sp>
      <p:sp>
        <p:nvSpPr>
          <p:cNvPr id="22" name="Freeform 6"/>
          <p:cNvSpPr>
            <a:spLocks/>
          </p:cNvSpPr>
          <p:nvPr userDrawn="1"/>
        </p:nvSpPr>
        <p:spPr bwMode="auto">
          <a:xfrm>
            <a:off x="10973323" y="6390365"/>
            <a:ext cx="64135" cy="13780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 name="Freeform 7"/>
          <p:cNvSpPr>
            <a:spLocks noEditPoints="1"/>
          </p:cNvSpPr>
          <p:nvPr userDrawn="1"/>
        </p:nvSpPr>
        <p:spPr bwMode="auto">
          <a:xfrm>
            <a:off x="11312407" y="6387435"/>
            <a:ext cx="142220" cy="13650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 name="Freeform 8"/>
          <p:cNvSpPr>
            <a:spLocks/>
          </p:cNvSpPr>
          <p:nvPr userDrawn="1"/>
        </p:nvSpPr>
        <p:spPr bwMode="auto">
          <a:xfrm>
            <a:off x="11673257" y="6399834"/>
            <a:ext cx="153964" cy="12576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 name="Oval 24"/>
          <p:cNvSpPr/>
          <p:nvPr userDrawn="1"/>
        </p:nvSpPr>
        <p:spPr>
          <a:xfrm>
            <a:off x="11235789" y="6317295"/>
            <a:ext cx="279899" cy="279899"/>
          </a:xfrm>
          <a:prstGeom prst="ellipse">
            <a:avLst/>
          </a:prstGeom>
          <a:solidFill>
            <a:schemeClr val="bg1">
              <a:alpha val="0"/>
            </a:schemeClr>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6" name="Oval 25"/>
          <p:cNvSpPr/>
          <p:nvPr userDrawn="1"/>
        </p:nvSpPr>
        <p:spPr>
          <a:xfrm>
            <a:off x="10866991" y="6317295"/>
            <a:ext cx="279899" cy="279899"/>
          </a:xfrm>
          <a:prstGeom prst="ellipse">
            <a:avLst/>
          </a:prstGeom>
          <a:solidFill>
            <a:schemeClr val="bg1">
              <a:alpha val="0"/>
            </a:schemeClr>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7" name="Oval 26"/>
          <p:cNvSpPr/>
          <p:nvPr userDrawn="1"/>
        </p:nvSpPr>
        <p:spPr>
          <a:xfrm rot="10800000">
            <a:off x="11603591" y="6317292"/>
            <a:ext cx="279899" cy="279899"/>
          </a:xfrm>
          <a:prstGeom prst="ellipse">
            <a:avLst/>
          </a:prstGeom>
          <a:solidFill>
            <a:schemeClr val="bg1">
              <a:alpha val="0"/>
            </a:schemeClr>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aphicFrame>
        <p:nvGraphicFramePr>
          <p:cNvPr id="28" name="Content Placeholder 3"/>
          <p:cNvGraphicFramePr>
            <a:graphicFrameLocks/>
          </p:cNvGraphicFramePr>
          <p:nvPr userDrawn="1">
            <p:extLst>
              <p:ext uri="{D42A27DB-BD31-4B8C-83A1-F6EECF244321}">
                <p14:modId xmlns:p14="http://schemas.microsoft.com/office/powerpoint/2010/main" val="3342380633"/>
              </p:ext>
            </p:extLst>
          </p:nvPr>
        </p:nvGraphicFramePr>
        <p:xfrm>
          <a:off x="8331200" y="1092200"/>
          <a:ext cx="3251200" cy="2194560"/>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p:cNvSpPr txBox="1"/>
          <p:nvPr userDrawn="1"/>
        </p:nvSpPr>
        <p:spPr>
          <a:xfrm>
            <a:off x="1826526" y="1900157"/>
            <a:ext cx="824136" cy="523220"/>
          </a:xfrm>
          <a:prstGeom prst="rect">
            <a:avLst/>
          </a:prstGeom>
          <a:noFill/>
        </p:spPr>
        <p:txBody>
          <a:bodyPr wrap="none" rtlCol="0">
            <a:spAutoFit/>
          </a:bodyPr>
          <a:lstStyle/>
          <a:p>
            <a:pPr algn="ctr"/>
            <a:r>
              <a:rPr lang="en-US" sz="2800" b="1" kern="900" spc="-67">
                <a:solidFill>
                  <a:schemeClr val="tx2"/>
                </a:solidFill>
              </a:rPr>
              <a:t>71%</a:t>
            </a:r>
            <a:endParaRPr lang="en-US" sz="2800" b="1">
              <a:solidFill>
                <a:schemeClr val="tx2"/>
              </a:solidFill>
            </a:endParaRPr>
          </a:p>
        </p:txBody>
      </p:sp>
      <p:sp>
        <p:nvSpPr>
          <p:cNvPr id="30" name="TextBox 29"/>
          <p:cNvSpPr txBox="1"/>
          <p:nvPr userDrawn="1"/>
        </p:nvSpPr>
        <p:spPr>
          <a:xfrm>
            <a:off x="4385057" y="1900157"/>
            <a:ext cx="824136" cy="523220"/>
          </a:xfrm>
          <a:prstGeom prst="rect">
            <a:avLst/>
          </a:prstGeom>
          <a:noFill/>
        </p:spPr>
        <p:txBody>
          <a:bodyPr wrap="none" rtlCol="0">
            <a:spAutoFit/>
          </a:bodyPr>
          <a:lstStyle/>
          <a:p>
            <a:pPr algn="ctr"/>
            <a:r>
              <a:rPr lang="en-US" sz="2800" b="1" kern="900" spc="-67">
                <a:solidFill>
                  <a:schemeClr val="tx2"/>
                </a:solidFill>
              </a:rPr>
              <a:t>47%</a:t>
            </a:r>
            <a:endParaRPr lang="en-US" sz="2800" b="1">
              <a:solidFill>
                <a:schemeClr val="tx2"/>
              </a:solidFill>
            </a:endParaRPr>
          </a:p>
        </p:txBody>
      </p:sp>
      <p:sp>
        <p:nvSpPr>
          <p:cNvPr id="31" name="TextBox 30"/>
          <p:cNvSpPr txBox="1"/>
          <p:nvPr userDrawn="1"/>
        </p:nvSpPr>
        <p:spPr>
          <a:xfrm>
            <a:off x="6961342" y="1900157"/>
            <a:ext cx="824136" cy="523220"/>
          </a:xfrm>
          <a:prstGeom prst="rect">
            <a:avLst/>
          </a:prstGeom>
          <a:noFill/>
        </p:spPr>
        <p:txBody>
          <a:bodyPr wrap="none" rtlCol="0">
            <a:spAutoFit/>
          </a:bodyPr>
          <a:lstStyle/>
          <a:p>
            <a:pPr algn="ctr"/>
            <a:r>
              <a:rPr lang="en-US" sz="2800" b="1" kern="900" spc="-67">
                <a:solidFill>
                  <a:schemeClr val="tx2"/>
                </a:solidFill>
              </a:rPr>
              <a:t>80%</a:t>
            </a:r>
            <a:endParaRPr lang="en-US" sz="2800" b="1">
              <a:solidFill>
                <a:schemeClr val="tx2"/>
              </a:solidFill>
            </a:endParaRPr>
          </a:p>
        </p:txBody>
      </p:sp>
      <p:sp>
        <p:nvSpPr>
          <p:cNvPr id="32" name="TextBox 31"/>
          <p:cNvSpPr txBox="1"/>
          <p:nvPr userDrawn="1"/>
        </p:nvSpPr>
        <p:spPr>
          <a:xfrm>
            <a:off x="9537629" y="1900157"/>
            <a:ext cx="824136" cy="523220"/>
          </a:xfrm>
          <a:prstGeom prst="rect">
            <a:avLst/>
          </a:prstGeom>
          <a:noFill/>
        </p:spPr>
        <p:txBody>
          <a:bodyPr wrap="none" rtlCol="0">
            <a:spAutoFit/>
          </a:bodyPr>
          <a:lstStyle/>
          <a:p>
            <a:pPr algn="ctr"/>
            <a:r>
              <a:rPr lang="en-US" sz="2800" b="1" kern="900" spc="-67">
                <a:solidFill>
                  <a:schemeClr val="tx2"/>
                </a:solidFill>
              </a:rPr>
              <a:t>28%</a:t>
            </a:r>
            <a:endParaRPr lang="en-US" sz="2800" b="1">
              <a:solidFill>
                <a:schemeClr val="tx2"/>
              </a:solidFill>
            </a:endParaRPr>
          </a:p>
        </p:txBody>
      </p:sp>
      <p:sp>
        <p:nvSpPr>
          <p:cNvPr id="33" name="TextBox 32"/>
          <p:cNvSpPr txBox="1"/>
          <p:nvPr userDrawn="1"/>
        </p:nvSpPr>
        <p:spPr>
          <a:xfrm>
            <a:off x="8744387" y="3225801"/>
            <a:ext cx="2431613" cy="2390334"/>
          </a:xfrm>
          <a:prstGeom prst="rect">
            <a:avLst/>
          </a:prstGeom>
          <a:noFill/>
        </p:spPr>
        <p:txBody>
          <a:bodyPr wrap="square" rtlCol="0">
            <a:spAutoFit/>
          </a:bodyPr>
          <a:lstStyle/>
          <a:p>
            <a:pPr algn="ctr"/>
            <a:r>
              <a:rPr lang="en-US" sz="3733" b="1" kern="900" spc="-67">
                <a:solidFill>
                  <a:schemeClr val="accent5">
                    <a:lumMod val="50000"/>
                  </a:schemeClr>
                </a:solidFill>
              </a:rPr>
              <a:t>$44bn</a:t>
            </a:r>
          </a:p>
          <a:p>
            <a:pPr algn="ctr"/>
            <a:r>
              <a:rPr lang="en-US" sz="1600">
                <a:solidFill>
                  <a:schemeClr val="tx2"/>
                </a:solidFill>
              </a:rPr>
              <a:t>Ria qui del ium aut ex et estrum </a:t>
            </a:r>
            <a:r>
              <a:rPr lang="en-US" sz="1600" err="1">
                <a:solidFill>
                  <a:schemeClr val="tx2"/>
                </a:solidFill>
              </a:rPr>
              <a:t>nonsequis</a:t>
            </a:r>
            <a:r>
              <a:rPr lang="en-US" sz="1600">
                <a:solidFill>
                  <a:schemeClr val="tx2"/>
                </a:solidFill>
              </a:rPr>
              <a:t> volupta doluptas illuptas </a:t>
            </a:r>
            <a:r>
              <a:rPr lang="en-US" sz="1600" err="1">
                <a:solidFill>
                  <a:schemeClr val="tx2"/>
                </a:solidFill>
              </a:rPr>
              <a:t>magnam</a:t>
            </a:r>
            <a:r>
              <a:rPr lang="en-US" sz="1600">
                <a:solidFill>
                  <a:schemeClr val="tx2"/>
                </a:solidFill>
              </a:rPr>
              <a:t> </a:t>
            </a:r>
            <a:r>
              <a:rPr lang="en-US" sz="1600" err="1">
                <a:solidFill>
                  <a:schemeClr val="tx2"/>
                </a:solidFill>
              </a:rPr>
              <a:t>autem</a:t>
            </a:r>
            <a:r>
              <a:rPr lang="en-US" sz="1600">
                <a:solidFill>
                  <a:schemeClr val="tx2"/>
                </a:solidFill>
              </a:rPr>
              <a:t> </a:t>
            </a:r>
            <a:r>
              <a:rPr lang="en-US" sz="1600" err="1">
                <a:solidFill>
                  <a:schemeClr val="tx2"/>
                </a:solidFill>
              </a:rPr>
              <a:t>volupidit</a:t>
            </a:r>
            <a:r>
              <a:rPr lang="en-US" sz="1600">
                <a:solidFill>
                  <a:schemeClr val="tx2"/>
                </a:solidFill>
              </a:rPr>
              <a:t> </a:t>
            </a:r>
            <a:r>
              <a:rPr lang="en-US" sz="1600" err="1">
                <a:solidFill>
                  <a:schemeClr val="tx2"/>
                </a:solidFill>
              </a:rPr>
              <a:t>eatem</a:t>
            </a:r>
            <a:r>
              <a:rPr lang="en-US" sz="1600">
                <a:solidFill>
                  <a:schemeClr val="tx2"/>
                </a:solidFill>
              </a:rPr>
              <a:t> </a:t>
            </a:r>
            <a:r>
              <a:rPr lang="en-US" sz="1600" err="1">
                <a:solidFill>
                  <a:schemeClr val="tx2"/>
                </a:solidFill>
              </a:rPr>
              <a:t>aliqui</a:t>
            </a:r>
            <a:r>
              <a:rPr lang="en-US" sz="1600">
                <a:solidFill>
                  <a:schemeClr val="tx2"/>
                </a:solidFill>
              </a:rPr>
              <a:t> </a:t>
            </a:r>
            <a:r>
              <a:rPr lang="en-US" sz="1600" err="1">
                <a:solidFill>
                  <a:schemeClr val="tx2"/>
                </a:solidFill>
              </a:rPr>
              <a:t>quas</a:t>
            </a:r>
            <a:r>
              <a:rPr lang="en-US" sz="1600">
                <a:solidFill>
                  <a:schemeClr val="tx2"/>
                </a:solidFill>
              </a:rPr>
              <a:t> </a:t>
            </a:r>
            <a:r>
              <a:rPr lang="en-US" sz="1600" err="1">
                <a:solidFill>
                  <a:schemeClr val="tx2"/>
                </a:solidFill>
              </a:rPr>
              <a:t>asse</a:t>
            </a:r>
            <a:r>
              <a:rPr lang="en-US" sz="1600">
                <a:solidFill>
                  <a:schemeClr val="tx2"/>
                </a:solidFill>
              </a:rPr>
              <a:t> </a:t>
            </a:r>
            <a:r>
              <a:rPr lang="en-US" sz="1600" err="1">
                <a:solidFill>
                  <a:schemeClr val="tx2"/>
                </a:solidFill>
              </a:rPr>
              <a:t>eritatae</a:t>
            </a:r>
            <a:r>
              <a:rPr lang="en-US" sz="1600">
                <a:solidFill>
                  <a:schemeClr val="tx2"/>
                </a:solidFill>
              </a:rPr>
              <a:t>. </a:t>
            </a:r>
            <a:r>
              <a:rPr lang="en-US" sz="1600" err="1">
                <a:solidFill>
                  <a:schemeClr val="tx2"/>
                </a:solidFill>
              </a:rPr>
              <a:t>Nequuntis</a:t>
            </a:r>
            <a:endParaRPr lang="en-US" sz="1600">
              <a:solidFill>
                <a:schemeClr val="tx2"/>
              </a:solidFill>
            </a:endParaRPr>
          </a:p>
        </p:txBody>
      </p:sp>
    </p:spTree>
    <p:extLst>
      <p:ext uri="{BB962C8B-B14F-4D97-AF65-F5344CB8AC3E}">
        <p14:creationId xmlns:p14="http://schemas.microsoft.com/office/powerpoint/2010/main" val="25361527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42" name="Picture 4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noAutofit/>
          </a:bodyPr>
          <a:lstStyle>
            <a:lvl1pPr>
              <a:defRPr sz="3800">
                <a:solidFill>
                  <a:schemeClr val="tx2"/>
                </a:solidFill>
              </a:defRPr>
            </a:lvl1pPr>
          </a:lstStyle>
          <a:p>
            <a:r>
              <a:rPr lang="en-US"/>
              <a:t>Few things are more wonderful than bar charts that go up</a:t>
            </a:r>
          </a:p>
        </p:txBody>
      </p:sp>
      <p:sp>
        <p:nvSpPr>
          <p:cNvPr id="7" name="Text Placeholder 71"/>
          <p:cNvSpPr>
            <a:spLocks noGrp="1"/>
          </p:cNvSpPr>
          <p:nvPr>
            <p:ph type="body" sz="quarter" idx="13"/>
          </p:nvPr>
        </p:nvSpPr>
        <p:spPr>
          <a:xfrm>
            <a:off x="914400" y="121920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Put your wonderful subtitle here</a:t>
            </a:r>
          </a:p>
        </p:txBody>
      </p:sp>
      <p:sp>
        <p:nvSpPr>
          <p:cNvPr id="8" name="Rounded Rectangle 37"/>
          <p:cNvSpPr/>
          <p:nvPr userDrawn="1"/>
        </p:nvSpPr>
        <p:spPr>
          <a:xfrm>
            <a:off x="2467875"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 name="Rounded Rectangle 38"/>
          <p:cNvSpPr/>
          <p:nvPr userDrawn="1"/>
        </p:nvSpPr>
        <p:spPr>
          <a:xfrm>
            <a:off x="2467875" y="4716496"/>
            <a:ext cx="459773" cy="86208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18%</a:t>
            </a:r>
          </a:p>
        </p:txBody>
      </p:sp>
      <p:sp>
        <p:nvSpPr>
          <p:cNvPr id="10" name="Rounded Rectangle 39"/>
          <p:cNvSpPr/>
          <p:nvPr userDrawn="1"/>
        </p:nvSpPr>
        <p:spPr>
          <a:xfrm>
            <a:off x="3452103"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11" name="Rounded Rectangle 40"/>
          <p:cNvSpPr/>
          <p:nvPr userDrawn="1"/>
        </p:nvSpPr>
        <p:spPr>
          <a:xfrm>
            <a:off x="3452103" y="4237890"/>
            <a:ext cx="459773" cy="1340691"/>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45%</a:t>
            </a:r>
          </a:p>
        </p:txBody>
      </p:sp>
      <p:sp>
        <p:nvSpPr>
          <p:cNvPr id="12" name="Rounded Rectangle 41"/>
          <p:cNvSpPr/>
          <p:nvPr userDrawn="1"/>
        </p:nvSpPr>
        <p:spPr>
          <a:xfrm>
            <a:off x="4436331"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13" name="Rounded Rectangle 42"/>
          <p:cNvSpPr/>
          <p:nvPr userDrawn="1"/>
        </p:nvSpPr>
        <p:spPr>
          <a:xfrm>
            <a:off x="4436331" y="4383578"/>
            <a:ext cx="459773" cy="1195003"/>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40%</a:t>
            </a:r>
          </a:p>
        </p:txBody>
      </p:sp>
      <p:sp>
        <p:nvSpPr>
          <p:cNvPr id="14" name="Rounded Rectangle 43"/>
          <p:cNvSpPr/>
          <p:nvPr userDrawn="1"/>
        </p:nvSpPr>
        <p:spPr>
          <a:xfrm>
            <a:off x="5420559"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15" name="Rounded Rectangle 44"/>
          <p:cNvSpPr/>
          <p:nvPr userDrawn="1"/>
        </p:nvSpPr>
        <p:spPr>
          <a:xfrm>
            <a:off x="5420559" y="3720146"/>
            <a:ext cx="459773" cy="185843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68%</a:t>
            </a:r>
          </a:p>
        </p:txBody>
      </p:sp>
      <p:sp>
        <p:nvSpPr>
          <p:cNvPr id="16" name="Rounded Rectangle 45"/>
          <p:cNvSpPr/>
          <p:nvPr userDrawn="1"/>
        </p:nvSpPr>
        <p:spPr>
          <a:xfrm>
            <a:off x="6404787"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17" name="Rounded Rectangle 46"/>
          <p:cNvSpPr/>
          <p:nvPr userDrawn="1"/>
        </p:nvSpPr>
        <p:spPr>
          <a:xfrm>
            <a:off x="6404787" y="3919653"/>
            <a:ext cx="459773" cy="1658929"/>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62%</a:t>
            </a:r>
          </a:p>
        </p:txBody>
      </p:sp>
      <p:sp>
        <p:nvSpPr>
          <p:cNvPr id="18" name="Rounded Rectangle 47"/>
          <p:cNvSpPr/>
          <p:nvPr userDrawn="1"/>
        </p:nvSpPr>
        <p:spPr>
          <a:xfrm>
            <a:off x="7389015"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19" name="Rounded Rectangle 48"/>
          <p:cNvSpPr/>
          <p:nvPr userDrawn="1"/>
        </p:nvSpPr>
        <p:spPr>
          <a:xfrm>
            <a:off x="7389015" y="3489573"/>
            <a:ext cx="459773" cy="2089009"/>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80%</a:t>
            </a:r>
          </a:p>
        </p:txBody>
      </p:sp>
      <p:sp>
        <p:nvSpPr>
          <p:cNvPr id="20" name="Rounded Rectangle 49"/>
          <p:cNvSpPr/>
          <p:nvPr userDrawn="1"/>
        </p:nvSpPr>
        <p:spPr>
          <a:xfrm>
            <a:off x="8373243"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21" name="Rounded Rectangle 50"/>
          <p:cNvSpPr/>
          <p:nvPr userDrawn="1"/>
        </p:nvSpPr>
        <p:spPr>
          <a:xfrm>
            <a:off x="8373243" y="3919653"/>
            <a:ext cx="459773" cy="1658929"/>
          </a:xfrm>
          <a:prstGeom prst="roundRect">
            <a:avLst>
              <a:gd name="adj" fmla="val 50000"/>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64%</a:t>
            </a:r>
          </a:p>
        </p:txBody>
      </p:sp>
      <p:sp>
        <p:nvSpPr>
          <p:cNvPr id="22" name="Rounded Rectangle 51"/>
          <p:cNvSpPr/>
          <p:nvPr userDrawn="1"/>
        </p:nvSpPr>
        <p:spPr>
          <a:xfrm>
            <a:off x="9357475"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23" name="Rounded Rectangle 52"/>
          <p:cNvSpPr/>
          <p:nvPr userDrawn="1"/>
        </p:nvSpPr>
        <p:spPr>
          <a:xfrm>
            <a:off x="9357475" y="2998661"/>
            <a:ext cx="459773" cy="257992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94%</a:t>
            </a:r>
          </a:p>
        </p:txBody>
      </p:sp>
      <p:sp>
        <p:nvSpPr>
          <p:cNvPr id="24" name="Rectangle 23"/>
          <p:cNvSpPr/>
          <p:nvPr userDrawn="1"/>
        </p:nvSpPr>
        <p:spPr>
          <a:xfrm>
            <a:off x="8593907" y="1999631"/>
            <a:ext cx="2001893" cy="521297"/>
          </a:xfrm>
          <a:prstGeom prst="rect">
            <a:avLst/>
          </a:prstGeom>
          <a:solidFill>
            <a:schemeClr val="tx1">
              <a:lumMod val="50000"/>
            </a:schemeClr>
          </a:solidFill>
        </p:spPr>
        <p:txBody>
          <a:bodyPr wrap="square">
            <a:spAutoFit/>
          </a:bodyPr>
          <a:lstStyle/>
          <a:p>
            <a:pPr algn="ctr">
              <a:lnSpc>
                <a:spcPct val="95000"/>
              </a:lnSpc>
            </a:pPr>
            <a:r>
              <a:rPr lang="en-US" sz="1467">
                <a:solidFill>
                  <a:schemeClr val="bg1"/>
                </a:solidFill>
              </a:rPr>
              <a:t>Lorem ipsum dolor sit amet, </a:t>
            </a:r>
            <a:r>
              <a:rPr lang="en-US" sz="1467" err="1">
                <a:solidFill>
                  <a:schemeClr val="bg1"/>
                </a:solidFill>
              </a:rPr>
              <a:t>consectetur</a:t>
            </a:r>
            <a:endParaRPr lang="en-US" sz="1467">
              <a:solidFill>
                <a:schemeClr val="bg1"/>
              </a:solidFill>
            </a:endParaRPr>
          </a:p>
        </p:txBody>
      </p:sp>
      <p:sp>
        <p:nvSpPr>
          <p:cNvPr id="25" name="Oval 24"/>
          <p:cNvSpPr/>
          <p:nvPr userDrawn="1"/>
        </p:nvSpPr>
        <p:spPr>
          <a:xfrm>
            <a:off x="9498843" y="3153043"/>
            <a:ext cx="192021" cy="192021"/>
          </a:xfrm>
          <a:prstGeom prst="ellipse">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26" name="Straight Connector 25"/>
          <p:cNvCxnSpPr>
            <a:stCxn id="25" idx="0"/>
            <a:endCxn id="24" idx="2"/>
          </p:cNvCxnSpPr>
          <p:nvPr userDrawn="1"/>
        </p:nvCxnSpPr>
        <p:spPr>
          <a:xfrm flipV="1">
            <a:off x="9594854" y="2520928"/>
            <a:ext cx="0" cy="632115"/>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userDrawn="1"/>
        </p:nvSpPr>
        <p:spPr>
          <a:xfrm>
            <a:off x="9357475" y="5719928"/>
            <a:ext cx="459775" cy="337528"/>
          </a:xfrm>
          <a:prstGeom prst="rect">
            <a:avLst/>
          </a:prstGeom>
        </p:spPr>
        <p:txBody>
          <a:bodyPr wrap="none">
            <a:noAutofit/>
          </a:bodyPr>
          <a:lstStyle/>
          <a:p>
            <a:pPr algn="ctr">
              <a:lnSpc>
                <a:spcPct val="95000"/>
              </a:lnSpc>
            </a:pPr>
            <a:r>
              <a:rPr lang="en-US" sz="1467">
                <a:solidFill>
                  <a:schemeClr val="tx2"/>
                </a:solidFill>
              </a:rPr>
              <a:t>2018</a:t>
            </a:r>
          </a:p>
        </p:txBody>
      </p:sp>
      <p:sp>
        <p:nvSpPr>
          <p:cNvPr id="28" name="Rectangle 27"/>
          <p:cNvSpPr/>
          <p:nvPr userDrawn="1"/>
        </p:nvSpPr>
        <p:spPr>
          <a:xfrm>
            <a:off x="8373243" y="5719928"/>
            <a:ext cx="459775" cy="337528"/>
          </a:xfrm>
          <a:prstGeom prst="rect">
            <a:avLst/>
          </a:prstGeom>
        </p:spPr>
        <p:txBody>
          <a:bodyPr wrap="none">
            <a:noAutofit/>
          </a:bodyPr>
          <a:lstStyle/>
          <a:p>
            <a:pPr algn="ctr">
              <a:lnSpc>
                <a:spcPct val="95000"/>
              </a:lnSpc>
            </a:pPr>
            <a:r>
              <a:rPr lang="en-US" sz="1467">
                <a:solidFill>
                  <a:schemeClr val="tx2"/>
                </a:solidFill>
              </a:rPr>
              <a:t>2017</a:t>
            </a:r>
          </a:p>
        </p:txBody>
      </p:sp>
      <p:sp>
        <p:nvSpPr>
          <p:cNvPr id="29" name="Rectangle 28"/>
          <p:cNvSpPr/>
          <p:nvPr userDrawn="1"/>
        </p:nvSpPr>
        <p:spPr>
          <a:xfrm>
            <a:off x="7394058" y="5719928"/>
            <a:ext cx="459775" cy="337528"/>
          </a:xfrm>
          <a:prstGeom prst="rect">
            <a:avLst/>
          </a:prstGeom>
        </p:spPr>
        <p:txBody>
          <a:bodyPr wrap="none">
            <a:noAutofit/>
          </a:bodyPr>
          <a:lstStyle/>
          <a:p>
            <a:pPr algn="ctr">
              <a:lnSpc>
                <a:spcPct val="95000"/>
              </a:lnSpc>
            </a:pPr>
            <a:r>
              <a:rPr lang="en-US" sz="1467">
                <a:solidFill>
                  <a:schemeClr val="tx2"/>
                </a:solidFill>
              </a:rPr>
              <a:t>2016</a:t>
            </a:r>
          </a:p>
        </p:txBody>
      </p:sp>
      <p:sp>
        <p:nvSpPr>
          <p:cNvPr id="30" name="Rectangle 29"/>
          <p:cNvSpPr/>
          <p:nvPr userDrawn="1"/>
        </p:nvSpPr>
        <p:spPr>
          <a:xfrm>
            <a:off x="6404786" y="5719928"/>
            <a:ext cx="459775" cy="337528"/>
          </a:xfrm>
          <a:prstGeom prst="rect">
            <a:avLst/>
          </a:prstGeom>
        </p:spPr>
        <p:txBody>
          <a:bodyPr wrap="none">
            <a:noAutofit/>
          </a:bodyPr>
          <a:lstStyle/>
          <a:p>
            <a:pPr algn="ctr">
              <a:lnSpc>
                <a:spcPct val="95000"/>
              </a:lnSpc>
            </a:pPr>
            <a:r>
              <a:rPr lang="en-US" sz="1467">
                <a:solidFill>
                  <a:schemeClr val="tx2"/>
                </a:solidFill>
              </a:rPr>
              <a:t>2015</a:t>
            </a:r>
          </a:p>
        </p:txBody>
      </p:sp>
      <p:sp>
        <p:nvSpPr>
          <p:cNvPr id="31" name="Rectangle 30"/>
          <p:cNvSpPr/>
          <p:nvPr userDrawn="1"/>
        </p:nvSpPr>
        <p:spPr>
          <a:xfrm>
            <a:off x="5415514" y="5719928"/>
            <a:ext cx="459775" cy="337528"/>
          </a:xfrm>
          <a:prstGeom prst="rect">
            <a:avLst/>
          </a:prstGeom>
        </p:spPr>
        <p:txBody>
          <a:bodyPr wrap="none">
            <a:noAutofit/>
          </a:bodyPr>
          <a:lstStyle/>
          <a:p>
            <a:pPr algn="ctr">
              <a:lnSpc>
                <a:spcPct val="95000"/>
              </a:lnSpc>
            </a:pPr>
            <a:r>
              <a:rPr lang="en-US" sz="1467">
                <a:solidFill>
                  <a:schemeClr val="tx2"/>
                </a:solidFill>
              </a:rPr>
              <a:t>2014</a:t>
            </a:r>
          </a:p>
        </p:txBody>
      </p:sp>
      <p:sp>
        <p:nvSpPr>
          <p:cNvPr id="32" name="Rectangle 31"/>
          <p:cNvSpPr/>
          <p:nvPr userDrawn="1"/>
        </p:nvSpPr>
        <p:spPr>
          <a:xfrm>
            <a:off x="4426242" y="5719928"/>
            <a:ext cx="459775" cy="337528"/>
          </a:xfrm>
          <a:prstGeom prst="rect">
            <a:avLst/>
          </a:prstGeom>
        </p:spPr>
        <p:txBody>
          <a:bodyPr wrap="none">
            <a:noAutofit/>
          </a:bodyPr>
          <a:lstStyle/>
          <a:p>
            <a:pPr algn="ctr">
              <a:lnSpc>
                <a:spcPct val="95000"/>
              </a:lnSpc>
            </a:pPr>
            <a:r>
              <a:rPr lang="en-US" sz="1467">
                <a:solidFill>
                  <a:schemeClr val="tx2"/>
                </a:solidFill>
              </a:rPr>
              <a:t>2013</a:t>
            </a:r>
          </a:p>
        </p:txBody>
      </p:sp>
      <p:sp>
        <p:nvSpPr>
          <p:cNvPr id="33" name="Rectangle 32"/>
          <p:cNvSpPr/>
          <p:nvPr userDrawn="1"/>
        </p:nvSpPr>
        <p:spPr>
          <a:xfrm>
            <a:off x="3436970" y="5719928"/>
            <a:ext cx="459775" cy="337528"/>
          </a:xfrm>
          <a:prstGeom prst="rect">
            <a:avLst/>
          </a:prstGeom>
        </p:spPr>
        <p:txBody>
          <a:bodyPr wrap="none">
            <a:noAutofit/>
          </a:bodyPr>
          <a:lstStyle/>
          <a:p>
            <a:pPr algn="ctr">
              <a:lnSpc>
                <a:spcPct val="95000"/>
              </a:lnSpc>
            </a:pPr>
            <a:r>
              <a:rPr lang="en-US" sz="1467">
                <a:solidFill>
                  <a:schemeClr val="tx2"/>
                </a:solidFill>
              </a:rPr>
              <a:t>2012</a:t>
            </a:r>
          </a:p>
        </p:txBody>
      </p:sp>
      <p:sp>
        <p:nvSpPr>
          <p:cNvPr id="34" name="Rectangle 33"/>
          <p:cNvSpPr/>
          <p:nvPr userDrawn="1"/>
        </p:nvSpPr>
        <p:spPr>
          <a:xfrm>
            <a:off x="2482559" y="5719928"/>
            <a:ext cx="459775" cy="337528"/>
          </a:xfrm>
          <a:prstGeom prst="rect">
            <a:avLst/>
          </a:prstGeom>
        </p:spPr>
        <p:txBody>
          <a:bodyPr wrap="none">
            <a:noAutofit/>
          </a:bodyPr>
          <a:lstStyle/>
          <a:p>
            <a:pPr algn="ctr">
              <a:lnSpc>
                <a:spcPct val="95000"/>
              </a:lnSpc>
            </a:pPr>
            <a:r>
              <a:rPr lang="en-US" sz="1467">
                <a:solidFill>
                  <a:schemeClr val="tx2"/>
                </a:solidFill>
              </a:rPr>
              <a:t>2011</a:t>
            </a:r>
          </a:p>
        </p:txBody>
      </p:sp>
      <p:sp>
        <p:nvSpPr>
          <p:cNvPr id="35" name="Rectangle 34"/>
          <p:cNvSpPr/>
          <p:nvPr userDrawn="1"/>
        </p:nvSpPr>
        <p:spPr>
          <a:xfrm>
            <a:off x="1114130" y="2720518"/>
            <a:ext cx="853412" cy="306815"/>
          </a:xfrm>
          <a:prstGeom prst="rect">
            <a:avLst/>
          </a:prstGeom>
        </p:spPr>
        <p:txBody>
          <a:bodyPr wrap="square">
            <a:spAutoFit/>
          </a:bodyPr>
          <a:lstStyle/>
          <a:p>
            <a:pPr algn="r">
              <a:lnSpc>
                <a:spcPct val="95000"/>
              </a:lnSpc>
            </a:pPr>
            <a:r>
              <a:rPr lang="en-US" sz="1467">
                <a:solidFill>
                  <a:schemeClr val="tx2"/>
                </a:solidFill>
              </a:rPr>
              <a:t>100%</a:t>
            </a:r>
          </a:p>
        </p:txBody>
      </p:sp>
      <p:sp>
        <p:nvSpPr>
          <p:cNvPr id="36" name="Rectangle 35"/>
          <p:cNvSpPr/>
          <p:nvPr userDrawn="1"/>
        </p:nvSpPr>
        <p:spPr>
          <a:xfrm>
            <a:off x="1114130" y="3352370"/>
            <a:ext cx="853412" cy="306815"/>
          </a:xfrm>
          <a:prstGeom prst="rect">
            <a:avLst/>
          </a:prstGeom>
        </p:spPr>
        <p:txBody>
          <a:bodyPr wrap="square">
            <a:spAutoFit/>
          </a:bodyPr>
          <a:lstStyle/>
          <a:p>
            <a:pPr algn="r">
              <a:lnSpc>
                <a:spcPct val="95000"/>
              </a:lnSpc>
            </a:pPr>
            <a:r>
              <a:rPr lang="en-US" sz="1467">
                <a:solidFill>
                  <a:schemeClr val="tx2"/>
                </a:solidFill>
              </a:rPr>
              <a:t>75%</a:t>
            </a:r>
          </a:p>
        </p:txBody>
      </p:sp>
      <p:sp>
        <p:nvSpPr>
          <p:cNvPr id="37" name="Rectangle 36"/>
          <p:cNvSpPr/>
          <p:nvPr userDrawn="1"/>
        </p:nvSpPr>
        <p:spPr>
          <a:xfrm>
            <a:off x="1114130" y="3984222"/>
            <a:ext cx="853412" cy="306815"/>
          </a:xfrm>
          <a:prstGeom prst="rect">
            <a:avLst/>
          </a:prstGeom>
        </p:spPr>
        <p:txBody>
          <a:bodyPr wrap="square">
            <a:spAutoFit/>
          </a:bodyPr>
          <a:lstStyle/>
          <a:p>
            <a:pPr algn="r">
              <a:lnSpc>
                <a:spcPct val="95000"/>
              </a:lnSpc>
            </a:pPr>
            <a:r>
              <a:rPr lang="en-US" sz="1467">
                <a:solidFill>
                  <a:schemeClr val="tx2"/>
                </a:solidFill>
              </a:rPr>
              <a:t>50%</a:t>
            </a:r>
          </a:p>
        </p:txBody>
      </p:sp>
      <p:sp>
        <p:nvSpPr>
          <p:cNvPr id="38" name="Rectangle 37"/>
          <p:cNvSpPr/>
          <p:nvPr userDrawn="1"/>
        </p:nvSpPr>
        <p:spPr>
          <a:xfrm>
            <a:off x="1114130" y="5247928"/>
            <a:ext cx="853412" cy="306815"/>
          </a:xfrm>
          <a:prstGeom prst="rect">
            <a:avLst/>
          </a:prstGeom>
        </p:spPr>
        <p:txBody>
          <a:bodyPr wrap="square">
            <a:spAutoFit/>
          </a:bodyPr>
          <a:lstStyle/>
          <a:p>
            <a:pPr algn="r">
              <a:lnSpc>
                <a:spcPct val="95000"/>
              </a:lnSpc>
            </a:pPr>
            <a:r>
              <a:rPr lang="en-US" sz="1467">
                <a:solidFill>
                  <a:schemeClr val="tx2"/>
                </a:solidFill>
              </a:rPr>
              <a:t>0%</a:t>
            </a:r>
          </a:p>
        </p:txBody>
      </p:sp>
      <p:sp>
        <p:nvSpPr>
          <p:cNvPr id="39" name="Rectangle 38"/>
          <p:cNvSpPr/>
          <p:nvPr userDrawn="1"/>
        </p:nvSpPr>
        <p:spPr>
          <a:xfrm>
            <a:off x="1114130" y="4616075"/>
            <a:ext cx="853412" cy="306815"/>
          </a:xfrm>
          <a:prstGeom prst="rect">
            <a:avLst/>
          </a:prstGeom>
        </p:spPr>
        <p:txBody>
          <a:bodyPr wrap="square">
            <a:spAutoFit/>
          </a:bodyPr>
          <a:lstStyle/>
          <a:p>
            <a:pPr algn="r">
              <a:lnSpc>
                <a:spcPct val="95000"/>
              </a:lnSpc>
            </a:pPr>
            <a:r>
              <a:rPr lang="en-US" sz="1467">
                <a:solidFill>
                  <a:schemeClr val="tx2"/>
                </a:solidFill>
              </a:rPr>
              <a:t>25%</a:t>
            </a:r>
          </a:p>
        </p:txBody>
      </p:sp>
      <p:sp>
        <p:nvSpPr>
          <p:cNvPr id="40" name="Rectangle 39"/>
          <p:cNvSpPr/>
          <p:nvPr userDrawn="1"/>
        </p:nvSpPr>
        <p:spPr>
          <a:xfrm>
            <a:off x="1295467" y="2167534"/>
            <a:ext cx="2337973" cy="306815"/>
          </a:xfrm>
          <a:prstGeom prst="rect">
            <a:avLst/>
          </a:prstGeom>
        </p:spPr>
        <p:txBody>
          <a:bodyPr wrap="square">
            <a:spAutoFit/>
          </a:bodyPr>
          <a:lstStyle/>
          <a:p>
            <a:pPr>
              <a:lnSpc>
                <a:spcPct val="95000"/>
              </a:lnSpc>
            </a:pPr>
            <a:r>
              <a:rPr lang="en-US" sz="1467">
                <a:solidFill>
                  <a:schemeClr val="tx2"/>
                </a:solidFill>
              </a:rPr>
              <a:t>Axis title goes here</a:t>
            </a:r>
          </a:p>
        </p:txBody>
      </p:sp>
    </p:spTree>
    <p:extLst>
      <p:ext uri="{BB962C8B-B14F-4D97-AF65-F5344CB8AC3E}">
        <p14:creationId xmlns:p14="http://schemas.microsoft.com/office/powerpoint/2010/main" val="4269373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37" name="Picture 36"/>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Category growth in a circular chart</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You can put a subtitle here that is awesome</a:t>
            </a:r>
          </a:p>
        </p:txBody>
      </p:sp>
      <p:sp>
        <p:nvSpPr>
          <p:cNvPr id="8" name="Rectangle 7"/>
          <p:cNvSpPr/>
          <p:nvPr userDrawn="1"/>
        </p:nvSpPr>
        <p:spPr>
          <a:xfrm>
            <a:off x="1007234" y="2084217"/>
            <a:ext cx="2751967" cy="3451073"/>
          </a:xfrm>
          <a:prstGeom prst="rect">
            <a:avLst/>
          </a:prstGeom>
        </p:spPr>
        <p:txBody>
          <a:bodyPr wrap="square" lIns="243840" rIns="243840" bIns="97536">
            <a:spAutoFit/>
          </a:bodyPr>
          <a:lstStyle/>
          <a:p>
            <a:pPr>
              <a:lnSpc>
                <a:spcPct val="89000"/>
              </a:lnSpc>
            </a:pPr>
            <a:r>
              <a:rPr lang="en-US" sz="2133">
                <a:solidFill>
                  <a:schemeClr val="tx2"/>
                </a:solidFill>
              </a:rPr>
              <a:t>What’s important</a:t>
            </a:r>
          </a:p>
          <a:p>
            <a:pPr>
              <a:lnSpc>
                <a:spcPct val="89000"/>
              </a:lnSpc>
            </a:pPr>
            <a:r>
              <a:rPr lang="en-US" sz="1467">
                <a:solidFill>
                  <a:schemeClr val="tx2"/>
                </a:solidFill>
              </a:rPr>
              <a:t>Is to remember that you can replace the </a:t>
            </a:r>
            <a:r>
              <a:rPr lang="en-US" sz="1467" err="1">
                <a:solidFill>
                  <a:schemeClr val="tx2"/>
                </a:solidFill>
              </a:rPr>
              <a:t>lorem</a:t>
            </a:r>
            <a:r>
              <a:rPr lang="en-US" sz="1467">
                <a:solidFill>
                  <a:schemeClr val="tx2"/>
                </a:solidFill>
              </a:rPr>
              <a:t> ipsum text with other text. An example of </a:t>
            </a:r>
            <a:r>
              <a:rPr lang="en-US" sz="1467" err="1">
                <a:solidFill>
                  <a:schemeClr val="tx2"/>
                </a:solidFill>
              </a:rPr>
              <a:t>lorem</a:t>
            </a:r>
            <a:r>
              <a:rPr lang="en-US" sz="1467">
                <a:solidFill>
                  <a:schemeClr val="tx2"/>
                </a:solidFill>
              </a:rPr>
              <a:t> ipsum is, “Lorem ipsum dolor sit amet, consectetur adipiscing elit. Aenean dui felis, posuere a lacus sed, consequat facilisis leo. Nulla varius sollicitudin orci ac malesuada. Donec dapibus ex tortor, pellentesque tincidunt elit viverra at.”</a:t>
            </a:r>
          </a:p>
        </p:txBody>
      </p:sp>
      <p:sp>
        <p:nvSpPr>
          <p:cNvPr id="9" name="Oval 8"/>
          <p:cNvSpPr/>
          <p:nvPr userDrawn="1"/>
        </p:nvSpPr>
        <p:spPr>
          <a:xfrm>
            <a:off x="4597170" y="2294584"/>
            <a:ext cx="3001999" cy="3001997"/>
          </a:xfrm>
          <a:prstGeom prst="ellipse">
            <a:avLst/>
          </a:prstGeom>
          <a:ln w="3810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0" name="Oval 9"/>
          <p:cNvSpPr/>
          <p:nvPr userDrawn="1"/>
        </p:nvSpPr>
        <p:spPr>
          <a:xfrm>
            <a:off x="4961950" y="2659365"/>
            <a:ext cx="2272439" cy="2272439"/>
          </a:xfrm>
          <a:prstGeom prst="ellipse">
            <a:avLst/>
          </a:prstGeom>
          <a:ln w="3810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1" name="Oval 10"/>
          <p:cNvSpPr/>
          <p:nvPr userDrawn="1"/>
        </p:nvSpPr>
        <p:spPr>
          <a:xfrm>
            <a:off x="5328041" y="3025455"/>
            <a:ext cx="1540259" cy="1540259"/>
          </a:xfrm>
          <a:prstGeom prst="ellipse">
            <a:avLst/>
          </a:prstGeom>
          <a:ln w="3810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2" name="Oval 11"/>
          <p:cNvSpPr/>
          <p:nvPr userDrawn="1"/>
        </p:nvSpPr>
        <p:spPr>
          <a:xfrm>
            <a:off x="4233327" y="1930742"/>
            <a:ext cx="3729685" cy="3729685"/>
          </a:xfrm>
          <a:prstGeom prst="ellipse">
            <a:avLst/>
          </a:prstGeom>
          <a:ln w="3810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3" name="Arc 12"/>
          <p:cNvSpPr/>
          <p:nvPr userDrawn="1"/>
        </p:nvSpPr>
        <p:spPr>
          <a:xfrm>
            <a:off x="4597170" y="2294584"/>
            <a:ext cx="3001999" cy="3001997"/>
          </a:xfrm>
          <a:prstGeom prst="arc">
            <a:avLst/>
          </a:prstGeom>
          <a:ln w="381000" cap="rnd"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4" name="Arc 13"/>
          <p:cNvSpPr/>
          <p:nvPr userDrawn="1"/>
        </p:nvSpPr>
        <p:spPr>
          <a:xfrm>
            <a:off x="4961950" y="2659365"/>
            <a:ext cx="2272439" cy="2272439"/>
          </a:xfrm>
          <a:prstGeom prst="arc">
            <a:avLst>
              <a:gd name="adj1" fmla="val 16200000"/>
              <a:gd name="adj2" fmla="val 4074945"/>
            </a:avLst>
          </a:prstGeom>
          <a:ln w="3810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5" name="Arc 14"/>
          <p:cNvSpPr/>
          <p:nvPr userDrawn="1"/>
        </p:nvSpPr>
        <p:spPr>
          <a:xfrm>
            <a:off x="5328041" y="3025455"/>
            <a:ext cx="1540259" cy="1540259"/>
          </a:xfrm>
          <a:prstGeom prst="arc">
            <a:avLst>
              <a:gd name="adj1" fmla="val 16200000"/>
              <a:gd name="adj2" fmla="val 9376870"/>
            </a:avLst>
          </a:prstGeom>
          <a:ln w="381000" cap="rnd" cmpd="sng">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6" name="Arc 15"/>
          <p:cNvSpPr/>
          <p:nvPr userDrawn="1"/>
        </p:nvSpPr>
        <p:spPr>
          <a:xfrm>
            <a:off x="4233327" y="1930742"/>
            <a:ext cx="3729685" cy="3729685"/>
          </a:xfrm>
          <a:prstGeom prst="arc">
            <a:avLst>
              <a:gd name="adj1" fmla="val 16200000"/>
              <a:gd name="adj2" fmla="val 19195557"/>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7" name="Rectangle 16"/>
          <p:cNvSpPr/>
          <p:nvPr userDrawn="1"/>
        </p:nvSpPr>
        <p:spPr>
          <a:xfrm>
            <a:off x="9515752" y="1831122"/>
            <a:ext cx="2122061" cy="710900"/>
          </a:xfrm>
          <a:prstGeom prst="rect">
            <a:avLst/>
          </a:prstGeom>
        </p:spPr>
        <p:txBody>
          <a:bodyPr wrap="square" lIns="243840" rIns="243840" bIns="97536">
            <a:spAutoFit/>
          </a:bodyPr>
          <a:lstStyle/>
          <a:p>
            <a:pPr>
              <a:lnSpc>
                <a:spcPct val="89000"/>
              </a:lnSpc>
            </a:pPr>
            <a:r>
              <a:rPr lang="en-US" sz="2667" b="1">
                <a:solidFill>
                  <a:schemeClr val="accent1"/>
                </a:solidFill>
              </a:rPr>
              <a:t>15%</a:t>
            </a:r>
          </a:p>
          <a:p>
            <a:pPr>
              <a:lnSpc>
                <a:spcPct val="89000"/>
              </a:lnSpc>
            </a:pPr>
            <a:r>
              <a:rPr lang="en-US" sz="1467">
                <a:solidFill>
                  <a:schemeClr val="tx2"/>
                </a:solidFill>
              </a:rPr>
              <a:t>Category A</a:t>
            </a:r>
          </a:p>
        </p:txBody>
      </p:sp>
      <p:sp>
        <p:nvSpPr>
          <p:cNvPr id="18" name="Rectangle 17"/>
          <p:cNvSpPr/>
          <p:nvPr userDrawn="1"/>
        </p:nvSpPr>
        <p:spPr>
          <a:xfrm>
            <a:off x="9515752" y="3015078"/>
            <a:ext cx="2122061" cy="710900"/>
          </a:xfrm>
          <a:prstGeom prst="rect">
            <a:avLst/>
          </a:prstGeom>
        </p:spPr>
        <p:txBody>
          <a:bodyPr wrap="square" lIns="243840" rIns="243840" bIns="97536">
            <a:spAutoFit/>
          </a:bodyPr>
          <a:lstStyle/>
          <a:p>
            <a:pPr>
              <a:lnSpc>
                <a:spcPct val="89000"/>
              </a:lnSpc>
            </a:pPr>
            <a:r>
              <a:rPr lang="en-US" sz="2667" b="1">
                <a:solidFill>
                  <a:schemeClr val="accent1">
                    <a:lumMod val="60000"/>
                    <a:lumOff val="40000"/>
                  </a:schemeClr>
                </a:solidFill>
              </a:rPr>
              <a:t>26%</a:t>
            </a:r>
          </a:p>
          <a:p>
            <a:pPr>
              <a:lnSpc>
                <a:spcPct val="89000"/>
              </a:lnSpc>
            </a:pPr>
            <a:r>
              <a:rPr lang="en-US" sz="1467">
                <a:solidFill>
                  <a:schemeClr val="tx2"/>
                </a:solidFill>
              </a:rPr>
              <a:t>Category B</a:t>
            </a:r>
          </a:p>
        </p:txBody>
      </p:sp>
      <p:sp>
        <p:nvSpPr>
          <p:cNvPr id="19" name="Rectangle 18"/>
          <p:cNvSpPr/>
          <p:nvPr userDrawn="1"/>
        </p:nvSpPr>
        <p:spPr>
          <a:xfrm>
            <a:off x="9515752" y="4162691"/>
            <a:ext cx="2122061" cy="710900"/>
          </a:xfrm>
          <a:prstGeom prst="rect">
            <a:avLst/>
          </a:prstGeom>
        </p:spPr>
        <p:txBody>
          <a:bodyPr wrap="square" lIns="243840" rIns="243840" bIns="97536">
            <a:spAutoFit/>
          </a:bodyPr>
          <a:lstStyle/>
          <a:p>
            <a:pPr>
              <a:lnSpc>
                <a:spcPct val="89000"/>
              </a:lnSpc>
            </a:pPr>
            <a:r>
              <a:rPr lang="en-US" sz="2667" b="1">
                <a:solidFill>
                  <a:schemeClr val="accent5"/>
                </a:solidFill>
              </a:rPr>
              <a:t>44%</a:t>
            </a:r>
          </a:p>
          <a:p>
            <a:pPr>
              <a:lnSpc>
                <a:spcPct val="89000"/>
              </a:lnSpc>
            </a:pPr>
            <a:r>
              <a:rPr lang="en-US" sz="1467">
                <a:solidFill>
                  <a:schemeClr val="tx2"/>
                </a:solidFill>
              </a:rPr>
              <a:t>Category C</a:t>
            </a:r>
          </a:p>
        </p:txBody>
      </p:sp>
      <p:sp>
        <p:nvSpPr>
          <p:cNvPr id="20" name="Rectangle 19"/>
          <p:cNvSpPr/>
          <p:nvPr userDrawn="1"/>
        </p:nvSpPr>
        <p:spPr>
          <a:xfrm>
            <a:off x="9515752" y="5279324"/>
            <a:ext cx="2122061" cy="710900"/>
          </a:xfrm>
          <a:prstGeom prst="rect">
            <a:avLst/>
          </a:prstGeom>
        </p:spPr>
        <p:txBody>
          <a:bodyPr wrap="square" lIns="243840" rIns="243840" bIns="97536">
            <a:spAutoFit/>
          </a:bodyPr>
          <a:lstStyle/>
          <a:p>
            <a:pPr>
              <a:lnSpc>
                <a:spcPct val="89000"/>
              </a:lnSpc>
            </a:pPr>
            <a:r>
              <a:rPr lang="en-US" sz="2667" b="1">
                <a:solidFill>
                  <a:schemeClr val="accent5">
                    <a:lumMod val="50000"/>
                  </a:schemeClr>
                </a:solidFill>
              </a:rPr>
              <a:t>71%</a:t>
            </a:r>
          </a:p>
          <a:p>
            <a:pPr>
              <a:lnSpc>
                <a:spcPct val="89000"/>
              </a:lnSpc>
            </a:pPr>
            <a:r>
              <a:rPr lang="en-US" sz="1467">
                <a:solidFill>
                  <a:schemeClr val="tx2"/>
                </a:solidFill>
              </a:rPr>
              <a:t>Category D</a:t>
            </a:r>
          </a:p>
        </p:txBody>
      </p:sp>
      <p:sp>
        <p:nvSpPr>
          <p:cNvPr id="21" name="Freeform 28"/>
          <p:cNvSpPr/>
          <p:nvPr userDrawn="1"/>
        </p:nvSpPr>
        <p:spPr>
          <a:xfrm>
            <a:off x="6098169" y="4565252"/>
            <a:ext cx="2803112" cy="1061032"/>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6350" cmpd="sng">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cxnSp>
        <p:nvCxnSpPr>
          <p:cNvPr id="22" name="Straight Connector 21"/>
          <p:cNvCxnSpPr/>
          <p:nvPr userDrawn="1"/>
        </p:nvCxnSpPr>
        <p:spPr>
          <a:xfrm flipH="1">
            <a:off x="6972135" y="4505299"/>
            <a:ext cx="1848928" cy="0"/>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7641489" y="3357687"/>
            <a:ext cx="1179575"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H="1">
            <a:off x="7255659" y="2197661"/>
            <a:ext cx="1565404"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5" name="Oval 12"/>
          <p:cNvSpPr>
            <a:spLocks noChangeArrowheads="1"/>
          </p:cNvSpPr>
          <p:nvPr userDrawn="1"/>
        </p:nvSpPr>
        <p:spPr bwMode="auto">
          <a:xfrm>
            <a:off x="8821063" y="1798028"/>
            <a:ext cx="751403" cy="751403"/>
          </a:xfrm>
          <a:prstGeom prst="ellipse">
            <a:avLst/>
          </a:pr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 name="Oval 12"/>
          <p:cNvSpPr>
            <a:spLocks noChangeArrowheads="1"/>
          </p:cNvSpPr>
          <p:nvPr userDrawn="1"/>
        </p:nvSpPr>
        <p:spPr bwMode="auto">
          <a:xfrm>
            <a:off x="8821063" y="2981984"/>
            <a:ext cx="751403" cy="751403"/>
          </a:xfrm>
          <a:prstGeom prst="ellipse">
            <a:avLst/>
          </a:pr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 name="Oval 12"/>
          <p:cNvSpPr>
            <a:spLocks noChangeArrowheads="1"/>
          </p:cNvSpPr>
          <p:nvPr userDrawn="1"/>
        </p:nvSpPr>
        <p:spPr bwMode="auto">
          <a:xfrm>
            <a:off x="8821063" y="4129597"/>
            <a:ext cx="751403" cy="751403"/>
          </a:xfrm>
          <a:prstGeom prst="ellipse">
            <a:avLst/>
          </a:pr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 name="Oval 12"/>
          <p:cNvSpPr>
            <a:spLocks noChangeArrowheads="1"/>
          </p:cNvSpPr>
          <p:nvPr userDrawn="1"/>
        </p:nvSpPr>
        <p:spPr bwMode="auto">
          <a:xfrm>
            <a:off x="8821063" y="5246231"/>
            <a:ext cx="751403" cy="751403"/>
          </a:xfrm>
          <a:prstGeom prst="ellipse">
            <a:avLst/>
          </a:pr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pic>
        <p:nvPicPr>
          <p:cNvPr id="29" name="Picture 28"/>
          <p:cNvPicPr>
            <a:picLocks noChangeAspect="1"/>
          </p:cNvPicPr>
          <p:nvPr userDrawn="1"/>
        </p:nvPicPr>
        <p:blipFill>
          <a:blip r:embed="rId3"/>
          <a:stretch>
            <a:fillRect/>
          </a:stretch>
        </p:blipFill>
        <p:spPr>
          <a:xfrm>
            <a:off x="8897503" y="2003658"/>
            <a:ext cx="598524" cy="340145"/>
          </a:xfrm>
          <a:prstGeom prst="rect">
            <a:avLst/>
          </a:prstGeom>
        </p:spPr>
      </p:pic>
      <p:sp>
        <p:nvSpPr>
          <p:cNvPr id="30" name="Freeform 41"/>
          <p:cNvSpPr>
            <a:spLocks noChangeAspect="1" noEditPoints="1"/>
          </p:cNvSpPr>
          <p:nvPr userDrawn="1"/>
        </p:nvSpPr>
        <p:spPr bwMode="auto">
          <a:xfrm>
            <a:off x="9020679" y="5408552"/>
            <a:ext cx="352171" cy="426760"/>
          </a:xfrm>
          <a:custGeom>
            <a:avLst/>
            <a:gdLst>
              <a:gd name="T0" fmla="*/ 487 w 800"/>
              <a:gd name="T1" fmla="*/ 761 h 969"/>
              <a:gd name="T2" fmla="*/ 487 w 800"/>
              <a:gd name="T3" fmla="*/ 605 h 969"/>
              <a:gd name="T4" fmla="*/ 136 w 800"/>
              <a:gd name="T5" fmla="*/ 254 h 969"/>
              <a:gd name="T6" fmla="*/ 275 w 800"/>
              <a:gd name="T7" fmla="*/ 254 h 969"/>
              <a:gd name="T8" fmla="*/ 275 w 800"/>
              <a:gd name="T9" fmla="*/ 211 h 969"/>
              <a:gd name="T10" fmla="*/ 64 w 800"/>
              <a:gd name="T11" fmla="*/ 211 h 969"/>
              <a:gd name="T12" fmla="*/ 64 w 800"/>
              <a:gd name="T13" fmla="*/ 423 h 969"/>
              <a:gd name="T14" fmla="*/ 106 w 800"/>
              <a:gd name="T15" fmla="*/ 423 h 969"/>
              <a:gd name="T16" fmla="*/ 106 w 800"/>
              <a:gd name="T17" fmla="*/ 283 h 969"/>
              <a:gd name="T18" fmla="*/ 445 w 800"/>
              <a:gd name="T19" fmla="*/ 622 h 969"/>
              <a:gd name="T20" fmla="*/ 445 w 800"/>
              <a:gd name="T21" fmla="*/ 761 h 969"/>
              <a:gd name="T22" fmla="*/ 360 w 800"/>
              <a:gd name="T23" fmla="*/ 863 h 969"/>
              <a:gd name="T24" fmla="*/ 466 w 800"/>
              <a:gd name="T25" fmla="*/ 969 h 969"/>
              <a:gd name="T26" fmla="*/ 572 w 800"/>
              <a:gd name="T27" fmla="*/ 863 h 969"/>
              <a:gd name="T28" fmla="*/ 487 w 800"/>
              <a:gd name="T29" fmla="*/ 761 h 969"/>
              <a:gd name="T30" fmla="*/ 466 w 800"/>
              <a:gd name="T31" fmla="*/ 931 h 969"/>
              <a:gd name="T32" fmla="*/ 403 w 800"/>
              <a:gd name="T33" fmla="*/ 867 h 969"/>
              <a:gd name="T34" fmla="*/ 466 w 800"/>
              <a:gd name="T35" fmla="*/ 804 h 969"/>
              <a:gd name="T36" fmla="*/ 529 w 800"/>
              <a:gd name="T37" fmla="*/ 867 h 969"/>
              <a:gd name="T38" fmla="*/ 466 w 800"/>
              <a:gd name="T39" fmla="*/ 931 h 969"/>
              <a:gd name="T40" fmla="*/ 178 w 800"/>
              <a:gd name="T41" fmla="*/ 592 h 969"/>
              <a:gd name="T42" fmla="*/ 106 w 800"/>
              <a:gd name="T43" fmla="*/ 668 h 969"/>
              <a:gd name="T44" fmla="*/ 30 w 800"/>
              <a:gd name="T45" fmla="*/ 592 h 969"/>
              <a:gd name="T46" fmla="*/ 0 w 800"/>
              <a:gd name="T47" fmla="*/ 622 h 969"/>
              <a:gd name="T48" fmla="*/ 77 w 800"/>
              <a:gd name="T49" fmla="*/ 698 h 969"/>
              <a:gd name="T50" fmla="*/ 0 w 800"/>
              <a:gd name="T51" fmla="*/ 770 h 969"/>
              <a:gd name="T52" fmla="*/ 30 w 800"/>
              <a:gd name="T53" fmla="*/ 800 h 969"/>
              <a:gd name="T54" fmla="*/ 106 w 800"/>
              <a:gd name="T55" fmla="*/ 728 h 969"/>
              <a:gd name="T56" fmla="*/ 178 w 800"/>
              <a:gd name="T57" fmla="*/ 800 h 969"/>
              <a:gd name="T58" fmla="*/ 208 w 800"/>
              <a:gd name="T59" fmla="*/ 770 h 969"/>
              <a:gd name="T60" fmla="*/ 136 w 800"/>
              <a:gd name="T61" fmla="*/ 698 h 969"/>
              <a:gd name="T62" fmla="*/ 208 w 800"/>
              <a:gd name="T63" fmla="*/ 622 h 969"/>
              <a:gd name="T64" fmla="*/ 178 w 800"/>
              <a:gd name="T65" fmla="*/ 592 h 969"/>
              <a:gd name="T66" fmla="*/ 800 w 800"/>
              <a:gd name="T67" fmla="*/ 325 h 969"/>
              <a:gd name="T68" fmla="*/ 771 w 800"/>
              <a:gd name="T69" fmla="*/ 296 h 969"/>
              <a:gd name="T70" fmla="*/ 699 w 800"/>
              <a:gd name="T71" fmla="*/ 372 h 969"/>
              <a:gd name="T72" fmla="*/ 623 w 800"/>
              <a:gd name="T73" fmla="*/ 296 h 969"/>
              <a:gd name="T74" fmla="*/ 593 w 800"/>
              <a:gd name="T75" fmla="*/ 325 h 969"/>
              <a:gd name="T76" fmla="*/ 669 w 800"/>
              <a:gd name="T77" fmla="*/ 402 h 969"/>
              <a:gd name="T78" fmla="*/ 593 w 800"/>
              <a:gd name="T79" fmla="*/ 474 h 969"/>
              <a:gd name="T80" fmla="*/ 623 w 800"/>
              <a:gd name="T81" fmla="*/ 503 h 969"/>
              <a:gd name="T82" fmla="*/ 699 w 800"/>
              <a:gd name="T83" fmla="*/ 431 h 969"/>
              <a:gd name="T84" fmla="*/ 771 w 800"/>
              <a:gd name="T85" fmla="*/ 503 h 969"/>
              <a:gd name="T86" fmla="*/ 800 w 800"/>
              <a:gd name="T87" fmla="*/ 474 h 969"/>
              <a:gd name="T88" fmla="*/ 729 w 800"/>
              <a:gd name="T89" fmla="*/ 402 h 969"/>
              <a:gd name="T90" fmla="*/ 800 w 800"/>
              <a:gd name="T91" fmla="*/ 325 h 969"/>
              <a:gd name="T92" fmla="*/ 559 w 800"/>
              <a:gd name="T93" fmla="*/ 0 h 969"/>
              <a:gd name="T94" fmla="*/ 487 w 800"/>
              <a:gd name="T95" fmla="*/ 76 h 969"/>
              <a:gd name="T96" fmla="*/ 411 w 800"/>
              <a:gd name="T97" fmla="*/ 0 h 969"/>
              <a:gd name="T98" fmla="*/ 381 w 800"/>
              <a:gd name="T99" fmla="*/ 29 h 969"/>
              <a:gd name="T100" fmla="*/ 458 w 800"/>
              <a:gd name="T101" fmla="*/ 105 h 969"/>
              <a:gd name="T102" fmla="*/ 381 w 800"/>
              <a:gd name="T103" fmla="*/ 177 h 969"/>
              <a:gd name="T104" fmla="*/ 411 w 800"/>
              <a:gd name="T105" fmla="*/ 207 h 969"/>
              <a:gd name="T106" fmla="*/ 487 w 800"/>
              <a:gd name="T107" fmla="*/ 135 h 969"/>
              <a:gd name="T108" fmla="*/ 559 w 800"/>
              <a:gd name="T109" fmla="*/ 207 h 969"/>
              <a:gd name="T110" fmla="*/ 589 w 800"/>
              <a:gd name="T111" fmla="*/ 177 h 969"/>
              <a:gd name="T112" fmla="*/ 517 w 800"/>
              <a:gd name="T113" fmla="*/ 105 h 969"/>
              <a:gd name="T114" fmla="*/ 589 w 800"/>
              <a:gd name="T115" fmla="*/ 29 h 969"/>
              <a:gd name="T116" fmla="*/ 559 w 800"/>
              <a:gd name="T117"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 h="969">
                <a:moveTo>
                  <a:pt x="487" y="761"/>
                </a:moveTo>
                <a:cubicBezTo>
                  <a:pt x="487" y="605"/>
                  <a:pt x="487" y="605"/>
                  <a:pt x="487" y="605"/>
                </a:cubicBezTo>
                <a:cubicBezTo>
                  <a:pt x="136" y="254"/>
                  <a:pt x="136" y="254"/>
                  <a:pt x="136" y="254"/>
                </a:cubicBezTo>
                <a:cubicBezTo>
                  <a:pt x="275" y="254"/>
                  <a:pt x="275" y="254"/>
                  <a:pt x="275" y="254"/>
                </a:cubicBezTo>
                <a:cubicBezTo>
                  <a:pt x="275" y="211"/>
                  <a:pt x="275" y="211"/>
                  <a:pt x="275" y="211"/>
                </a:cubicBezTo>
                <a:cubicBezTo>
                  <a:pt x="64" y="211"/>
                  <a:pt x="64" y="211"/>
                  <a:pt x="64" y="211"/>
                </a:cubicBezTo>
                <a:cubicBezTo>
                  <a:pt x="64" y="423"/>
                  <a:pt x="64" y="423"/>
                  <a:pt x="64" y="423"/>
                </a:cubicBezTo>
                <a:cubicBezTo>
                  <a:pt x="106" y="423"/>
                  <a:pt x="106" y="423"/>
                  <a:pt x="106" y="423"/>
                </a:cubicBezTo>
                <a:cubicBezTo>
                  <a:pt x="106" y="283"/>
                  <a:pt x="106" y="283"/>
                  <a:pt x="106" y="283"/>
                </a:cubicBezTo>
                <a:cubicBezTo>
                  <a:pt x="445" y="622"/>
                  <a:pt x="445" y="622"/>
                  <a:pt x="445" y="622"/>
                </a:cubicBezTo>
                <a:cubicBezTo>
                  <a:pt x="445" y="761"/>
                  <a:pt x="445" y="761"/>
                  <a:pt x="445" y="761"/>
                </a:cubicBezTo>
                <a:cubicBezTo>
                  <a:pt x="398" y="770"/>
                  <a:pt x="360" y="812"/>
                  <a:pt x="360" y="863"/>
                </a:cubicBezTo>
                <a:cubicBezTo>
                  <a:pt x="360" y="922"/>
                  <a:pt x="407" y="969"/>
                  <a:pt x="466" y="969"/>
                </a:cubicBezTo>
                <a:cubicBezTo>
                  <a:pt x="525" y="969"/>
                  <a:pt x="572" y="922"/>
                  <a:pt x="572" y="863"/>
                </a:cubicBezTo>
                <a:cubicBezTo>
                  <a:pt x="572" y="817"/>
                  <a:pt x="534" y="774"/>
                  <a:pt x="487" y="761"/>
                </a:cubicBezTo>
                <a:close/>
                <a:moveTo>
                  <a:pt x="466" y="931"/>
                </a:moveTo>
                <a:cubicBezTo>
                  <a:pt x="432" y="931"/>
                  <a:pt x="403" y="901"/>
                  <a:pt x="403" y="867"/>
                </a:cubicBezTo>
                <a:cubicBezTo>
                  <a:pt x="403" y="834"/>
                  <a:pt x="428" y="804"/>
                  <a:pt x="466" y="804"/>
                </a:cubicBezTo>
                <a:cubicBezTo>
                  <a:pt x="504" y="804"/>
                  <a:pt x="529" y="834"/>
                  <a:pt x="529" y="867"/>
                </a:cubicBezTo>
                <a:cubicBezTo>
                  <a:pt x="529" y="901"/>
                  <a:pt x="500" y="931"/>
                  <a:pt x="466" y="931"/>
                </a:cubicBezTo>
                <a:close/>
                <a:moveTo>
                  <a:pt x="178" y="592"/>
                </a:moveTo>
                <a:cubicBezTo>
                  <a:pt x="106" y="668"/>
                  <a:pt x="106" y="668"/>
                  <a:pt x="106" y="668"/>
                </a:cubicBezTo>
                <a:cubicBezTo>
                  <a:pt x="30" y="592"/>
                  <a:pt x="30" y="592"/>
                  <a:pt x="30" y="592"/>
                </a:cubicBezTo>
                <a:cubicBezTo>
                  <a:pt x="0" y="622"/>
                  <a:pt x="0" y="622"/>
                  <a:pt x="0" y="622"/>
                </a:cubicBezTo>
                <a:cubicBezTo>
                  <a:pt x="77" y="698"/>
                  <a:pt x="77" y="698"/>
                  <a:pt x="77" y="698"/>
                </a:cubicBezTo>
                <a:cubicBezTo>
                  <a:pt x="0" y="770"/>
                  <a:pt x="0" y="770"/>
                  <a:pt x="0" y="770"/>
                </a:cubicBezTo>
                <a:cubicBezTo>
                  <a:pt x="30" y="800"/>
                  <a:pt x="30" y="800"/>
                  <a:pt x="30" y="800"/>
                </a:cubicBezTo>
                <a:cubicBezTo>
                  <a:pt x="106" y="728"/>
                  <a:pt x="106" y="728"/>
                  <a:pt x="106" y="728"/>
                </a:cubicBezTo>
                <a:cubicBezTo>
                  <a:pt x="178" y="800"/>
                  <a:pt x="178" y="800"/>
                  <a:pt x="178" y="800"/>
                </a:cubicBezTo>
                <a:cubicBezTo>
                  <a:pt x="208" y="770"/>
                  <a:pt x="208" y="770"/>
                  <a:pt x="208" y="770"/>
                </a:cubicBezTo>
                <a:cubicBezTo>
                  <a:pt x="136" y="698"/>
                  <a:pt x="136" y="698"/>
                  <a:pt x="136" y="698"/>
                </a:cubicBezTo>
                <a:cubicBezTo>
                  <a:pt x="208" y="622"/>
                  <a:pt x="208" y="622"/>
                  <a:pt x="208" y="622"/>
                </a:cubicBezTo>
                <a:lnTo>
                  <a:pt x="178" y="592"/>
                </a:lnTo>
                <a:close/>
                <a:moveTo>
                  <a:pt x="800" y="325"/>
                </a:moveTo>
                <a:cubicBezTo>
                  <a:pt x="771" y="296"/>
                  <a:pt x="771" y="296"/>
                  <a:pt x="771" y="296"/>
                </a:cubicBezTo>
                <a:cubicBezTo>
                  <a:pt x="699" y="372"/>
                  <a:pt x="699" y="372"/>
                  <a:pt x="699" y="372"/>
                </a:cubicBezTo>
                <a:cubicBezTo>
                  <a:pt x="623" y="296"/>
                  <a:pt x="623" y="296"/>
                  <a:pt x="623" y="296"/>
                </a:cubicBezTo>
                <a:cubicBezTo>
                  <a:pt x="593" y="325"/>
                  <a:pt x="593" y="325"/>
                  <a:pt x="593" y="325"/>
                </a:cubicBezTo>
                <a:cubicBezTo>
                  <a:pt x="669" y="402"/>
                  <a:pt x="669" y="402"/>
                  <a:pt x="669" y="402"/>
                </a:cubicBezTo>
                <a:cubicBezTo>
                  <a:pt x="593" y="474"/>
                  <a:pt x="593" y="474"/>
                  <a:pt x="593" y="474"/>
                </a:cubicBezTo>
                <a:cubicBezTo>
                  <a:pt x="623" y="503"/>
                  <a:pt x="623" y="503"/>
                  <a:pt x="623" y="503"/>
                </a:cubicBezTo>
                <a:cubicBezTo>
                  <a:pt x="699" y="431"/>
                  <a:pt x="699" y="431"/>
                  <a:pt x="699" y="431"/>
                </a:cubicBezTo>
                <a:cubicBezTo>
                  <a:pt x="771" y="503"/>
                  <a:pt x="771" y="503"/>
                  <a:pt x="771" y="503"/>
                </a:cubicBezTo>
                <a:cubicBezTo>
                  <a:pt x="800" y="474"/>
                  <a:pt x="800" y="474"/>
                  <a:pt x="800" y="474"/>
                </a:cubicBezTo>
                <a:cubicBezTo>
                  <a:pt x="729" y="402"/>
                  <a:pt x="729" y="402"/>
                  <a:pt x="729" y="402"/>
                </a:cubicBezTo>
                <a:lnTo>
                  <a:pt x="800" y="325"/>
                </a:lnTo>
                <a:close/>
                <a:moveTo>
                  <a:pt x="559" y="0"/>
                </a:moveTo>
                <a:cubicBezTo>
                  <a:pt x="487" y="76"/>
                  <a:pt x="487" y="76"/>
                  <a:pt x="487" y="76"/>
                </a:cubicBezTo>
                <a:cubicBezTo>
                  <a:pt x="411" y="0"/>
                  <a:pt x="411" y="0"/>
                  <a:pt x="411" y="0"/>
                </a:cubicBezTo>
                <a:cubicBezTo>
                  <a:pt x="381" y="29"/>
                  <a:pt x="381" y="29"/>
                  <a:pt x="381" y="29"/>
                </a:cubicBezTo>
                <a:cubicBezTo>
                  <a:pt x="458" y="105"/>
                  <a:pt x="458" y="105"/>
                  <a:pt x="458" y="105"/>
                </a:cubicBezTo>
                <a:cubicBezTo>
                  <a:pt x="381" y="177"/>
                  <a:pt x="381" y="177"/>
                  <a:pt x="381" y="177"/>
                </a:cubicBezTo>
                <a:cubicBezTo>
                  <a:pt x="411" y="207"/>
                  <a:pt x="411" y="207"/>
                  <a:pt x="411" y="207"/>
                </a:cubicBezTo>
                <a:cubicBezTo>
                  <a:pt x="487" y="135"/>
                  <a:pt x="487" y="135"/>
                  <a:pt x="487" y="135"/>
                </a:cubicBezTo>
                <a:cubicBezTo>
                  <a:pt x="559" y="207"/>
                  <a:pt x="559" y="207"/>
                  <a:pt x="559" y="207"/>
                </a:cubicBezTo>
                <a:cubicBezTo>
                  <a:pt x="589" y="177"/>
                  <a:pt x="589" y="177"/>
                  <a:pt x="589" y="177"/>
                </a:cubicBezTo>
                <a:cubicBezTo>
                  <a:pt x="517" y="105"/>
                  <a:pt x="517" y="105"/>
                  <a:pt x="517" y="105"/>
                </a:cubicBezTo>
                <a:cubicBezTo>
                  <a:pt x="589" y="29"/>
                  <a:pt x="589" y="29"/>
                  <a:pt x="589" y="29"/>
                </a:cubicBezTo>
                <a:lnTo>
                  <a:pt x="559" y="0"/>
                </a:ln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31" name="Freeform 33"/>
          <p:cNvSpPr>
            <a:spLocks noChangeAspect="1" noEditPoints="1"/>
          </p:cNvSpPr>
          <p:nvPr userDrawn="1"/>
        </p:nvSpPr>
        <p:spPr bwMode="auto">
          <a:xfrm>
            <a:off x="8976281" y="3145195"/>
            <a:ext cx="452543" cy="439589"/>
          </a:xfrm>
          <a:custGeom>
            <a:avLst/>
            <a:gdLst>
              <a:gd name="T0" fmla="*/ 637 w 826"/>
              <a:gd name="T1" fmla="*/ 523 h 802"/>
              <a:gd name="T2" fmla="*/ 663 w 826"/>
              <a:gd name="T3" fmla="*/ 472 h 802"/>
              <a:gd name="T4" fmla="*/ 573 w 826"/>
              <a:gd name="T5" fmla="*/ 536 h 802"/>
              <a:gd name="T6" fmla="*/ 597 w 826"/>
              <a:gd name="T7" fmla="*/ 320 h 802"/>
              <a:gd name="T8" fmla="*/ 765 w 826"/>
              <a:gd name="T9" fmla="*/ 281 h 802"/>
              <a:gd name="T10" fmla="*/ 786 w 826"/>
              <a:gd name="T11" fmla="*/ 91 h 802"/>
              <a:gd name="T12" fmla="*/ 706 w 826"/>
              <a:gd name="T13" fmla="*/ 160 h 802"/>
              <a:gd name="T14" fmla="*/ 654 w 826"/>
              <a:gd name="T15" fmla="*/ 109 h 802"/>
              <a:gd name="T16" fmla="*/ 724 w 826"/>
              <a:gd name="T17" fmla="*/ 28 h 802"/>
              <a:gd name="T18" fmla="*/ 649 w 826"/>
              <a:gd name="T19" fmla="*/ 2 h 802"/>
              <a:gd name="T20" fmla="*/ 494 w 826"/>
              <a:gd name="T21" fmla="*/ 218 h 802"/>
              <a:gd name="T22" fmla="*/ 185 w 826"/>
              <a:gd name="T23" fmla="*/ 148 h 802"/>
              <a:gd name="T24" fmla="*/ 203 w 826"/>
              <a:gd name="T25" fmla="*/ 123 h 802"/>
              <a:gd name="T26" fmla="*/ 95 w 826"/>
              <a:gd name="T27" fmla="*/ 7 h 802"/>
              <a:gd name="T28" fmla="*/ 18 w 826"/>
              <a:gd name="T29" fmla="*/ 58 h 802"/>
              <a:gd name="T30" fmla="*/ 18 w 826"/>
              <a:gd name="T31" fmla="*/ 84 h 802"/>
              <a:gd name="T32" fmla="*/ 134 w 826"/>
              <a:gd name="T33" fmla="*/ 192 h 802"/>
              <a:gd name="T34" fmla="*/ 160 w 826"/>
              <a:gd name="T35" fmla="*/ 174 h 802"/>
              <a:gd name="T36" fmla="*/ 228 w 826"/>
              <a:gd name="T37" fmla="*/ 483 h 802"/>
              <a:gd name="T38" fmla="*/ 61 w 826"/>
              <a:gd name="T39" fmla="*/ 522 h 802"/>
              <a:gd name="T40" fmla="*/ 39 w 826"/>
              <a:gd name="T41" fmla="*/ 713 h 802"/>
              <a:gd name="T42" fmla="*/ 120 w 826"/>
              <a:gd name="T43" fmla="*/ 643 h 802"/>
              <a:gd name="T44" fmla="*/ 171 w 826"/>
              <a:gd name="T45" fmla="*/ 695 h 802"/>
              <a:gd name="T46" fmla="*/ 102 w 826"/>
              <a:gd name="T47" fmla="*/ 775 h 802"/>
              <a:gd name="T48" fmla="*/ 176 w 826"/>
              <a:gd name="T49" fmla="*/ 802 h 802"/>
              <a:gd name="T50" fmla="*/ 331 w 826"/>
              <a:gd name="T51" fmla="*/ 586 h 802"/>
              <a:gd name="T52" fmla="*/ 547 w 826"/>
              <a:gd name="T53" fmla="*/ 562 h 802"/>
              <a:gd name="T54" fmla="*/ 483 w 826"/>
              <a:gd name="T55" fmla="*/ 652 h 802"/>
              <a:gd name="T56" fmla="*/ 509 w 826"/>
              <a:gd name="T57" fmla="*/ 652 h 802"/>
              <a:gd name="T58" fmla="*/ 689 w 826"/>
              <a:gd name="T59" fmla="*/ 780 h 802"/>
              <a:gd name="T60" fmla="*/ 791 w 826"/>
              <a:gd name="T61" fmla="*/ 780 h 802"/>
              <a:gd name="T62" fmla="*/ 791 w 826"/>
              <a:gd name="T63" fmla="*/ 677 h 802"/>
              <a:gd name="T64" fmla="*/ 57 w 826"/>
              <a:gd name="T65" fmla="*/ 71 h 802"/>
              <a:gd name="T66" fmla="*/ 160 w 826"/>
              <a:gd name="T67" fmla="*/ 123 h 802"/>
              <a:gd name="T68" fmla="*/ 297 w 826"/>
              <a:gd name="T69" fmla="*/ 568 h 802"/>
              <a:gd name="T70" fmla="*/ 266 w 826"/>
              <a:gd name="T71" fmla="*/ 728 h 802"/>
              <a:gd name="T72" fmla="*/ 154 w 826"/>
              <a:gd name="T73" fmla="*/ 763 h 802"/>
              <a:gd name="T74" fmla="*/ 207 w 826"/>
              <a:gd name="T75" fmla="*/ 702 h 802"/>
              <a:gd name="T76" fmla="*/ 189 w 826"/>
              <a:gd name="T77" fmla="*/ 607 h 802"/>
              <a:gd name="T78" fmla="*/ 99 w 826"/>
              <a:gd name="T79" fmla="*/ 612 h 802"/>
              <a:gd name="T80" fmla="*/ 86 w 826"/>
              <a:gd name="T81" fmla="*/ 548 h 802"/>
              <a:gd name="T82" fmla="*/ 226 w 826"/>
              <a:gd name="T83" fmla="*/ 521 h 802"/>
              <a:gd name="T84" fmla="*/ 528 w 826"/>
              <a:gd name="T85" fmla="*/ 235 h 802"/>
              <a:gd name="T86" fmla="*/ 559 w 826"/>
              <a:gd name="T87" fmla="*/ 75 h 802"/>
              <a:gd name="T88" fmla="*/ 671 w 826"/>
              <a:gd name="T89" fmla="*/ 40 h 802"/>
              <a:gd name="T90" fmla="*/ 618 w 826"/>
              <a:gd name="T91" fmla="*/ 101 h 802"/>
              <a:gd name="T92" fmla="*/ 636 w 826"/>
              <a:gd name="T93" fmla="*/ 196 h 802"/>
              <a:gd name="T94" fmla="*/ 726 w 826"/>
              <a:gd name="T95" fmla="*/ 191 h 802"/>
              <a:gd name="T96" fmla="*/ 739 w 826"/>
              <a:gd name="T97" fmla="*/ 255 h 802"/>
              <a:gd name="T98" fmla="*/ 599 w 826"/>
              <a:gd name="T99" fmla="*/ 283 h 802"/>
              <a:gd name="T100" fmla="*/ 297 w 826"/>
              <a:gd name="T101" fmla="*/ 568 h 802"/>
              <a:gd name="T102" fmla="*/ 714 w 826"/>
              <a:gd name="T103" fmla="*/ 755 h 802"/>
              <a:gd name="T104" fmla="*/ 611 w 826"/>
              <a:gd name="T105" fmla="*/ 549 h 802"/>
              <a:gd name="T106" fmla="*/ 776 w 826"/>
              <a:gd name="T107" fmla="*/ 72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6" h="802">
                <a:moveTo>
                  <a:pt x="791" y="677"/>
                </a:moveTo>
                <a:cubicBezTo>
                  <a:pt x="637" y="523"/>
                  <a:pt x="637" y="523"/>
                  <a:pt x="637" y="523"/>
                </a:cubicBezTo>
                <a:cubicBezTo>
                  <a:pt x="663" y="498"/>
                  <a:pt x="663" y="498"/>
                  <a:pt x="663" y="498"/>
                </a:cubicBezTo>
                <a:cubicBezTo>
                  <a:pt x="670" y="490"/>
                  <a:pt x="670" y="479"/>
                  <a:pt x="663" y="472"/>
                </a:cubicBezTo>
                <a:cubicBezTo>
                  <a:pt x="656" y="465"/>
                  <a:pt x="644" y="465"/>
                  <a:pt x="637" y="472"/>
                </a:cubicBezTo>
                <a:cubicBezTo>
                  <a:pt x="573" y="536"/>
                  <a:pt x="573" y="536"/>
                  <a:pt x="573" y="536"/>
                </a:cubicBezTo>
                <a:cubicBezTo>
                  <a:pt x="477" y="440"/>
                  <a:pt x="477" y="440"/>
                  <a:pt x="477" y="440"/>
                </a:cubicBezTo>
                <a:cubicBezTo>
                  <a:pt x="597" y="320"/>
                  <a:pt x="597" y="320"/>
                  <a:pt x="597" y="320"/>
                </a:cubicBezTo>
                <a:cubicBezTo>
                  <a:pt x="614" y="326"/>
                  <a:pt x="631" y="329"/>
                  <a:pt x="649" y="329"/>
                </a:cubicBezTo>
                <a:cubicBezTo>
                  <a:pt x="693" y="329"/>
                  <a:pt x="734" y="312"/>
                  <a:pt x="765" y="281"/>
                </a:cubicBezTo>
                <a:cubicBezTo>
                  <a:pt x="812" y="234"/>
                  <a:pt x="826" y="163"/>
                  <a:pt x="800" y="102"/>
                </a:cubicBezTo>
                <a:cubicBezTo>
                  <a:pt x="797" y="96"/>
                  <a:pt x="792" y="92"/>
                  <a:pt x="786" y="91"/>
                </a:cubicBezTo>
                <a:cubicBezTo>
                  <a:pt x="780" y="90"/>
                  <a:pt x="774" y="92"/>
                  <a:pt x="770" y="96"/>
                </a:cubicBezTo>
                <a:cubicBezTo>
                  <a:pt x="706" y="160"/>
                  <a:pt x="706" y="160"/>
                  <a:pt x="706" y="160"/>
                </a:cubicBezTo>
                <a:cubicBezTo>
                  <a:pt x="654" y="160"/>
                  <a:pt x="654" y="160"/>
                  <a:pt x="654" y="160"/>
                </a:cubicBezTo>
                <a:cubicBezTo>
                  <a:pt x="654" y="109"/>
                  <a:pt x="654" y="109"/>
                  <a:pt x="654" y="109"/>
                </a:cubicBezTo>
                <a:cubicBezTo>
                  <a:pt x="719" y="44"/>
                  <a:pt x="719" y="44"/>
                  <a:pt x="719" y="44"/>
                </a:cubicBezTo>
                <a:cubicBezTo>
                  <a:pt x="723" y="40"/>
                  <a:pt x="725" y="34"/>
                  <a:pt x="724" y="28"/>
                </a:cubicBezTo>
                <a:cubicBezTo>
                  <a:pt x="722" y="22"/>
                  <a:pt x="718" y="17"/>
                  <a:pt x="713" y="15"/>
                </a:cubicBezTo>
                <a:cubicBezTo>
                  <a:pt x="692" y="6"/>
                  <a:pt x="671" y="2"/>
                  <a:pt x="649" y="2"/>
                </a:cubicBezTo>
                <a:cubicBezTo>
                  <a:pt x="605" y="2"/>
                  <a:pt x="564" y="19"/>
                  <a:pt x="533" y="50"/>
                </a:cubicBezTo>
                <a:cubicBezTo>
                  <a:pt x="489" y="94"/>
                  <a:pt x="474" y="159"/>
                  <a:pt x="494" y="218"/>
                </a:cubicBezTo>
                <a:cubicBezTo>
                  <a:pt x="374" y="337"/>
                  <a:pt x="374" y="337"/>
                  <a:pt x="374" y="337"/>
                </a:cubicBezTo>
                <a:cubicBezTo>
                  <a:pt x="185" y="148"/>
                  <a:pt x="185" y="148"/>
                  <a:pt x="185" y="148"/>
                </a:cubicBezTo>
                <a:cubicBezTo>
                  <a:pt x="198" y="136"/>
                  <a:pt x="198" y="136"/>
                  <a:pt x="198" y="136"/>
                </a:cubicBezTo>
                <a:cubicBezTo>
                  <a:pt x="201" y="132"/>
                  <a:pt x="203" y="128"/>
                  <a:pt x="203" y="123"/>
                </a:cubicBezTo>
                <a:cubicBezTo>
                  <a:pt x="203" y="118"/>
                  <a:pt x="201" y="113"/>
                  <a:pt x="198" y="110"/>
                </a:cubicBezTo>
                <a:cubicBezTo>
                  <a:pt x="95" y="7"/>
                  <a:pt x="95" y="7"/>
                  <a:pt x="95" y="7"/>
                </a:cubicBezTo>
                <a:cubicBezTo>
                  <a:pt x="88" y="0"/>
                  <a:pt x="77" y="0"/>
                  <a:pt x="70" y="7"/>
                </a:cubicBezTo>
                <a:cubicBezTo>
                  <a:pt x="18" y="58"/>
                  <a:pt x="18" y="58"/>
                  <a:pt x="18" y="58"/>
                </a:cubicBezTo>
                <a:cubicBezTo>
                  <a:pt x="15" y="62"/>
                  <a:pt x="13" y="66"/>
                  <a:pt x="13" y="71"/>
                </a:cubicBezTo>
                <a:cubicBezTo>
                  <a:pt x="13" y="76"/>
                  <a:pt x="15" y="81"/>
                  <a:pt x="18" y="84"/>
                </a:cubicBezTo>
                <a:cubicBezTo>
                  <a:pt x="121" y="187"/>
                  <a:pt x="121" y="187"/>
                  <a:pt x="121" y="187"/>
                </a:cubicBezTo>
                <a:cubicBezTo>
                  <a:pt x="124" y="191"/>
                  <a:pt x="129" y="192"/>
                  <a:pt x="134" y="192"/>
                </a:cubicBezTo>
                <a:cubicBezTo>
                  <a:pt x="138" y="192"/>
                  <a:pt x="143" y="191"/>
                  <a:pt x="147" y="187"/>
                </a:cubicBezTo>
                <a:cubicBezTo>
                  <a:pt x="160" y="174"/>
                  <a:pt x="160" y="174"/>
                  <a:pt x="160" y="174"/>
                </a:cubicBezTo>
                <a:cubicBezTo>
                  <a:pt x="348" y="363"/>
                  <a:pt x="348" y="363"/>
                  <a:pt x="348" y="363"/>
                </a:cubicBezTo>
                <a:cubicBezTo>
                  <a:pt x="228" y="483"/>
                  <a:pt x="228" y="483"/>
                  <a:pt x="228" y="483"/>
                </a:cubicBezTo>
                <a:cubicBezTo>
                  <a:pt x="212" y="477"/>
                  <a:pt x="194" y="475"/>
                  <a:pt x="176" y="475"/>
                </a:cubicBezTo>
                <a:cubicBezTo>
                  <a:pt x="133" y="475"/>
                  <a:pt x="91" y="492"/>
                  <a:pt x="61" y="522"/>
                </a:cubicBezTo>
                <a:cubicBezTo>
                  <a:pt x="13" y="570"/>
                  <a:pt x="0" y="640"/>
                  <a:pt x="26" y="702"/>
                </a:cubicBezTo>
                <a:cubicBezTo>
                  <a:pt x="28" y="707"/>
                  <a:pt x="33" y="711"/>
                  <a:pt x="39" y="713"/>
                </a:cubicBezTo>
                <a:cubicBezTo>
                  <a:pt x="45" y="714"/>
                  <a:pt x="51" y="712"/>
                  <a:pt x="55" y="708"/>
                </a:cubicBezTo>
                <a:cubicBezTo>
                  <a:pt x="120" y="643"/>
                  <a:pt x="120" y="643"/>
                  <a:pt x="120" y="643"/>
                </a:cubicBezTo>
                <a:cubicBezTo>
                  <a:pt x="171" y="643"/>
                  <a:pt x="171" y="643"/>
                  <a:pt x="171" y="643"/>
                </a:cubicBezTo>
                <a:cubicBezTo>
                  <a:pt x="171" y="695"/>
                  <a:pt x="171" y="695"/>
                  <a:pt x="171" y="695"/>
                </a:cubicBezTo>
                <a:cubicBezTo>
                  <a:pt x="107" y="759"/>
                  <a:pt x="107" y="759"/>
                  <a:pt x="107" y="759"/>
                </a:cubicBezTo>
                <a:cubicBezTo>
                  <a:pt x="102" y="763"/>
                  <a:pt x="101" y="769"/>
                  <a:pt x="102" y="775"/>
                </a:cubicBezTo>
                <a:cubicBezTo>
                  <a:pt x="103" y="781"/>
                  <a:pt x="107" y="786"/>
                  <a:pt x="113" y="789"/>
                </a:cubicBezTo>
                <a:cubicBezTo>
                  <a:pt x="133" y="797"/>
                  <a:pt x="154" y="802"/>
                  <a:pt x="176" y="802"/>
                </a:cubicBezTo>
                <a:cubicBezTo>
                  <a:pt x="220" y="802"/>
                  <a:pt x="261" y="785"/>
                  <a:pt x="292" y="754"/>
                </a:cubicBezTo>
                <a:cubicBezTo>
                  <a:pt x="336" y="709"/>
                  <a:pt x="351" y="645"/>
                  <a:pt x="331" y="586"/>
                </a:cubicBezTo>
                <a:cubicBezTo>
                  <a:pt x="451" y="466"/>
                  <a:pt x="451" y="466"/>
                  <a:pt x="451" y="466"/>
                </a:cubicBezTo>
                <a:cubicBezTo>
                  <a:pt x="547" y="562"/>
                  <a:pt x="547" y="562"/>
                  <a:pt x="547" y="562"/>
                </a:cubicBezTo>
                <a:cubicBezTo>
                  <a:pt x="483" y="626"/>
                  <a:pt x="483" y="626"/>
                  <a:pt x="483" y="626"/>
                </a:cubicBezTo>
                <a:cubicBezTo>
                  <a:pt x="476" y="633"/>
                  <a:pt x="476" y="645"/>
                  <a:pt x="483" y="652"/>
                </a:cubicBezTo>
                <a:cubicBezTo>
                  <a:pt x="486" y="655"/>
                  <a:pt x="491" y="657"/>
                  <a:pt x="496" y="657"/>
                </a:cubicBezTo>
                <a:cubicBezTo>
                  <a:pt x="500" y="657"/>
                  <a:pt x="505" y="655"/>
                  <a:pt x="509" y="652"/>
                </a:cubicBezTo>
                <a:cubicBezTo>
                  <a:pt x="534" y="626"/>
                  <a:pt x="534" y="626"/>
                  <a:pt x="534" y="626"/>
                </a:cubicBezTo>
                <a:cubicBezTo>
                  <a:pt x="689" y="780"/>
                  <a:pt x="689" y="780"/>
                  <a:pt x="689" y="780"/>
                </a:cubicBezTo>
                <a:cubicBezTo>
                  <a:pt x="702" y="794"/>
                  <a:pt x="721" y="802"/>
                  <a:pt x="740" y="802"/>
                </a:cubicBezTo>
                <a:cubicBezTo>
                  <a:pt x="759" y="802"/>
                  <a:pt x="778" y="794"/>
                  <a:pt x="791" y="780"/>
                </a:cubicBezTo>
                <a:cubicBezTo>
                  <a:pt x="805" y="767"/>
                  <a:pt x="813" y="748"/>
                  <a:pt x="813" y="729"/>
                </a:cubicBezTo>
                <a:cubicBezTo>
                  <a:pt x="813" y="709"/>
                  <a:pt x="805" y="691"/>
                  <a:pt x="791" y="677"/>
                </a:cubicBezTo>
                <a:close/>
                <a:moveTo>
                  <a:pt x="134" y="148"/>
                </a:moveTo>
                <a:cubicBezTo>
                  <a:pt x="57" y="71"/>
                  <a:pt x="57" y="71"/>
                  <a:pt x="57" y="71"/>
                </a:cubicBezTo>
                <a:cubicBezTo>
                  <a:pt x="82" y="46"/>
                  <a:pt x="82" y="46"/>
                  <a:pt x="82" y="46"/>
                </a:cubicBezTo>
                <a:cubicBezTo>
                  <a:pt x="160" y="123"/>
                  <a:pt x="160" y="123"/>
                  <a:pt x="160" y="123"/>
                </a:cubicBezTo>
                <a:lnTo>
                  <a:pt x="134" y="148"/>
                </a:lnTo>
                <a:close/>
                <a:moveTo>
                  <a:pt x="297" y="568"/>
                </a:moveTo>
                <a:cubicBezTo>
                  <a:pt x="292" y="574"/>
                  <a:pt x="291" y="582"/>
                  <a:pt x="293" y="588"/>
                </a:cubicBezTo>
                <a:cubicBezTo>
                  <a:pt x="314" y="636"/>
                  <a:pt x="303" y="691"/>
                  <a:pt x="266" y="728"/>
                </a:cubicBezTo>
                <a:cubicBezTo>
                  <a:pt x="242" y="752"/>
                  <a:pt x="210" y="765"/>
                  <a:pt x="176" y="765"/>
                </a:cubicBezTo>
                <a:cubicBezTo>
                  <a:pt x="169" y="765"/>
                  <a:pt x="161" y="765"/>
                  <a:pt x="154" y="763"/>
                </a:cubicBezTo>
                <a:cubicBezTo>
                  <a:pt x="202" y="715"/>
                  <a:pt x="202" y="715"/>
                  <a:pt x="202" y="715"/>
                </a:cubicBezTo>
                <a:cubicBezTo>
                  <a:pt x="205" y="712"/>
                  <a:pt x="207" y="707"/>
                  <a:pt x="207" y="702"/>
                </a:cubicBezTo>
                <a:cubicBezTo>
                  <a:pt x="207" y="625"/>
                  <a:pt x="207" y="625"/>
                  <a:pt x="207" y="625"/>
                </a:cubicBezTo>
                <a:cubicBezTo>
                  <a:pt x="207" y="615"/>
                  <a:pt x="199" y="607"/>
                  <a:pt x="189" y="607"/>
                </a:cubicBezTo>
                <a:cubicBezTo>
                  <a:pt x="112" y="607"/>
                  <a:pt x="112" y="607"/>
                  <a:pt x="112" y="607"/>
                </a:cubicBezTo>
                <a:cubicBezTo>
                  <a:pt x="107" y="607"/>
                  <a:pt x="103" y="609"/>
                  <a:pt x="99" y="612"/>
                </a:cubicBezTo>
                <a:cubicBezTo>
                  <a:pt x="51" y="661"/>
                  <a:pt x="51" y="661"/>
                  <a:pt x="51" y="661"/>
                </a:cubicBezTo>
                <a:cubicBezTo>
                  <a:pt x="44" y="620"/>
                  <a:pt x="56" y="578"/>
                  <a:pt x="86" y="548"/>
                </a:cubicBezTo>
                <a:cubicBezTo>
                  <a:pt x="110" y="524"/>
                  <a:pt x="142" y="511"/>
                  <a:pt x="176" y="511"/>
                </a:cubicBezTo>
                <a:cubicBezTo>
                  <a:pt x="193" y="511"/>
                  <a:pt x="210" y="514"/>
                  <a:pt x="226" y="521"/>
                </a:cubicBezTo>
                <a:cubicBezTo>
                  <a:pt x="233" y="524"/>
                  <a:pt x="241" y="522"/>
                  <a:pt x="246" y="517"/>
                </a:cubicBezTo>
                <a:cubicBezTo>
                  <a:pt x="528" y="235"/>
                  <a:pt x="528" y="235"/>
                  <a:pt x="528" y="235"/>
                </a:cubicBezTo>
                <a:cubicBezTo>
                  <a:pt x="533" y="230"/>
                  <a:pt x="535" y="222"/>
                  <a:pt x="532" y="215"/>
                </a:cubicBezTo>
                <a:cubicBezTo>
                  <a:pt x="512" y="167"/>
                  <a:pt x="522" y="112"/>
                  <a:pt x="559" y="75"/>
                </a:cubicBezTo>
                <a:cubicBezTo>
                  <a:pt x="583" y="51"/>
                  <a:pt x="615" y="38"/>
                  <a:pt x="649" y="38"/>
                </a:cubicBezTo>
                <a:cubicBezTo>
                  <a:pt x="657" y="38"/>
                  <a:pt x="664" y="39"/>
                  <a:pt x="671" y="40"/>
                </a:cubicBezTo>
                <a:cubicBezTo>
                  <a:pt x="623" y="88"/>
                  <a:pt x="623" y="88"/>
                  <a:pt x="623" y="88"/>
                </a:cubicBezTo>
                <a:cubicBezTo>
                  <a:pt x="620" y="92"/>
                  <a:pt x="618" y="96"/>
                  <a:pt x="618" y="101"/>
                </a:cubicBezTo>
                <a:cubicBezTo>
                  <a:pt x="618" y="178"/>
                  <a:pt x="618" y="178"/>
                  <a:pt x="618" y="178"/>
                </a:cubicBezTo>
                <a:cubicBezTo>
                  <a:pt x="618" y="188"/>
                  <a:pt x="626" y="196"/>
                  <a:pt x="636" y="196"/>
                </a:cubicBezTo>
                <a:cubicBezTo>
                  <a:pt x="713" y="196"/>
                  <a:pt x="713" y="196"/>
                  <a:pt x="713" y="196"/>
                </a:cubicBezTo>
                <a:cubicBezTo>
                  <a:pt x="718" y="196"/>
                  <a:pt x="723" y="195"/>
                  <a:pt x="726" y="191"/>
                </a:cubicBezTo>
                <a:cubicBezTo>
                  <a:pt x="774" y="143"/>
                  <a:pt x="774" y="143"/>
                  <a:pt x="774" y="143"/>
                </a:cubicBezTo>
                <a:cubicBezTo>
                  <a:pt x="782" y="183"/>
                  <a:pt x="769" y="225"/>
                  <a:pt x="739" y="255"/>
                </a:cubicBezTo>
                <a:cubicBezTo>
                  <a:pt x="715" y="279"/>
                  <a:pt x="683" y="293"/>
                  <a:pt x="649" y="293"/>
                </a:cubicBezTo>
                <a:cubicBezTo>
                  <a:pt x="632" y="293"/>
                  <a:pt x="615" y="289"/>
                  <a:pt x="599" y="283"/>
                </a:cubicBezTo>
                <a:cubicBezTo>
                  <a:pt x="593" y="280"/>
                  <a:pt x="585" y="281"/>
                  <a:pt x="579" y="286"/>
                </a:cubicBezTo>
                <a:lnTo>
                  <a:pt x="297" y="568"/>
                </a:lnTo>
                <a:close/>
                <a:moveTo>
                  <a:pt x="766" y="755"/>
                </a:moveTo>
                <a:cubicBezTo>
                  <a:pt x="752" y="768"/>
                  <a:pt x="728" y="768"/>
                  <a:pt x="714" y="755"/>
                </a:cubicBezTo>
                <a:cubicBezTo>
                  <a:pt x="560" y="600"/>
                  <a:pt x="560" y="600"/>
                  <a:pt x="560" y="600"/>
                </a:cubicBezTo>
                <a:cubicBezTo>
                  <a:pt x="611" y="549"/>
                  <a:pt x="611" y="549"/>
                  <a:pt x="611" y="549"/>
                </a:cubicBezTo>
                <a:cubicBezTo>
                  <a:pt x="766" y="703"/>
                  <a:pt x="766" y="703"/>
                  <a:pt x="766" y="703"/>
                </a:cubicBezTo>
                <a:cubicBezTo>
                  <a:pt x="773" y="710"/>
                  <a:pt x="776" y="719"/>
                  <a:pt x="776" y="729"/>
                </a:cubicBezTo>
                <a:cubicBezTo>
                  <a:pt x="776" y="739"/>
                  <a:pt x="773" y="748"/>
                  <a:pt x="766" y="755"/>
                </a:cubicBez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32" name="Freeform 21"/>
          <p:cNvSpPr>
            <a:spLocks noEditPoints="1"/>
          </p:cNvSpPr>
          <p:nvPr userDrawn="1"/>
        </p:nvSpPr>
        <p:spPr bwMode="auto">
          <a:xfrm>
            <a:off x="8988451" y="4297347"/>
            <a:ext cx="416628" cy="415904"/>
          </a:xfrm>
          <a:custGeom>
            <a:avLst/>
            <a:gdLst>
              <a:gd name="T0" fmla="*/ 350 w 800"/>
              <a:gd name="T1" fmla="*/ 639 h 798"/>
              <a:gd name="T2" fmla="*/ 270 w 800"/>
              <a:gd name="T3" fmla="*/ 719 h 798"/>
              <a:gd name="T4" fmla="*/ 350 w 800"/>
              <a:gd name="T5" fmla="*/ 798 h 798"/>
              <a:gd name="T6" fmla="*/ 430 w 800"/>
              <a:gd name="T7" fmla="*/ 719 h 798"/>
              <a:gd name="T8" fmla="*/ 350 w 800"/>
              <a:gd name="T9" fmla="*/ 639 h 798"/>
              <a:gd name="T10" fmla="*/ 350 w 800"/>
              <a:gd name="T11" fmla="*/ 763 h 798"/>
              <a:gd name="T12" fmla="*/ 306 w 800"/>
              <a:gd name="T13" fmla="*/ 719 h 798"/>
              <a:gd name="T14" fmla="*/ 350 w 800"/>
              <a:gd name="T15" fmla="*/ 674 h 798"/>
              <a:gd name="T16" fmla="*/ 394 w 800"/>
              <a:gd name="T17" fmla="*/ 719 h 798"/>
              <a:gd name="T18" fmla="*/ 350 w 800"/>
              <a:gd name="T19" fmla="*/ 763 h 798"/>
              <a:gd name="T20" fmla="*/ 600 w 800"/>
              <a:gd name="T21" fmla="*/ 639 h 798"/>
              <a:gd name="T22" fmla="*/ 520 w 800"/>
              <a:gd name="T23" fmla="*/ 719 h 798"/>
              <a:gd name="T24" fmla="*/ 600 w 800"/>
              <a:gd name="T25" fmla="*/ 798 h 798"/>
              <a:gd name="T26" fmla="*/ 680 w 800"/>
              <a:gd name="T27" fmla="*/ 719 h 798"/>
              <a:gd name="T28" fmla="*/ 600 w 800"/>
              <a:gd name="T29" fmla="*/ 639 h 798"/>
              <a:gd name="T30" fmla="*/ 600 w 800"/>
              <a:gd name="T31" fmla="*/ 763 h 798"/>
              <a:gd name="T32" fmla="*/ 556 w 800"/>
              <a:gd name="T33" fmla="*/ 719 h 798"/>
              <a:gd name="T34" fmla="*/ 600 w 800"/>
              <a:gd name="T35" fmla="*/ 674 h 798"/>
              <a:gd name="T36" fmla="*/ 645 w 800"/>
              <a:gd name="T37" fmla="*/ 719 h 798"/>
              <a:gd name="T38" fmla="*/ 600 w 800"/>
              <a:gd name="T39" fmla="*/ 763 h 798"/>
              <a:gd name="T40" fmla="*/ 796 w 800"/>
              <a:gd name="T41" fmla="*/ 202 h 798"/>
              <a:gd name="T42" fmla="*/ 782 w 800"/>
              <a:gd name="T43" fmla="*/ 195 h 798"/>
              <a:gd name="T44" fmla="*/ 182 w 800"/>
              <a:gd name="T45" fmla="*/ 195 h 798"/>
              <a:gd name="T46" fmla="*/ 132 w 800"/>
              <a:gd name="T47" fmla="*/ 13 h 798"/>
              <a:gd name="T48" fmla="*/ 132 w 800"/>
              <a:gd name="T49" fmla="*/ 12 h 798"/>
              <a:gd name="T50" fmla="*/ 130 w 800"/>
              <a:gd name="T51" fmla="*/ 8 h 798"/>
              <a:gd name="T52" fmla="*/ 128 w 800"/>
              <a:gd name="T53" fmla="*/ 6 h 798"/>
              <a:gd name="T54" fmla="*/ 126 w 800"/>
              <a:gd name="T55" fmla="*/ 3 h 798"/>
              <a:gd name="T56" fmla="*/ 123 w 800"/>
              <a:gd name="T57" fmla="*/ 2 h 798"/>
              <a:gd name="T58" fmla="*/ 120 w 800"/>
              <a:gd name="T59" fmla="*/ 0 h 798"/>
              <a:gd name="T60" fmla="*/ 116 w 800"/>
              <a:gd name="T61" fmla="*/ 0 h 798"/>
              <a:gd name="T62" fmla="*/ 115 w 800"/>
              <a:gd name="T63" fmla="*/ 0 h 798"/>
              <a:gd name="T64" fmla="*/ 17 w 800"/>
              <a:gd name="T65" fmla="*/ 0 h 798"/>
              <a:gd name="T66" fmla="*/ 0 w 800"/>
              <a:gd name="T67" fmla="*/ 17 h 798"/>
              <a:gd name="T68" fmla="*/ 17 w 800"/>
              <a:gd name="T69" fmla="*/ 35 h 798"/>
              <a:gd name="T70" fmla="*/ 102 w 800"/>
              <a:gd name="T71" fmla="*/ 35 h 798"/>
              <a:gd name="T72" fmla="*/ 151 w 800"/>
              <a:gd name="T73" fmla="*/ 217 h 798"/>
              <a:gd name="T74" fmla="*/ 240 w 800"/>
              <a:gd name="T75" fmla="*/ 576 h 798"/>
              <a:gd name="T76" fmla="*/ 257 w 800"/>
              <a:gd name="T77" fmla="*/ 590 h 798"/>
              <a:gd name="T78" fmla="*/ 693 w 800"/>
              <a:gd name="T79" fmla="*/ 590 h 798"/>
              <a:gd name="T80" fmla="*/ 710 w 800"/>
              <a:gd name="T81" fmla="*/ 576 h 798"/>
              <a:gd name="T82" fmla="*/ 799 w 800"/>
              <a:gd name="T83" fmla="*/ 217 h 798"/>
              <a:gd name="T84" fmla="*/ 796 w 800"/>
              <a:gd name="T85" fmla="*/ 202 h 798"/>
              <a:gd name="T86" fmla="*/ 679 w 800"/>
              <a:gd name="T87" fmla="*/ 554 h 798"/>
              <a:gd name="T88" fmla="*/ 271 w 800"/>
              <a:gd name="T89" fmla="*/ 554 h 798"/>
              <a:gd name="T90" fmla="*/ 191 w 800"/>
              <a:gd name="T91" fmla="*/ 230 h 798"/>
              <a:gd name="T92" fmla="*/ 759 w 800"/>
              <a:gd name="T93" fmla="*/ 230 h 798"/>
              <a:gd name="T94" fmla="*/ 679 w 800"/>
              <a:gd name="T95" fmla="*/ 55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798">
                <a:moveTo>
                  <a:pt x="350" y="639"/>
                </a:moveTo>
                <a:cubicBezTo>
                  <a:pt x="306" y="639"/>
                  <a:pt x="270" y="675"/>
                  <a:pt x="270" y="719"/>
                </a:cubicBezTo>
                <a:cubicBezTo>
                  <a:pt x="270" y="763"/>
                  <a:pt x="306" y="798"/>
                  <a:pt x="350" y="798"/>
                </a:cubicBezTo>
                <a:cubicBezTo>
                  <a:pt x="394" y="798"/>
                  <a:pt x="430" y="763"/>
                  <a:pt x="430" y="719"/>
                </a:cubicBezTo>
                <a:cubicBezTo>
                  <a:pt x="430" y="675"/>
                  <a:pt x="394" y="639"/>
                  <a:pt x="350" y="639"/>
                </a:cubicBezTo>
                <a:close/>
                <a:moveTo>
                  <a:pt x="350" y="763"/>
                </a:moveTo>
                <a:cubicBezTo>
                  <a:pt x="325" y="763"/>
                  <a:pt x="306" y="743"/>
                  <a:pt x="306" y="719"/>
                </a:cubicBezTo>
                <a:cubicBezTo>
                  <a:pt x="306" y="694"/>
                  <a:pt x="325" y="674"/>
                  <a:pt x="350" y="674"/>
                </a:cubicBezTo>
                <a:cubicBezTo>
                  <a:pt x="374" y="674"/>
                  <a:pt x="394" y="694"/>
                  <a:pt x="394" y="719"/>
                </a:cubicBezTo>
                <a:cubicBezTo>
                  <a:pt x="394" y="743"/>
                  <a:pt x="374" y="763"/>
                  <a:pt x="350" y="763"/>
                </a:cubicBezTo>
                <a:close/>
                <a:moveTo>
                  <a:pt x="600" y="639"/>
                </a:moveTo>
                <a:cubicBezTo>
                  <a:pt x="556" y="639"/>
                  <a:pt x="520" y="675"/>
                  <a:pt x="520" y="719"/>
                </a:cubicBezTo>
                <a:cubicBezTo>
                  <a:pt x="520" y="763"/>
                  <a:pt x="556" y="798"/>
                  <a:pt x="600" y="798"/>
                </a:cubicBezTo>
                <a:cubicBezTo>
                  <a:pt x="644" y="798"/>
                  <a:pt x="680" y="763"/>
                  <a:pt x="680" y="719"/>
                </a:cubicBezTo>
                <a:cubicBezTo>
                  <a:pt x="680" y="675"/>
                  <a:pt x="644" y="639"/>
                  <a:pt x="600" y="639"/>
                </a:cubicBezTo>
                <a:close/>
                <a:moveTo>
                  <a:pt x="600" y="763"/>
                </a:moveTo>
                <a:cubicBezTo>
                  <a:pt x="576" y="763"/>
                  <a:pt x="556" y="743"/>
                  <a:pt x="556" y="719"/>
                </a:cubicBezTo>
                <a:cubicBezTo>
                  <a:pt x="556" y="694"/>
                  <a:pt x="576" y="674"/>
                  <a:pt x="600" y="674"/>
                </a:cubicBezTo>
                <a:cubicBezTo>
                  <a:pt x="625" y="674"/>
                  <a:pt x="645" y="694"/>
                  <a:pt x="645" y="719"/>
                </a:cubicBezTo>
                <a:cubicBezTo>
                  <a:pt x="645" y="743"/>
                  <a:pt x="625" y="763"/>
                  <a:pt x="600" y="763"/>
                </a:cubicBezTo>
                <a:close/>
                <a:moveTo>
                  <a:pt x="796" y="202"/>
                </a:moveTo>
                <a:cubicBezTo>
                  <a:pt x="793" y="197"/>
                  <a:pt x="787" y="195"/>
                  <a:pt x="782" y="195"/>
                </a:cubicBezTo>
                <a:cubicBezTo>
                  <a:pt x="182" y="195"/>
                  <a:pt x="182" y="195"/>
                  <a:pt x="182" y="195"/>
                </a:cubicBezTo>
                <a:cubicBezTo>
                  <a:pt x="132" y="13"/>
                  <a:pt x="132" y="13"/>
                  <a:pt x="132" y="13"/>
                </a:cubicBezTo>
                <a:cubicBezTo>
                  <a:pt x="132" y="12"/>
                  <a:pt x="132" y="12"/>
                  <a:pt x="132" y="12"/>
                </a:cubicBezTo>
                <a:cubicBezTo>
                  <a:pt x="131" y="10"/>
                  <a:pt x="131" y="9"/>
                  <a:pt x="130" y="8"/>
                </a:cubicBezTo>
                <a:cubicBezTo>
                  <a:pt x="130" y="7"/>
                  <a:pt x="129" y="6"/>
                  <a:pt x="128" y="6"/>
                </a:cubicBezTo>
                <a:cubicBezTo>
                  <a:pt x="128" y="5"/>
                  <a:pt x="127" y="4"/>
                  <a:pt x="126" y="3"/>
                </a:cubicBezTo>
                <a:cubicBezTo>
                  <a:pt x="125" y="3"/>
                  <a:pt x="124" y="2"/>
                  <a:pt x="123" y="2"/>
                </a:cubicBezTo>
                <a:cubicBezTo>
                  <a:pt x="122" y="1"/>
                  <a:pt x="121" y="1"/>
                  <a:pt x="120" y="0"/>
                </a:cubicBezTo>
                <a:cubicBezTo>
                  <a:pt x="119" y="0"/>
                  <a:pt x="118" y="0"/>
                  <a:pt x="116" y="0"/>
                </a:cubicBezTo>
                <a:cubicBezTo>
                  <a:pt x="116" y="0"/>
                  <a:pt x="116" y="0"/>
                  <a:pt x="115" y="0"/>
                </a:cubicBezTo>
                <a:cubicBezTo>
                  <a:pt x="17" y="0"/>
                  <a:pt x="17" y="0"/>
                  <a:pt x="17" y="0"/>
                </a:cubicBezTo>
                <a:cubicBezTo>
                  <a:pt x="8" y="0"/>
                  <a:pt x="0" y="8"/>
                  <a:pt x="0" y="17"/>
                </a:cubicBezTo>
                <a:cubicBezTo>
                  <a:pt x="0" y="27"/>
                  <a:pt x="8" y="35"/>
                  <a:pt x="17" y="35"/>
                </a:cubicBezTo>
                <a:cubicBezTo>
                  <a:pt x="102" y="35"/>
                  <a:pt x="102" y="35"/>
                  <a:pt x="102" y="35"/>
                </a:cubicBezTo>
                <a:cubicBezTo>
                  <a:pt x="151" y="217"/>
                  <a:pt x="151" y="217"/>
                  <a:pt x="151" y="217"/>
                </a:cubicBezTo>
                <a:cubicBezTo>
                  <a:pt x="240" y="576"/>
                  <a:pt x="240" y="576"/>
                  <a:pt x="240" y="576"/>
                </a:cubicBezTo>
                <a:cubicBezTo>
                  <a:pt x="242" y="584"/>
                  <a:pt x="249" y="590"/>
                  <a:pt x="257" y="590"/>
                </a:cubicBezTo>
                <a:cubicBezTo>
                  <a:pt x="693" y="590"/>
                  <a:pt x="693" y="590"/>
                  <a:pt x="693" y="590"/>
                </a:cubicBezTo>
                <a:cubicBezTo>
                  <a:pt x="701" y="590"/>
                  <a:pt x="708" y="584"/>
                  <a:pt x="710" y="576"/>
                </a:cubicBezTo>
                <a:cubicBezTo>
                  <a:pt x="799" y="217"/>
                  <a:pt x="799" y="217"/>
                  <a:pt x="799" y="217"/>
                </a:cubicBezTo>
                <a:cubicBezTo>
                  <a:pt x="800" y="212"/>
                  <a:pt x="799" y="206"/>
                  <a:pt x="796" y="202"/>
                </a:cubicBezTo>
                <a:close/>
                <a:moveTo>
                  <a:pt x="679" y="554"/>
                </a:moveTo>
                <a:cubicBezTo>
                  <a:pt x="271" y="554"/>
                  <a:pt x="271" y="554"/>
                  <a:pt x="271" y="554"/>
                </a:cubicBezTo>
                <a:cubicBezTo>
                  <a:pt x="191" y="230"/>
                  <a:pt x="191" y="230"/>
                  <a:pt x="191" y="230"/>
                </a:cubicBezTo>
                <a:cubicBezTo>
                  <a:pt x="759" y="230"/>
                  <a:pt x="759" y="230"/>
                  <a:pt x="759" y="230"/>
                </a:cubicBezTo>
                <a:lnTo>
                  <a:pt x="679" y="554"/>
                </a:ln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33" name="Rectangle 32"/>
          <p:cNvSpPr/>
          <p:nvPr userDrawn="1"/>
        </p:nvSpPr>
        <p:spPr>
          <a:xfrm>
            <a:off x="5941944" y="1759500"/>
            <a:ext cx="308098" cy="311496"/>
          </a:xfrm>
          <a:prstGeom prst="rect">
            <a:avLst/>
          </a:prstGeom>
        </p:spPr>
        <p:txBody>
          <a:bodyPr wrap="none">
            <a:spAutoFit/>
          </a:bodyPr>
          <a:lstStyle/>
          <a:p>
            <a:pPr>
              <a:lnSpc>
                <a:spcPct val="89000"/>
              </a:lnSpc>
            </a:pPr>
            <a:r>
              <a:rPr lang="en-US" sz="1600">
                <a:solidFill>
                  <a:srgbClr val="FFFFFF"/>
                </a:solidFill>
              </a:rPr>
              <a:t>A</a:t>
            </a:r>
          </a:p>
        </p:txBody>
      </p:sp>
      <p:sp>
        <p:nvSpPr>
          <p:cNvPr id="34" name="Rectangle 33"/>
          <p:cNvSpPr/>
          <p:nvPr userDrawn="1"/>
        </p:nvSpPr>
        <p:spPr>
          <a:xfrm>
            <a:off x="5941944" y="2125681"/>
            <a:ext cx="312906" cy="311496"/>
          </a:xfrm>
          <a:prstGeom prst="rect">
            <a:avLst/>
          </a:prstGeom>
        </p:spPr>
        <p:txBody>
          <a:bodyPr wrap="none">
            <a:spAutoFit/>
          </a:bodyPr>
          <a:lstStyle/>
          <a:p>
            <a:pPr>
              <a:lnSpc>
                <a:spcPct val="89000"/>
              </a:lnSpc>
            </a:pPr>
            <a:r>
              <a:rPr lang="en-US" sz="1600">
                <a:solidFill>
                  <a:srgbClr val="FFFFFF"/>
                </a:solidFill>
              </a:rPr>
              <a:t>B</a:t>
            </a:r>
          </a:p>
        </p:txBody>
      </p:sp>
      <p:sp>
        <p:nvSpPr>
          <p:cNvPr id="35" name="Rectangle 34"/>
          <p:cNvSpPr/>
          <p:nvPr userDrawn="1"/>
        </p:nvSpPr>
        <p:spPr>
          <a:xfrm>
            <a:off x="5941944" y="2482931"/>
            <a:ext cx="312906" cy="311496"/>
          </a:xfrm>
          <a:prstGeom prst="rect">
            <a:avLst/>
          </a:prstGeom>
        </p:spPr>
        <p:txBody>
          <a:bodyPr wrap="none">
            <a:spAutoFit/>
          </a:bodyPr>
          <a:lstStyle/>
          <a:p>
            <a:pPr>
              <a:lnSpc>
                <a:spcPct val="89000"/>
              </a:lnSpc>
            </a:pPr>
            <a:r>
              <a:rPr lang="en-US" sz="1600">
                <a:solidFill>
                  <a:srgbClr val="FFFFFF"/>
                </a:solidFill>
              </a:rPr>
              <a:t>C</a:t>
            </a:r>
          </a:p>
        </p:txBody>
      </p:sp>
      <p:sp>
        <p:nvSpPr>
          <p:cNvPr id="36" name="Rectangle 35"/>
          <p:cNvSpPr/>
          <p:nvPr userDrawn="1"/>
        </p:nvSpPr>
        <p:spPr>
          <a:xfrm>
            <a:off x="5941944" y="2866973"/>
            <a:ext cx="328936" cy="311496"/>
          </a:xfrm>
          <a:prstGeom prst="rect">
            <a:avLst/>
          </a:prstGeom>
        </p:spPr>
        <p:txBody>
          <a:bodyPr wrap="none">
            <a:spAutoFit/>
          </a:bodyPr>
          <a:lstStyle/>
          <a:p>
            <a:pPr>
              <a:lnSpc>
                <a:spcPct val="89000"/>
              </a:lnSpc>
            </a:pPr>
            <a:r>
              <a:rPr lang="en-US" sz="1600">
                <a:solidFill>
                  <a:srgbClr val="FFFFFF"/>
                </a:solidFill>
              </a:rPr>
              <a:t>D</a:t>
            </a:r>
          </a:p>
        </p:txBody>
      </p:sp>
    </p:spTree>
    <p:extLst>
      <p:ext uri="{BB962C8B-B14F-4D97-AF65-F5344CB8AC3E}">
        <p14:creationId xmlns:p14="http://schemas.microsoft.com/office/powerpoint/2010/main" val="17675852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pic>
        <p:nvPicPr>
          <p:cNvPr id="42" name="Picture 41"/>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Category growth in a circular chart</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You can put a subtitle here that is awesome</a:t>
            </a:r>
          </a:p>
        </p:txBody>
      </p:sp>
      <p:grpSp>
        <p:nvGrpSpPr>
          <p:cNvPr id="8" name="Group 7"/>
          <p:cNvGrpSpPr>
            <a:grpSpLocks noChangeAspect="1"/>
          </p:cNvGrpSpPr>
          <p:nvPr userDrawn="1"/>
        </p:nvGrpSpPr>
        <p:grpSpPr>
          <a:xfrm>
            <a:off x="3048000" y="2107640"/>
            <a:ext cx="2637264" cy="2787587"/>
            <a:chOff x="3447877" y="1592601"/>
            <a:chExt cx="2251499" cy="2379835"/>
          </a:xfrm>
        </p:grpSpPr>
        <p:sp>
          <p:nvSpPr>
            <p:cNvPr id="9" name="Oval 8"/>
            <p:cNvSpPr>
              <a:spLocks noChangeAspect="1"/>
            </p:cNvSpPr>
            <p:nvPr/>
          </p:nvSpPr>
          <p:spPr>
            <a:xfrm>
              <a:off x="3447877" y="1720938"/>
              <a:ext cx="2251499" cy="2251498"/>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0" name="Oval 9"/>
            <p:cNvSpPr>
              <a:spLocks noChangeAspect="1"/>
            </p:cNvSpPr>
            <p:nvPr/>
          </p:nvSpPr>
          <p:spPr>
            <a:xfrm>
              <a:off x="3666805" y="1939867"/>
              <a:ext cx="1813644" cy="1813642"/>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1" name="Oval 10"/>
            <p:cNvSpPr>
              <a:spLocks noChangeAspect="1"/>
            </p:cNvSpPr>
            <p:nvPr/>
          </p:nvSpPr>
          <p:spPr>
            <a:xfrm>
              <a:off x="3883020" y="2156080"/>
              <a:ext cx="1381216" cy="1381216"/>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2" name="Arc 11"/>
            <p:cNvSpPr>
              <a:spLocks noChangeAspect="1"/>
            </p:cNvSpPr>
            <p:nvPr/>
          </p:nvSpPr>
          <p:spPr>
            <a:xfrm>
              <a:off x="3447877" y="1720938"/>
              <a:ext cx="2251499" cy="2251498"/>
            </a:xfrm>
            <a:prstGeom prst="arc">
              <a:avLst/>
            </a:prstGeom>
            <a:ln w="2667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3" name="Arc 12"/>
            <p:cNvSpPr>
              <a:spLocks noChangeAspect="1"/>
            </p:cNvSpPr>
            <p:nvPr/>
          </p:nvSpPr>
          <p:spPr>
            <a:xfrm>
              <a:off x="3666805" y="1939867"/>
              <a:ext cx="1813644" cy="1813642"/>
            </a:xfrm>
            <a:prstGeom prst="arc">
              <a:avLst>
                <a:gd name="adj1" fmla="val 16200000"/>
                <a:gd name="adj2" fmla="val 4074945"/>
              </a:avLst>
            </a:prstGeom>
            <a:ln w="266700" cap="rnd"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4" name="Arc 13"/>
            <p:cNvSpPr>
              <a:spLocks noChangeAspect="1"/>
            </p:cNvSpPr>
            <p:nvPr/>
          </p:nvSpPr>
          <p:spPr>
            <a:xfrm>
              <a:off x="3883020" y="2156080"/>
              <a:ext cx="1381216" cy="1381216"/>
            </a:xfrm>
            <a:prstGeom prst="arc">
              <a:avLst>
                <a:gd name="adj1" fmla="val 16200000"/>
                <a:gd name="adj2" fmla="val 9376870"/>
              </a:avLst>
            </a:prstGeom>
            <a:ln w="2667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5" name="Rectangle 14"/>
            <p:cNvSpPr>
              <a:spLocks noChangeAspect="1"/>
            </p:cNvSpPr>
            <p:nvPr/>
          </p:nvSpPr>
          <p:spPr>
            <a:xfrm>
              <a:off x="4450046" y="1592601"/>
              <a:ext cx="263031" cy="265932"/>
            </a:xfrm>
            <a:prstGeom prst="rect">
              <a:avLst/>
            </a:prstGeom>
          </p:spPr>
          <p:txBody>
            <a:bodyPr wrap="none">
              <a:spAutoFit/>
            </a:bodyPr>
            <a:lstStyle/>
            <a:p>
              <a:pPr>
                <a:lnSpc>
                  <a:spcPct val="89000"/>
                </a:lnSpc>
              </a:pPr>
              <a:r>
                <a:rPr lang="en-US" sz="1600">
                  <a:solidFill>
                    <a:srgbClr val="FFFFFF"/>
                  </a:solidFill>
                </a:rPr>
                <a:t>A</a:t>
              </a:r>
            </a:p>
          </p:txBody>
        </p:sp>
        <p:sp>
          <p:nvSpPr>
            <p:cNvPr id="16" name="Rectangle 15"/>
            <p:cNvSpPr>
              <a:spLocks noChangeAspect="1"/>
            </p:cNvSpPr>
            <p:nvPr/>
          </p:nvSpPr>
          <p:spPr>
            <a:xfrm>
              <a:off x="4456458" y="1815476"/>
              <a:ext cx="267136" cy="265932"/>
            </a:xfrm>
            <a:prstGeom prst="rect">
              <a:avLst/>
            </a:prstGeom>
          </p:spPr>
          <p:txBody>
            <a:bodyPr wrap="none">
              <a:spAutoFit/>
            </a:bodyPr>
            <a:lstStyle/>
            <a:p>
              <a:pPr>
                <a:lnSpc>
                  <a:spcPct val="89000"/>
                </a:lnSpc>
              </a:pPr>
              <a:r>
                <a:rPr lang="en-US" sz="1600">
                  <a:solidFill>
                    <a:srgbClr val="FFFFFF"/>
                  </a:solidFill>
                </a:rPr>
                <a:t>B</a:t>
              </a:r>
            </a:p>
          </p:txBody>
        </p:sp>
        <p:sp>
          <p:nvSpPr>
            <p:cNvPr id="17" name="Rectangle 16"/>
            <p:cNvSpPr>
              <a:spLocks noChangeAspect="1"/>
            </p:cNvSpPr>
            <p:nvPr/>
          </p:nvSpPr>
          <p:spPr>
            <a:xfrm>
              <a:off x="4456458" y="2038350"/>
              <a:ext cx="267136" cy="265932"/>
            </a:xfrm>
            <a:prstGeom prst="rect">
              <a:avLst/>
            </a:prstGeom>
          </p:spPr>
          <p:txBody>
            <a:bodyPr wrap="none">
              <a:spAutoFit/>
            </a:bodyPr>
            <a:lstStyle/>
            <a:p>
              <a:pPr>
                <a:lnSpc>
                  <a:spcPct val="89000"/>
                </a:lnSpc>
              </a:pPr>
              <a:r>
                <a:rPr lang="en-US" sz="1600">
                  <a:solidFill>
                    <a:srgbClr val="FFFFFF"/>
                  </a:solidFill>
                </a:rPr>
                <a:t>C</a:t>
              </a:r>
            </a:p>
          </p:txBody>
        </p:sp>
      </p:grpSp>
      <p:grpSp>
        <p:nvGrpSpPr>
          <p:cNvPr id="18" name="Group 17"/>
          <p:cNvGrpSpPr>
            <a:grpSpLocks noChangeAspect="1"/>
          </p:cNvGrpSpPr>
          <p:nvPr userDrawn="1"/>
        </p:nvGrpSpPr>
        <p:grpSpPr>
          <a:xfrm>
            <a:off x="6502400" y="2107640"/>
            <a:ext cx="2637264" cy="2787587"/>
            <a:chOff x="3447877" y="1592601"/>
            <a:chExt cx="2251499" cy="2379835"/>
          </a:xfrm>
        </p:grpSpPr>
        <p:sp>
          <p:nvSpPr>
            <p:cNvPr id="19" name="Oval 18"/>
            <p:cNvSpPr>
              <a:spLocks noChangeAspect="1"/>
            </p:cNvSpPr>
            <p:nvPr/>
          </p:nvSpPr>
          <p:spPr>
            <a:xfrm>
              <a:off x="3447877" y="1720938"/>
              <a:ext cx="2251499" cy="2251498"/>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0" name="Oval 19"/>
            <p:cNvSpPr>
              <a:spLocks noChangeAspect="1"/>
            </p:cNvSpPr>
            <p:nvPr/>
          </p:nvSpPr>
          <p:spPr>
            <a:xfrm>
              <a:off x="3666805" y="1939867"/>
              <a:ext cx="1813644" cy="1813642"/>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1" name="Oval 20"/>
            <p:cNvSpPr>
              <a:spLocks noChangeAspect="1"/>
            </p:cNvSpPr>
            <p:nvPr/>
          </p:nvSpPr>
          <p:spPr>
            <a:xfrm>
              <a:off x="3883020" y="2156080"/>
              <a:ext cx="1381216" cy="1381216"/>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2" name="Arc 21"/>
            <p:cNvSpPr>
              <a:spLocks noChangeAspect="1"/>
            </p:cNvSpPr>
            <p:nvPr/>
          </p:nvSpPr>
          <p:spPr>
            <a:xfrm>
              <a:off x="3447877" y="1720938"/>
              <a:ext cx="2251499" cy="2251498"/>
            </a:xfrm>
            <a:prstGeom prst="arc">
              <a:avLst>
                <a:gd name="adj1" fmla="val 16200000"/>
                <a:gd name="adj2" fmla="val 2582671"/>
              </a:avLst>
            </a:prstGeom>
            <a:ln w="2667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3" name="Arc 22"/>
            <p:cNvSpPr>
              <a:spLocks noChangeAspect="1"/>
            </p:cNvSpPr>
            <p:nvPr/>
          </p:nvSpPr>
          <p:spPr>
            <a:xfrm>
              <a:off x="3666805" y="1939867"/>
              <a:ext cx="1813644" cy="1813642"/>
            </a:xfrm>
            <a:prstGeom prst="arc">
              <a:avLst>
                <a:gd name="adj1" fmla="val 16200000"/>
                <a:gd name="adj2" fmla="val 8081272"/>
              </a:avLst>
            </a:prstGeom>
            <a:ln w="266700" cap="rnd"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4" name="Arc 23"/>
            <p:cNvSpPr>
              <a:spLocks noChangeAspect="1"/>
            </p:cNvSpPr>
            <p:nvPr/>
          </p:nvSpPr>
          <p:spPr>
            <a:xfrm>
              <a:off x="3883020" y="2156079"/>
              <a:ext cx="1381216" cy="1381216"/>
            </a:xfrm>
            <a:prstGeom prst="arc">
              <a:avLst>
                <a:gd name="adj1" fmla="val 16200000"/>
                <a:gd name="adj2" fmla="val 3960138"/>
              </a:avLst>
            </a:prstGeom>
            <a:ln w="2667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5" name="Rectangle 24"/>
            <p:cNvSpPr>
              <a:spLocks noChangeAspect="1"/>
            </p:cNvSpPr>
            <p:nvPr/>
          </p:nvSpPr>
          <p:spPr>
            <a:xfrm>
              <a:off x="4450046" y="1592601"/>
              <a:ext cx="263031" cy="265932"/>
            </a:xfrm>
            <a:prstGeom prst="rect">
              <a:avLst/>
            </a:prstGeom>
          </p:spPr>
          <p:txBody>
            <a:bodyPr wrap="none">
              <a:spAutoFit/>
            </a:bodyPr>
            <a:lstStyle/>
            <a:p>
              <a:pPr>
                <a:lnSpc>
                  <a:spcPct val="89000"/>
                </a:lnSpc>
              </a:pPr>
              <a:r>
                <a:rPr lang="en-US" sz="1600">
                  <a:solidFill>
                    <a:srgbClr val="FFFFFF"/>
                  </a:solidFill>
                </a:rPr>
                <a:t>A</a:t>
              </a:r>
            </a:p>
          </p:txBody>
        </p:sp>
        <p:sp>
          <p:nvSpPr>
            <p:cNvPr id="26" name="Rectangle 25"/>
            <p:cNvSpPr>
              <a:spLocks noChangeAspect="1"/>
            </p:cNvSpPr>
            <p:nvPr/>
          </p:nvSpPr>
          <p:spPr>
            <a:xfrm>
              <a:off x="4456458" y="1815476"/>
              <a:ext cx="267136" cy="265932"/>
            </a:xfrm>
            <a:prstGeom prst="rect">
              <a:avLst/>
            </a:prstGeom>
          </p:spPr>
          <p:txBody>
            <a:bodyPr wrap="none">
              <a:spAutoFit/>
            </a:bodyPr>
            <a:lstStyle/>
            <a:p>
              <a:pPr>
                <a:lnSpc>
                  <a:spcPct val="89000"/>
                </a:lnSpc>
              </a:pPr>
              <a:r>
                <a:rPr lang="en-US" sz="1600">
                  <a:solidFill>
                    <a:srgbClr val="FFFFFF"/>
                  </a:solidFill>
                </a:rPr>
                <a:t>B</a:t>
              </a:r>
            </a:p>
          </p:txBody>
        </p:sp>
        <p:sp>
          <p:nvSpPr>
            <p:cNvPr id="27" name="Rectangle 26"/>
            <p:cNvSpPr>
              <a:spLocks noChangeAspect="1"/>
            </p:cNvSpPr>
            <p:nvPr/>
          </p:nvSpPr>
          <p:spPr>
            <a:xfrm>
              <a:off x="4456458" y="2038350"/>
              <a:ext cx="267136" cy="265932"/>
            </a:xfrm>
            <a:prstGeom prst="rect">
              <a:avLst/>
            </a:prstGeom>
          </p:spPr>
          <p:txBody>
            <a:bodyPr wrap="none">
              <a:spAutoFit/>
            </a:bodyPr>
            <a:lstStyle/>
            <a:p>
              <a:pPr>
                <a:lnSpc>
                  <a:spcPct val="89000"/>
                </a:lnSpc>
              </a:pPr>
              <a:r>
                <a:rPr lang="en-US" sz="1600">
                  <a:solidFill>
                    <a:srgbClr val="FFFFFF"/>
                  </a:solidFill>
                </a:rPr>
                <a:t>C</a:t>
              </a:r>
            </a:p>
          </p:txBody>
        </p:sp>
      </p:grpSp>
      <p:sp>
        <p:nvSpPr>
          <p:cNvPr id="28" name="Rectangle 27"/>
          <p:cNvSpPr/>
          <p:nvPr userDrawn="1"/>
        </p:nvSpPr>
        <p:spPr>
          <a:xfrm>
            <a:off x="6176675" y="5257801"/>
            <a:ext cx="3231699" cy="747512"/>
          </a:xfrm>
          <a:prstGeom prst="rect">
            <a:avLst/>
          </a:prstGeom>
        </p:spPr>
        <p:txBody>
          <a:bodyPr wrap="square" lIns="243840" rIns="243840" bIns="97536">
            <a:spAutoFit/>
          </a:bodyPr>
          <a:lstStyle/>
          <a:p>
            <a:pPr algn="ctr">
              <a:lnSpc>
                <a:spcPct val="89000"/>
              </a:lnSpc>
            </a:pPr>
            <a:r>
              <a:rPr lang="en-US" sz="1467">
                <a:solidFill>
                  <a:schemeClr val="tx2"/>
                </a:solidFill>
              </a:rPr>
              <a:t>In </a:t>
            </a:r>
            <a:r>
              <a:rPr lang="en-US" sz="1467" err="1">
                <a:solidFill>
                  <a:schemeClr val="tx2"/>
                </a:solidFill>
              </a:rPr>
              <a:t>finibus</a:t>
            </a:r>
            <a:r>
              <a:rPr lang="en-US" sz="1467">
                <a:solidFill>
                  <a:schemeClr val="tx2"/>
                </a:solidFill>
              </a:rPr>
              <a:t>, </a:t>
            </a:r>
            <a:r>
              <a:rPr lang="en-US" sz="1467" err="1">
                <a:solidFill>
                  <a:schemeClr val="tx2"/>
                </a:solidFill>
              </a:rPr>
              <a:t>mauris</a:t>
            </a:r>
            <a:r>
              <a:rPr lang="en-US" sz="1467">
                <a:solidFill>
                  <a:schemeClr val="tx2"/>
                </a:solidFill>
              </a:rPr>
              <a:t> </a:t>
            </a:r>
            <a:r>
              <a:rPr lang="en-US" sz="1467" err="1">
                <a:solidFill>
                  <a:schemeClr val="tx2"/>
                </a:solidFill>
              </a:rPr>
              <a:t>nec</a:t>
            </a:r>
            <a:r>
              <a:rPr lang="en-US" sz="1467">
                <a:solidFill>
                  <a:schemeClr val="tx2"/>
                </a:solidFill>
              </a:rPr>
              <a:t> </a:t>
            </a:r>
            <a:r>
              <a:rPr lang="en-US" sz="1467" err="1">
                <a:solidFill>
                  <a:schemeClr val="tx2"/>
                </a:solidFill>
              </a:rPr>
              <a:t>lacinia</a:t>
            </a:r>
            <a:r>
              <a:rPr lang="en-US" sz="1467">
                <a:solidFill>
                  <a:schemeClr val="tx2"/>
                </a:solidFill>
              </a:rPr>
              <a:t> </a:t>
            </a:r>
            <a:r>
              <a:rPr lang="en-US" sz="1467" err="1">
                <a:solidFill>
                  <a:schemeClr val="tx2"/>
                </a:solidFill>
              </a:rPr>
              <a:t>condimentum</a:t>
            </a:r>
            <a:r>
              <a:rPr lang="en-US" sz="1467">
                <a:solidFill>
                  <a:schemeClr val="tx2"/>
                </a:solidFill>
              </a:rPr>
              <a:t>, </a:t>
            </a:r>
            <a:r>
              <a:rPr lang="en-US" sz="1467" err="1">
                <a:solidFill>
                  <a:schemeClr val="tx2"/>
                </a:solidFill>
              </a:rPr>
              <a:t>massa</a:t>
            </a:r>
            <a:r>
              <a:rPr lang="en-US" sz="1467">
                <a:solidFill>
                  <a:schemeClr val="tx2"/>
                </a:solidFill>
              </a:rPr>
              <a:t> </a:t>
            </a:r>
            <a:r>
              <a:rPr lang="en-US" sz="1467" err="1">
                <a:solidFill>
                  <a:schemeClr val="tx2"/>
                </a:solidFill>
              </a:rPr>
              <a:t>est</a:t>
            </a:r>
            <a:r>
              <a:rPr lang="en-US" sz="1467">
                <a:solidFill>
                  <a:schemeClr val="tx2"/>
                </a:solidFill>
              </a:rPr>
              <a:t> </a:t>
            </a:r>
            <a:r>
              <a:rPr lang="en-US" sz="1467" err="1">
                <a:solidFill>
                  <a:schemeClr val="tx2"/>
                </a:solidFill>
              </a:rPr>
              <a:t>ultrices</a:t>
            </a:r>
            <a:r>
              <a:rPr lang="en-US" sz="1467">
                <a:solidFill>
                  <a:schemeClr val="tx2"/>
                </a:solidFill>
              </a:rPr>
              <a:t> </a:t>
            </a:r>
            <a:r>
              <a:rPr lang="en-US" sz="1467" err="1">
                <a:solidFill>
                  <a:schemeClr val="tx2"/>
                </a:solidFill>
              </a:rPr>
              <a:t>tellus</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ultrices</a:t>
            </a:r>
            <a:r>
              <a:rPr lang="en-US" sz="1467">
                <a:solidFill>
                  <a:schemeClr val="tx2"/>
                </a:solidFill>
              </a:rPr>
              <a:t> </a:t>
            </a:r>
            <a:r>
              <a:rPr lang="en-US" sz="1467" err="1">
                <a:solidFill>
                  <a:schemeClr val="tx2"/>
                </a:solidFill>
              </a:rPr>
              <a:t>lectus</a:t>
            </a:r>
            <a:endParaRPr lang="en-US" sz="1467">
              <a:solidFill>
                <a:schemeClr val="tx2"/>
              </a:solidFill>
            </a:endParaRPr>
          </a:p>
        </p:txBody>
      </p:sp>
      <p:sp>
        <p:nvSpPr>
          <p:cNvPr id="29" name="Rectangle 28"/>
          <p:cNvSpPr/>
          <p:nvPr userDrawn="1"/>
        </p:nvSpPr>
        <p:spPr>
          <a:xfrm>
            <a:off x="2669612" y="5257801"/>
            <a:ext cx="3231699" cy="747512"/>
          </a:xfrm>
          <a:prstGeom prst="rect">
            <a:avLst/>
          </a:prstGeom>
        </p:spPr>
        <p:txBody>
          <a:bodyPr wrap="square" lIns="243840" rIns="243840" bIns="97536">
            <a:spAutoFit/>
          </a:bodyPr>
          <a:lstStyle/>
          <a:p>
            <a:pPr algn="ct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r>
              <a:rPr lang="en-US" sz="1467">
                <a:solidFill>
                  <a:schemeClr val="tx2"/>
                </a:solidFill>
              </a:rPr>
              <a:t>. </a:t>
            </a:r>
            <a:r>
              <a:rPr lang="en-US" sz="1467" err="1">
                <a:solidFill>
                  <a:schemeClr val="tx2"/>
                </a:solidFill>
              </a:rPr>
              <a:t>Mauris</a:t>
            </a:r>
            <a:r>
              <a:rPr lang="en-US" sz="1467">
                <a:solidFill>
                  <a:schemeClr val="tx2"/>
                </a:solidFill>
              </a:rPr>
              <a:t> </a:t>
            </a:r>
            <a:r>
              <a:rPr lang="en-US" sz="1467" err="1">
                <a:solidFill>
                  <a:schemeClr val="tx2"/>
                </a:solidFill>
              </a:rPr>
              <a:t>eros</a:t>
            </a:r>
            <a:r>
              <a:rPr lang="en-US" sz="1467">
                <a:solidFill>
                  <a:schemeClr val="tx2"/>
                </a:solidFill>
              </a:rPr>
              <a:t> </a:t>
            </a:r>
            <a:r>
              <a:rPr lang="en-US" sz="1467" err="1">
                <a:solidFill>
                  <a:schemeClr val="tx2"/>
                </a:solidFill>
              </a:rPr>
              <a:t>sapien</a:t>
            </a:r>
            <a:r>
              <a:rPr lang="en-US" sz="1467">
                <a:solidFill>
                  <a:schemeClr val="tx2"/>
                </a:solidFill>
              </a:rPr>
              <a:t>, </a:t>
            </a:r>
            <a:r>
              <a:rPr lang="en-US" sz="1467" err="1">
                <a:solidFill>
                  <a:schemeClr val="tx2"/>
                </a:solidFill>
              </a:rPr>
              <a:t>ultrices</a:t>
            </a:r>
            <a:r>
              <a:rPr lang="en-US" sz="1467">
                <a:solidFill>
                  <a:schemeClr val="tx2"/>
                </a:solidFill>
              </a:rPr>
              <a:t> </a:t>
            </a:r>
            <a:r>
              <a:rPr lang="en-US" sz="1467" err="1">
                <a:solidFill>
                  <a:schemeClr val="tx2"/>
                </a:solidFill>
              </a:rPr>
              <a:t>ut</a:t>
            </a:r>
            <a:endParaRPr lang="en-US" sz="1467">
              <a:solidFill>
                <a:schemeClr val="tx2"/>
              </a:solidFill>
            </a:endParaRPr>
          </a:p>
        </p:txBody>
      </p:sp>
      <p:cxnSp>
        <p:nvCxnSpPr>
          <p:cNvPr id="30" name="Straight Connector 29"/>
          <p:cNvCxnSpPr/>
          <p:nvPr userDrawn="1"/>
        </p:nvCxnSpPr>
        <p:spPr>
          <a:xfrm flipH="1">
            <a:off x="8448262" y="4150392"/>
            <a:ext cx="1270765" cy="0"/>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H="1">
            <a:off x="8883228" y="3210055"/>
            <a:ext cx="835801"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H="1">
            <a:off x="8153623" y="2292463"/>
            <a:ext cx="1565407"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3" name="Oval 12"/>
          <p:cNvSpPr>
            <a:spLocks noChangeArrowheads="1"/>
          </p:cNvSpPr>
          <p:nvPr userDrawn="1"/>
        </p:nvSpPr>
        <p:spPr bwMode="auto">
          <a:xfrm>
            <a:off x="9719028" y="1892829"/>
            <a:ext cx="751403" cy="751403"/>
          </a:xfrm>
          <a:prstGeom prst="ellipse">
            <a:avLst/>
          </a:prstGeom>
          <a:solidFill>
            <a:schemeClr val="accent1"/>
          </a:solidFill>
          <a:ln w="9525">
            <a:noFill/>
            <a:round/>
            <a:headEnd/>
            <a:tailEnd/>
          </a:ln>
        </p:spPr>
        <p:txBody>
          <a:bodyPr vert="horz" wrap="none" lIns="121920" tIns="60960" rIns="121920" bIns="60960" numCol="1" anchor="ctr" anchorCtr="0" compatLnSpc="1">
            <a:prstTxWarp prst="textNoShape">
              <a:avLst/>
            </a:prstTxWarp>
          </a:bodyPr>
          <a:lstStyle/>
          <a:p>
            <a:pPr algn="ctr"/>
            <a:r>
              <a:rPr lang="en-US" sz="2133">
                <a:solidFill>
                  <a:srgbClr val="FFFFFF"/>
                </a:solidFill>
              </a:rPr>
              <a:t>36%</a:t>
            </a:r>
          </a:p>
        </p:txBody>
      </p:sp>
      <p:sp>
        <p:nvSpPr>
          <p:cNvPr id="34" name="Oval 12"/>
          <p:cNvSpPr>
            <a:spLocks noChangeArrowheads="1"/>
          </p:cNvSpPr>
          <p:nvPr userDrawn="1"/>
        </p:nvSpPr>
        <p:spPr bwMode="auto">
          <a:xfrm>
            <a:off x="9719027" y="2834352"/>
            <a:ext cx="751403" cy="751403"/>
          </a:xfrm>
          <a:prstGeom prst="ellipse">
            <a:avLst/>
          </a:prstGeom>
          <a:solidFill>
            <a:schemeClr val="accent1">
              <a:lumMod val="60000"/>
              <a:lumOff val="40000"/>
            </a:schemeClr>
          </a:solidFill>
          <a:ln w="9525">
            <a:noFill/>
            <a:round/>
            <a:headEnd/>
            <a:tailEnd/>
          </a:ln>
        </p:spPr>
        <p:txBody>
          <a:bodyPr vert="horz" wrap="none" lIns="121920" tIns="60960" rIns="121920" bIns="60960" numCol="1" anchor="ctr" anchorCtr="0" compatLnSpc="1">
            <a:prstTxWarp prst="textNoShape">
              <a:avLst/>
            </a:prstTxWarp>
          </a:bodyPr>
          <a:lstStyle/>
          <a:p>
            <a:pPr algn="ctr"/>
            <a:r>
              <a:rPr lang="en-US" sz="2133">
                <a:solidFill>
                  <a:srgbClr val="FFFFFF"/>
                </a:solidFill>
              </a:rPr>
              <a:t>68%</a:t>
            </a:r>
          </a:p>
        </p:txBody>
      </p:sp>
      <p:sp>
        <p:nvSpPr>
          <p:cNvPr id="35" name="Oval 12"/>
          <p:cNvSpPr>
            <a:spLocks noChangeArrowheads="1"/>
          </p:cNvSpPr>
          <p:nvPr userDrawn="1"/>
        </p:nvSpPr>
        <p:spPr bwMode="auto">
          <a:xfrm>
            <a:off x="9719027" y="3774691"/>
            <a:ext cx="751403" cy="751403"/>
          </a:xfrm>
          <a:prstGeom prst="ellipse">
            <a:avLst/>
          </a:prstGeom>
          <a:solidFill>
            <a:schemeClr val="accent5"/>
          </a:solidFill>
          <a:ln w="9525">
            <a:noFill/>
            <a:round/>
            <a:headEnd/>
            <a:tailEnd/>
          </a:ln>
        </p:spPr>
        <p:txBody>
          <a:bodyPr vert="horz" wrap="none" lIns="121920" tIns="60960" rIns="121920" bIns="60960" numCol="1" anchor="ctr" anchorCtr="0" compatLnSpc="1">
            <a:prstTxWarp prst="textNoShape">
              <a:avLst/>
            </a:prstTxWarp>
          </a:bodyPr>
          <a:lstStyle/>
          <a:p>
            <a:pPr algn="ctr"/>
            <a:r>
              <a:rPr lang="en-US" sz="2133">
                <a:solidFill>
                  <a:srgbClr val="FFFFFF"/>
                </a:solidFill>
              </a:rPr>
              <a:t>45%</a:t>
            </a:r>
          </a:p>
        </p:txBody>
      </p:sp>
      <p:cxnSp>
        <p:nvCxnSpPr>
          <p:cNvPr id="36" name="Straight Connector 35"/>
          <p:cNvCxnSpPr>
            <a:stCxn id="41" idx="6"/>
            <a:endCxn id="11" idx="0"/>
          </p:cNvCxnSpPr>
          <p:nvPr userDrawn="1"/>
        </p:nvCxnSpPr>
        <p:spPr>
          <a:xfrm flipV="1">
            <a:off x="1950443" y="2767664"/>
            <a:ext cx="2416191" cy="1382729"/>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40" idx="6"/>
            <a:endCxn id="10" idx="0"/>
          </p:cNvCxnSpPr>
          <p:nvPr userDrawn="1"/>
        </p:nvCxnSpPr>
        <p:spPr>
          <a:xfrm flipV="1">
            <a:off x="1950443" y="2514405"/>
            <a:ext cx="2416191" cy="695648"/>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9" idx="0"/>
            <a:endCxn id="39" idx="6"/>
          </p:cNvCxnSpPr>
          <p:nvPr userDrawn="1"/>
        </p:nvCxnSpPr>
        <p:spPr>
          <a:xfrm flipH="1" flipV="1">
            <a:off x="1950445" y="2255829"/>
            <a:ext cx="2416188" cy="2136"/>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9" name="Oval 12"/>
          <p:cNvSpPr>
            <a:spLocks noChangeArrowheads="1"/>
          </p:cNvSpPr>
          <p:nvPr userDrawn="1"/>
        </p:nvSpPr>
        <p:spPr bwMode="auto">
          <a:xfrm>
            <a:off x="1199041" y="1880128"/>
            <a:ext cx="751403" cy="751403"/>
          </a:xfrm>
          <a:prstGeom prst="ellipse">
            <a:avLst/>
          </a:prstGeom>
          <a:solidFill>
            <a:schemeClr val="accent1"/>
          </a:solidFill>
          <a:ln w="9525">
            <a:noFill/>
            <a:round/>
            <a:headEnd/>
            <a:tailEnd/>
          </a:ln>
        </p:spPr>
        <p:txBody>
          <a:bodyPr vert="horz" wrap="none" lIns="121920" tIns="60960" rIns="121920" bIns="60960" numCol="1" anchor="ctr" anchorCtr="0" compatLnSpc="1">
            <a:prstTxWarp prst="textNoShape">
              <a:avLst/>
            </a:prstTxWarp>
          </a:bodyPr>
          <a:lstStyle/>
          <a:p>
            <a:pPr algn="ctr"/>
            <a:r>
              <a:rPr lang="en-US" sz="2133">
                <a:solidFill>
                  <a:srgbClr val="FFFFFF"/>
                </a:solidFill>
              </a:rPr>
              <a:t>36%</a:t>
            </a:r>
          </a:p>
        </p:txBody>
      </p:sp>
      <p:sp>
        <p:nvSpPr>
          <p:cNvPr id="40" name="Oval 12"/>
          <p:cNvSpPr>
            <a:spLocks noChangeArrowheads="1"/>
          </p:cNvSpPr>
          <p:nvPr userDrawn="1"/>
        </p:nvSpPr>
        <p:spPr bwMode="auto">
          <a:xfrm>
            <a:off x="1199040" y="2834352"/>
            <a:ext cx="751403" cy="751403"/>
          </a:xfrm>
          <a:prstGeom prst="ellipse">
            <a:avLst/>
          </a:prstGeom>
          <a:solidFill>
            <a:schemeClr val="accent1">
              <a:lumMod val="60000"/>
              <a:lumOff val="40000"/>
            </a:schemeClr>
          </a:solidFill>
          <a:ln w="9525">
            <a:noFill/>
            <a:round/>
            <a:headEnd/>
            <a:tailEnd/>
          </a:ln>
        </p:spPr>
        <p:txBody>
          <a:bodyPr vert="horz" wrap="none" lIns="121920" tIns="60960" rIns="121920" bIns="60960" numCol="1" anchor="ctr" anchorCtr="0" compatLnSpc="1">
            <a:prstTxWarp prst="textNoShape">
              <a:avLst/>
            </a:prstTxWarp>
          </a:bodyPr>
          <a:lstStyle/>
          <a:p>
            <a:pPr algn="ctr"/>
            <a:r>
              <a:rPr lang="en-US" sz="2133">
                <a:solidFill>
                  <a:srgbClr val="FFFFFF"/>
                </a:solidFill>
              </a:rPr>
              <a:t>68%</a:t>
            </a:r>
          </a:p>
        </p:txBody>
      </p:sp>
      <p:sp>
        <p:nvSpPr>
          <p:cNvPr id="41" name="Oval 12"/>
          <p:cNvSpPr>
            <a:spLocks noChangeArrowheads="1"/>
          </p:cNvSpPr>
          <p:nvPr userDrawn="1"/>
        </p:nvSpPr>
        <p:spPr bwMode="auto">
          <a:xfrm>
            <a:off x="1199040" y="3774691"/>
            <a:ext cx="751403" cy="751403"/>
          </a:xfrm>
          <a:prstGeom prst="ellipse">
            <a:avLst/>
          </a:prstGeom>
          <a:solidFill>
            <a:schemeClr val="accent5"/>
          </a:solidFill>
          <a:ln w="9525">
            <a:noFill/>
            <a:round/>
            <a:headEnd/>
            <a:tailEnd/>
          </a:ln>
        </p:spPr>
        <p:txBody>
          <a:bodyPr vert="horz" wrap="none" lIns="121920" tIns="60960" rIns="121920" bIns="60960" numCol="1" anchor="ctr" anchorCtr="0" compatLnSpc="1">
            <a:prstTxWarp prst="textNoShape">
              <a:avLst/>
            </a:prstTxWarp>
          </a:bodyPr>
          <a:lstStyle/>
          <a:p>
            <a:pPr algn="ctr"/>
            <a:r>
              <a:rPr lang="en-US" sz="2133">
                <a:solidFill>
                  <a:srgbClr val="FFFFFF"/>
                </a:solidFill>
              </a:rPr>
              <a:t>45%</a:t>
            </a:r>
          </a:p>
        </p:txBody>
      </p:sp>
    </p:spTree>
    <p:extLst>
      <p:ext uri="{BB962C8B-B14F-4D97-AF65-F5344CB8AC3E}">
        <p14:creationId xmlns:p14="http://schemas.microsoft.com/office/powerpoint/2010/main" val="18513380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pic>
        <p:nvPicPr>
          <p:cNvPr id="47" name="Picture 4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42" name="Date Placeholder 2"/>
          <p:cNvSpPr>
            <a:spLocks noGrp="1"/>
          </p:cNvSpPr>
          <p:nvPr>
            <p:ph type="dt" sz="half" idx="10"/>
          </p:nvPr>
        </p:nvSpPr>
        <p:spPr>
          <a:xfrm>
            <a:off x="838200" y="6356350"/>
            <a:ext cx="2743200" cy="365125"/>
          </a:xfrm>
        </p:spPr>
        <p:txBody>
          <a:bodyPr/>
          <a:lstStyle/>
          <a:p>
            <a:fld id="{365D381E-0BC5-44A2-B77C-56577A0FAC03}" type="datetimeFigureOut">
              <a:rPr lang="lt-LT" smtClean="0"/>
              <a:t>2021-07-20</a:t>
            </a:fld>
            <a:endParaRPr lang="lt-LT"/>
          </a:p>
        </p:txBody>
      </p:sp>
      <p:sp>
        <p:nvSpPr>
          <p:cNvPr id="43" name="Footer Placeholder 3"/>
          <p:cNvSpPr>
            <a:spLocks noGrp="1"/>
          </p:cNvSpPr>
          <p:nvPr>
            <p:ph type="ftr" sz="quarter" idx="11"/>
          </p:nvPr>
        </p:nvSpPr>
        <p:spPr>
          <a:xfrm>
            <a:off x="4038600" y="6356350"/>
            <a:ext cx="4114800" cy="365125"/>
          </a:xfrm>
        </p:spPr>
        <p:txBody>
          <a:bodyPr/>
          <a:lstStyle/>
          <a:p>
            <a:endParaRPr lang="lt-LT"/>
          </a:p>
        </p:txBody>
      </p:sp>
      <p:sp>
        <p:nvSpPr>
          <p:cNvPr id="44" name="Slide Number Placeholder 4"/>
          <p:cNvSpPr>
            <a:spLocks noGrp="1"/>
          </p:cNvSpPr>
          <p:nvPr>
            <p:ph type="sldNum" sz="quarter" idx="12"/>
          </p:nvPr>
        </p:nvSpPr>
        <p:spPr>
          <a:xfrm>
            <a:off x="8610600" y="6356350"/>
            <a:ext cx="2743200" cy="365125"/>
          </a:xfrm>
        </p:spPr>
        <p:txBody>
          <a:bodyPr/>
          <a:lstStyle/>
          <a:p>
            <a:fld id="{2EDC26B0-D571-42F9-9FB7-DBB2D912BCEA}" type="slidenum">
              <a:rPr lang="lt-LT" smtClean="0"/>
              <a:t>‹#›</a:t>
            </a:fld>
            <a:endParaRPr lang="lt-LT"/>
          </a:p>
        </p:txBody>
      </p:sp>
      <p:graphicFrame>
        <p:nvGraphicFramePr>
          <p:cNvPr id="45" name="Content Placeholder 4"/>
          <p:cNvGraphicFramePr>
            <a:graphicFrameLocks/>
          </p:cNvGraphicFramePr>
          <p:nvPr userDrawn="1">
            <p:extLst>
              <p:ext uri="{D42A27DB-BD31-4B8C-83A1-F6EECF244321}">
                <p14:modId xmlns:p14="http://schemas.microsoft.com/office/powerpoint/2010/main" val="1175962127"/>
              </p:ext>
            </p:extLst>
          </p:nvPr>
        </p:nvGraphicFramePr>
        <p:xfrm>
          <a:off x="409574" y="387351"/>
          <a:ext cx="11376022" cy="5735108"/>
        </p:xfrm>
        <a:graphic>
          <a:graphicData uri="http://schemas.openxmlformats.org/drawingml/2006/table">
            <a:tbl>
              <a:tblPr firstRow="1" firstCol="1" bandRow="1">
                <a:tableStyleId>{5C22544A-7EE6-4342-B048-85BDC9FD1C3A}</a:tableStyleId>
              </a:tblPr>
              <a:tblGrid>
                <a:gridCol w="1625146">
                  <a:extLst>
                    <a:ext uri="{9D8B030D-6E8A-4147-A177-3AD203B41FA5}">
                      <a16:colId xmlns:a16="http://schemas.microsoft.com/office/drawing/2014/main" val="20000"/>
                    </a:ext>
                  </a:extLst>
                </a:gridCol>
                <a:gridCol w="1625146">
                  <a:extLst>
                    <a:ext uri="{9D8B030D-6E8A-4147-A177-3AD203B41FA5}">
                      <a16:colId xmlns:a16="http://schemas.microsoft.com/office/drawing/2014/main" val="20001"/>
                    </a:ext>
                  </a:extLst>
                </a:gridCol>
                <a:gridCol w="1625146">
                  <a:extLst>
                    <a:ext uri="{9D8B030D-6E8A-4147-A177-3AD203B41FA5}">
                      <a16:colId xmlns:a16="http://schemas.microsoft.com/office/drawing/2014/main" val="20002"/>
                    </a:ext>
                  </a:extLst>
                </a:gridCol>
                <a:gridCol w="1625146">
                  <a:extLst>
                    <a:ext uri="{9D8B030D-6E8A-4147-A177-3AD203B41FA5}">
                      <a16:colId xmlns:a16="http://schemas.microsoft.com/office/drawing/2014/main" val="20003"/>
                    </a:ext>
                  </a:extLst>
                </a:gridCol>
                <a:gridCol w="1625146">
                  <a:extLst>
                    <a:ext uri="{9D8B030D-6E8A-4147-A177-3AD203B41FA5}">
                      <a16:colId xmlns:a16="http://schemas.microsoft.com/office/drawing/2014/main" val="20004"/>
                    </a:ext>
                  </a:extLst>
                </a:gridCol>
                <a:gridCol w="1625146">
                  <a:extLst>
                    <a:ext uri="{9D8B030D-6E8A-4147-A177-3AD203B41FA5}">
                      <a16:colId xmlns:a16="http://schemas.microsoft.com/office/drawing/2014/main" val="20005"/>
                    </a:ext>
                  </a:extLst>
                </a:gridCol>
                <a:gridCol w="1625146">
                  <a:extLst>
                    <a:ext uri="{9D8B030D-6E8A-4147-A177-3AD203B41FA5}">
                      <a16:colId xmlns:a16="http://schemas.microsoft.com/office/drawing/2014/main" val="20006"/>
                    </a:ext>
                  </a:extLst>
                </a:gridCol>
              </a:tblGrid>
              <a:tr h="325120">
                <a:tc>
                  <a:txBody>
                    <a:bodyPr/>
                    <a:lstStyle/>
                    <a:p>
                      <a:pPr algn="l"/>
                      <a:r>
                        <a:rPr lang="en-US" sz="1300" b="0" cap="none" spc="-20" baseline="0">
                          <a:solidFill>
                            <a:schemeClr val="bg1"/>
                          </a:solidFill>
                          <a:latin typeface="+mn-lt"/>
                          <a:ea typeface="Open Sans Semibold" pitchFamily="34" charset="0"/>
                          <a:cs typeface="Open Sans Semibold" pitchFamily="34" charset="0"/>
                        </a:rPr>
                        <a:t>Month</a:t>
                      </a:r>
                    </a:p>
                  </a:txBody>
                  <a:tcPr marL="121920" marR="121920" marT="60960" marB="60960">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5120">
                <a:tc>
                  <a:txBody>
                    <a:bodyPr/>
                    <a:lstStyle/>
                    <a:p>
                      <a:pPr algn="l"/>
                      <a:r>
                        <a:rPr lang="en-US" sz="1300" b="0" cap="all" spc="-20" baseline="0">
                          <a:solidFill>
                            <a:schemeClr val="bg1"/>
                          </a:solidFill>
                          <a:latin typeface="+mn-lt"/>
                          <a:ea typeface="Open Sans Semibold" pitchFamily="34" charset="0"/>
                          <a:cs typeface="Open Sans Semibold" pitchFamily="34" charset="0"/>
                        </a:rPr>
                        <a:t>S</a:t>
                      </a:r>
                    </a:p>
                  </a:txBody>
                  <a:tcPr marL="121920" marR="121920" marT="60960" marB="60960">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M</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W</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F</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S</a:t>
                      </a:r>
                    </a:p>
                  </a:txBody>
                  <a:tcPr marL="121920" marR="121920" marT="60960" marB="60960">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325120">
                <a:tc>
                  <a:txBody>
                    <a:bodyPr/>
                    <a:lstStyle/>
                    <a:p>
                      <a:pPr algn="l"/>
                      <a:r>
                        <a:rPr lang="en-US" sz="1300" b="0" spc="-20">
                          <a:solidFill>
                            <a:schemeClr val="tx2"/>
                          </a:solidFill>
                          <a:latin typeface="+mn-lt"/>
                        </a:rPr>
                        <a:t>1</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ea typeface="Open Sans Semibold" pitchFamily="34" charset="0"/>
                          <a:cs typeface="Open Sans Semibold" pitchFamily="34" charset="0"/>
                        </a:rPr>
                        <a:t>3</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4</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5</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6</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7</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681937">
                <a:tc>
                  <a:txBody>
                    <a:bodyPr/>
                    <a:lstStyle/>
                    <a:p>
                      <a:pPr algn="l"/>
                      <a:r>
                        <a:rPr lang="en-US" sz="1300" b="0" spc="-20">
                          <a:solidFill>
                            <a:schemeClr val="tx2"/>
                          </a:solidFill>
                          <a:latin typeface="+mn-lt"/>
                        </a:rPr>
                        <a:t>Something</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l"/>
                      <a:r>
                        <a:rPr lang="en-US" sz="1300" b="0" spc="-20">
                          <a:solidFill>
                            <a:schemeClr val="tx2"/>
                          </a:solidFill>
                          <a:latin typeface="+mn-lt"/>
                        </a:rPr>
                        <a:t>End of Something</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325120">
                <a:tc>
                  <a:txBody>
                    <a:bodyPr/>
                    <a:lstStyle/>
                    <a:p>
                      <a:pPr algn="l"/>
                      <a:r>
                        <a:rPr lang="en-US" sz="1300" b="0" spc="-20">
                          <a:solidFill>
                            <a:schemeClr val="tx2"/>
                          </a:solidFill>
                          <a:latin typeface="+mn-lt"/>
                        </a:rPr>
                        <a:t>8</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9</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ea typeface="Open Sans Semibold" pitchFamily="34" charset="0"/>
                          <a:cs typeface="Open Sans Semibold" pitchFamily="34" charset="0"/>
                        </a:rPr>
                        <a:t>10</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11</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12</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13</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14</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681937">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r>
                        <a:rPr lang="en-US" sz="1300" b="0" spc="-20">
                          <a:solidFill>
                            <a:schemeClr val="tx2"/>
                          </a:solidFill>
                          <a:latin typeface="+mn-lt"/>
                        </a:rPr>
                        <a:t>Something else</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r>
                        <a:rPr lang="en-US" sz="1300" b="0" spc="-20">
                          <a:solidFill>
                            <a:schemeClr val="tx2"/>
                          </a:solidFill>
                          <a:latin typeface="+mn-lt"/>
                        </a:rPr>
                        <a:t>That’s enough of something else</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325120">
                <a:tc>
                  <a:txBody>
                    <a:bodyPr/>
                    <a:lstStyle/>
                    <a:p>
                      <a:pPr algn="l"/>
                      <a:r>
                        <a:rPr lang="en-US" sz="1300" b="0" spc="-20">
                          <a:solidFill>
                            <a:schemeClr val="tx2"/>
                          </a:solidFill>
                          <a:latin typeface="+mn-lt"/>
                        </a:rPr>
                        <a:t>15</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16</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ea typeface="Open Sans Semibold" pitchFamily="34" charset="0"/>
                          <a:cs typeface="Open Sans Semibold" pitchFamily="34" charset="0"/>
                        </a:rPr>
                        <a:t>17</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18</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19</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20</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21</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681937">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r>
                        <a:rPr lang="en-US" sz="1300" b="0" spc="-20">
                          <a:solidFill>
                            <a:schemeClr val="tx1"/>
                          </a:solidFill>
                          <a:latin typeface="+mn-lt"/>
                        </a:rPr>
                        <a:t>Now we start this</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5">
                        <a:alpha val="30196"/>
                      </a:schemeClr>
                    </a:solid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5">
                        <a:alpha val="30196"/>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5">
                        <a:alpha val="30196"/>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7"/>
                  </a:ext>
                </a:extLst>
              </a:tr>
              <a:tr h="325120">
                <a:tc>
                  <a:txBody>
                    <a:bodyPr/>
                    <a:lstStyle/>
                    <a:p>
                      <a:pPr algn="l"/>
                      <a:r>
                        <a:rPr lang="en-US" sz="1300" b="0" spc="-20">
                          <a:solidFill>
                            <a:schemeClr val="tx2"/>
                          </a:solidFill>
                          <a:latin typeface="+mn-lt"/>
                        </a:rPr>
                        <a:t>22</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23</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ea typeface="Open Sans Semibold" pitchFamily="34" charset="0"/>
                          <a:cs typeface="Open Sans Semibold" pitchFamily="34" charset="0"/>
                        </a:rPr>
                        <a:t>24</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25</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ea typeface="Open Sans Semibold" pitchFamily="34" charset="0"/>
                          <a:cs typeface="Open Sans Semibold" pitchFamily="34" charset="0"/>
                        </a:rPr>
                        <a:t>26</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27</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28</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731520">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alpha val="29804"/>
                      </a:schemeClr>
                    </a:solid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alpha val="29804"/>
                      </a:schemeClr>
                    </a:solidFill>
                  </a:tcPr>
                </a:tc>
                <a:tc>
                  <a:txBody>
                    <a:bodyPr/>
                    <a:lstStyle/>
                    <a:p>
                      <a:pPr algn="l"/>
                      <a:r>
                        <a:rPr lang="en-US" sz="1300" b="0" spc="-20">
                          <a:solidFill>
                            <a:schemeClr val="tx2"/>
                          </a:solidFill>
                          <a:latin typeface="+mn-lt"/>
                        </a:rPr>
                        <a:t>All good things must</a:t>
                      </a:r>
                      <a:r>
                        <a:rPr lang="en-US" sz="1300" b="0" spc="-20" baseline="0">
                          <a:solidFill>
                            <a:schemeClr val="tx2"/>
                          </a:solidFill>
                          <a:latin typeface="+mn-lt"/>
                        </a:rPr>
                        <a:t> come to pass</a:t>
                      </a:r>
                      <a:endParaRPr lang="en-US" sz="1300" b="0" spc="-20">
                        <a:solidFill>
                          <a:schemeClr val="tx2"/>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alpha val="29804"/>
                      </a:schemeClr>
                    </a:solid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9"/>
                  </a:ext>
                </a:extLst>
              </a:tr>
              <a:tr h="325120">
                <a:tc>
                  <a:txBody>
                    <a:bodyPr/>
                    <a:lstStyle/>
                    <a:p>
                      <a:pPr algn="l"/>
                      <a:r>
                        <a:rPr lang="en-US" sz="1300" b="0" spc="-20">
                          <a:solidFill>
                            <a:schemeClr val="tx2"/>
                          </a:solidFill>
                          <a:latin typeface="+mn-lt"/>
                        </a:rPr>
                        <a:t>29</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30</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10"/>
                  </a:ext>
                </a:extLst>
              </a:tr>
              <a:tr h="681937">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517572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30,000 foot overview page one</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Lots of areas to put your awesome content</a:t>
            </a:r>
          </a:p>
        </p:txBody>
      </p:sp>
      <p:sp>
        <p:nvSpPr>
          <p:cNvPr id="8" name="TextBox 7"/>
          <p:cNvSpPr txBox="1"/>
          <p:nvPr userDrawn="1"/>
        </p:nvSpPr>
        <p:spPr>
          <a:xfrm>
            <a:off x="914400" y="1582258"/>
            <a:ext cx="3291939" cy="451342"/>
          </a:xfrm>
          <a:prstGeom prst="rect">
            <a:avLst/>
          </a:prstGeom>
          <a:solidFill>
            <a:schemeClr val="accent1"/>
          </a:solidFill>
        </p:spPr>
        <p:txBody>
          <a:bodyPr wrap="square" lIns="121920" tIns="60960" rIns="121920" bIns="60960" rtlCol="0" anchor="b" anchorCtr="0">
            <a:spAutoFit/>
          </a:bodyPr>
          <a:lstStyle/>
          <a:p>
            <a:r>
              <a:rPr lang="en-US" sz="2133">
                <a:solidFill>
                  <a:schemeClr val="bg1"/>
                </a:solidFill>
              </a:rPr>
              <a:t>First category</a:t>
            </a:r>
          </a:p>
        </p:txBody>
      </p:sp>
      <p:sp>
        <p:nvSpPr>
          <p:cNvPr id="9" name="TextBox 8"/>
          <p:cNvSpPr txBox="1"/>
          <p:nvPr userDrawn="1"/>
        </p:nvSpPr>
        <p:spPr>
          <a:xfrm>
            <a:off x="916183" y="2033599"/>
            <a:ext cx="3291939" cy="3932588"/>
          </a:xfrm>
          <a:prstGeom prst="rect">
            <a:avLst/>
          </a:prstGeom>
          <a:solidFill>
            <a:schemeClr val="accent1">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0" name="TextBox 9"/>
          <p:cNvSpPr txBox="1"/>
          <p:nvPr userDrawn="1"/>
        </p:nvSpPr>
        <p:spPr>
          <a:xfrm>
            <a:off x="4474741" y="1582258"/>
            <a:ext cx="3291939" cy="451342"/>
          </a:xfrm>
          <a:prstGeom prst="rect">
            <a:avLst/>
          </a:prstGeom>
          <a:solidFill>
            <a:schemeClr val="accent4"/>
          </a:solidFill>
        </p:spPr>
        <p:txBody>
          <a:bodyPr wrap="square" lIns="121920" tIns="60960" rIns="121920" bIns="60960" rtlCol="0" anchor="b" anchorCtr="0">
            <a:spAutoFit/>
          </a:bodyPr>
          <a:lstStyle/>
          <a:p>
            <a:r>
              <a:rPr lang="en-US" sz="2133">
                <a:solidFill>
                  <a:schemeClr val="bg1"/>
                </a:solidFill>
              </a:rPr>
              <a:t>Second category</a:t>
            </a:r>
          </a:p>
        </p:txBody>
      </p:sp>
      <p:sp>
        <p:nvSpPr>
          <p:cNvPr id="11" name="TextBox 10"/>
          <p:cNvSpPr txBox="1"/>
          <p:nvPr userDrawn="1"/>
        </p:nvSpPr>
        <p:spPr>
          <a:xfrm>
            <a:off x="4476525" y="2033599"/>
            <a:ext cx="3291939" cy="3932588"/>
          </a:xfrm>
          <a:prstGeom prst="rect">
            <a:avLst/>
          </a:prstGeom>
          <a:solidFill>
            <a:schemeClr val="accent4">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2" name="TextBox 11"/>
          <p:cNvSpPr txBox="1"/>
          <p:nvPr userDrawn="1"/>
        </p:nvSpPr>
        <p:spPr>
          <a:xfrm>
            <a:off x="7983877" y="1582258"/>
            <a:ext cx="3291939" cy="451342"/>
          </a:xfrm>
          <a:prstGeom prst="rect">
            <a:avLst/>
          </a:prstGeom>
          <a:solidFill>
            <a:schemeClr val="tx2"/>
          </a:solidFill>
        </p:spPr>
        <p:txBody>
          <a:bodyPr wrap="square" lIns="121920" tIns="60960" rIns="121920" bIns="60960" rtlCol="0" anchor="b" anchorCtr="0">
            <a:spAutoFit/>
          </a:bodyPr>
          <a:lstStyle/>
          <a:p>
            <a:r>
              <a:rPr lang="en-US" sz="2133">
                <a:solidFill>
                  <a:schemeClr val="bg1"/>
                </a:solidFill>
              </a:rPr>
              <a:t>Third category</a:t>
            </a:r>
          </a:p>
        </p:txBody>
      </p:sp>
      <p:sp>
        <p:nvSpPr>
          <p:cNvPr id="13" name="TextBox 12"/>
          <p:cNvSpPr txBox="1"/>
          <p:nvPr userDrawn="1"/>
        </p:nvSpPr>
        <p:spPr>
          <a:xfrm>
            <a:off x="7985661" y="2033599"/>
            <a:ext cx="3291939" cy="3932588"/>
          </a:xfrm>
          <a:prstGeom prst="rect">
            <a:avLst/>
          </a:prstGeom>
          <a:solidFill>
            <a:schemeClr val="tx2">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Tree>
    <p:extLst>
      <p:ext uri="{BB962C8B-B14F-4D97-AF65-F5344CB8AC3E}">
        <p14:creationId xmlns:p14="http://schemas.microsoft.com/office/powerpoint/2010/main" val="12590786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30,000 foot overview page one</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a:t>Lots of areas to put your awesome content</a:t>
            </a:r>
          </a:p>
        </p:txBody>
      </p:sp>
      <p:sp>
        <p:nvSpPr>
          <p:cNvPr id="8" name="TextBox 7"/>
          <p:cNvSpPr txBox="1"/>
          <p:nvPr userDrawn="1"/>
        </p:nvSpPr>
        <p:spPr>
          <a:xfrm>
            <a:off x="914400" y="1582258"/>
            <a:ext cx="3291939" cy="451342"/>
          </a:xfrm>
          <a:prstGeom prst="rect">
            <a:avLst/>
          </a:prstGeom>
          <a:solidFill>
            <a:schemeClr val="accent1"/>
          </a:solidFill>
        </p:spPr>
        <p:txBody>
          <a:bodyPr wrap="square" lIns="121920" tIns="60960" rIns="121920" bIns="60960" rtlCol="0" anchor="b" anchorCtr="0">
            <a:spAutoFit/>
          </a:bodyPr>
          <a:lstStyle/>
          <a:p>
            <a:r>
              <a:rPr lang="en-US" sz="2133">
                <a:solidFill>
                  <a:schemeClr val="bg1"/>
                </a:solidFill>
              </a:rPr>
              <a:t>First category</a:t>
            </a:r>
          </a:p>
        </p:txBody>
      </p:sp>
      <p:sp>
        <p:nvSpPr>
          <p:cNvPr id="9" name="TextBox 8"/>
          <p:cNvSpPr txBox="1"/>
          <p:nvPr userDrawn="1"/>
        </p:nvSpPr>
        <p:spPr>
          <a:xfrm>
            <a:off x="916183" y="2033599"/>
            <a:ext cx="3291939" cy="3932588"/>
          </a:xfrm>
          <a:prstGeom prst="rect">
            <a:avLst/>
          </a:prstGeom>
          <a:solidFill>
            <a:schemeClr val="tx2">
              <a:lumMod val="20000"/>
              <a:lumOff val="80000"/>
              <a:alpha val="20000"/>
            </a:schemeClr>
          </a:solidFill>
        </p:spPr>
        <p:txBody>
          <a:bodyPr wrap="square" lIns="121920" tIns="60960" rIns="121920" bIns="60960" rtlCol="0">
            <a:noAutofit/>
          </a:bodyPr>
          <a:lstStyle/>
          <a:p>
            <a:r>
              <a:rPr lang="en-US" sz="1467">
                <a:solidFill>
                  <a:schemeClr val="bg1"/>
                </a:solidFill>
              </a:rPr>
              <a:t>Lorem ipsum dolor sit amet, </a:t>
            </a:r>
            <a:r>
              <a:rPr lang="en-US" sz="1467" err="1">
                <a:solidFill>
                  <a:schemeClr val="bg1"/>
                </a:solidFill>
              </a:rPr>
              <a:t>consectetur</a:t>
            </a:r>
            <a:endParaRPr lang="en-US" sz="1467">
              <a:solidFill>
                <a:schemeClr val="bg1"/>
              </a:solidFill>
            </a:endParaRPr>
          </a:p>
        </p:txBody>
      </p:sp>
      <p:sp>
        <p:nvSpPr>
          <p:cNvPr id="10" name="TextBox 9"/>
          <p:cNvSpPr txBox="1"/>
          <p:nvPr userDrawn="1"/>
        </p:nvSpPr>
        <p:spPr>
          <a:xfrm>
            <a:off x="4474741" y="1582258"/>
            <a:ext cx="3291939" cy="451342"/>
          </a:xfrm>
          <a:prstGeom prst="rect">
            <a:avLst/>
          </a:prstGeom>
          <a:solidFill>
            <a:schemeClr val="accent4"/>
          </a:solidFill>
        </p:spPr>
        <p:txBody>
          <a:bodyPr wrap="square" lIns="121920" tIns="60960" rIns="121920" bIns="60960" rtlCol="0" anchor="b" anchorCtr="0">
            <a:spAutoFit/>
          </a:bodyPr>
          <a:lstStyle/>
          <a:p>
            <a:r>
              <a:rPr lang="en-US" sz="2133">
                <a:solidFill>
                  <a:schemeClr val="bg1"/>
                </a:solidFill>
              </a:rPr>
              <a:t>Second category</a:t>
            </a:r>
          </a:p>
        </p:txBody>
      </p:sp>
      <p:sp>
        <p:nvSpPr>
          <p:cNvPr id="11" name="TextBox 10"/>
          <p:cNvSpPr txBox="1"/>
          <p:nvPr userDrawn="1"/>
        </p:nvSpPr>
        <p:spPr>
          <a:xfrm>
            <a:off x="4476525" y="2033599"/>
            <a:ext cx="3291939" cy="3932588"/>
          </a:xfrm>
          <a:prstGeom prst="rect">
            <a:avLst/>
          </a:prstGeom>
          <a:solidFill>
            <a:schemeClr val="accent4">
              <a:lumMod val="20000"/>
              <a:lumOff val="80000"/>
              <a:alpha val="20000"/>
            </a:schemeClr>
          </a:solidFill>
        </p:spPr>
        <p:txBody>
          <a:bodyPr wrap="square" lIns="121920" tIns="60960" rIns="121920" bIns="60960" rtlCol="0">
            <a:noAutofit/>
          </a:bodyPr>
          <a:lstStyle/>
          <a:p>
            <a:r>
              <a:rPr lang="en-US" sz="1467">
                <a:solidFill>
                  <a:schemeClr val="bg1"/>
                </a:solidFill>
              </a:rPr>
              <a:t>Lorem ipsum dolor sit amet, </a:t>
            </a:r>
            <a:r>
              <a:rPr lang="en-US" sz="1467" err="1">
                <a:solidFill>
                  <a:schemeClr val="bg1"/>
                </a:solidFill>
              </a:rPr>
              <a:t>consectetur</a:t>
            </a:r>
            <a:endParaRPr lang="en-US" sz="1467">
              <a:solidFill>
                <a:schemeClr val="bg1"/>
              </a:solidFill>
            </a:endParaRPr>
          </a:p>
        </p:txBody>
      </p:sp>
      <p:sp>
        <p:nvSpPr>
          <p:cNvPr id="12" name="TextBox 11"/>
          <p:cNvSpPr txBox="1"/>
          <p:nvPr userDrawn="1"/>
        </p:nvSpPr>
        <p:spPr>
          <a:xfrm>
            <a:off x="7983877" y="1582258"/>
            <a:ext cx="3291939" cy="451342"/>
          </a:xfrm>
          <a:prstGeom prst="rect">
            <a:avLst/>
          </a:prstGeom>
          <a:solidFill>
            <a:schemeClr val="tx2"/>
          </a:solidFill>
        </p:spPr>
        <p:txBody>
          <a:bodyPr wrap="square" lIns="121920" tIns="60960" rIns="121920" bIns="60960" rtlCol="0" anchor="b" anchorCtr="0">
            <a:spAutoFit/>
          </a:bodyPr>
          <a:lstStyle/>
          <a:p>
            <a:r>
              <a:rPr lang="en-US" sz="2133">
                <a:solidFill>
                  <a:schemeClr val="bg1"/>
                </a:solidFill>
              </a:rPr>
              <a:t>Third category</a:t>
            </a:r>
          </a:p>
        </p:txBody>
      </p:sp>
      <p:sp>
        <p:nvSpPr>
          <p:cNvPr id="13" name="TextBox 12"/>
          <p:cNvSpPr txBox="1"/>
          <p:nvPr userDrawn="1"/>
        </p:nvSpPr>
        <p:spPr>
          <a:xfrm>
            <a:off x="7985661" y="2033599"/>
            <a:ext cx="3291939" cy="3932588"/>
          </a:xfrm>
          <a:prstGeom prst="rect">
            <a:avLst/>
          </a:prstGeom>
          <a:solidFill>
            <a:schemeClr val="bg2">
              <a:lumMod val="90000"/>
              <a:alpha val="20000"/>
            </a:schemeClr>
          </a:solidFill>
        </p:spPr>
        <p:txBody>
          <a:bodyPr wrap="square" lIns="121920" tIns="60960" rIns="121920" bIns="60960" rtlCol="0">
            <a:noAutofit/>
          </a:bodyPr>
          <a:lstStyle/>
          <a:p>
            <a:r>
              <a:rPr lang="en-US" sz="1467">
                <a:solidFill>
                  <a:schemeClr val="bg1"/>
                </a:solidFill>
              </a:rPr>
              <a:t>Lorem ipsum dolor sit amet, </a:t>
            </a:r>
            <a:r>
              <a:rPr lang="en-US" sz="1467" err="1">
                <a:solidFill>
                  <a:schemeClr val="bg1"/>
                </a:solidFill>
              </a:rPr>
              <a:t>consectetur</a:t>
            </a:r>
            <a:endParaRPr lang="en-US" sz="1467">
              <a:solidFill>
                <a:schemeClr val="bg1"/>
              </a:solidFill>
            </a:endParaRPr>
          </a:p>
        </p:txBody>
      </p:sp>
    </p:spTree>
    <p:extLst>
      <p:ext uri="{BB962C8B-B14F-4D97-AF65-F5344CB8AC3E}">
        <p14:creationId xmlns:p14="http://schemas.microsoft.com/office/powerpoint/2010/main" val="42762335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30,000 foot overview page one</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Lots of areas to put your awesome content</a:t>
            </a:r>
          </a:p>
        </p:txBody>
      </p:sp>
      <p:sp>
        <p:nvSpPr>
          <p:cNvPr id="8" name="TextBox 7"/>
          <p:cNvSpPr txBox="1"/>
          <p:nvPr userDrawn="1"/>
        </p:nvSpPr>
        <p:spPr>
          <a:xfrm>
            <a:off x="914400" y="1537803"/>
            <a:ext cx="3291939" cy="451342"/>
          </a:xfrm>
          <a:prstGeom prst="rect">
            <a:avLst/>
          </a:prstGeom>
          <a:solidFill>
            <a:schemeClr val="accent1"/>
          </a:solidFill>
        </p:spPr>
        <p:txBody>
          <a:bodyPr wrap="square" lIns="121920" tIns="60960" rIns="121920" bIns="60960" rtlCol="0" anchor="b" anchorCtr="0">
            <a:spAutoFit/>
          </a:bodyPr>
          <a:lstStyle/>
          <a:p>
            <a:r>
              <a:rPr lang="en-US" sz="2133">
                <a:solidFill>
                  <a:srgbClr val="FFFFFF"/>
                </a:solidFill>
              </a:rPr>
              <a:t>First category</a:t>
            </a:r>
          </a:p>
        </p:txBody>
      </p:sp>
      <p:sp>
        <p:nvSpPr>
          <p:cNvPr id="9" name="TextBox 8"/>
          <p:cNvSpPr txBox="1"/>
          <p:nvPr userDrawn="1"/>
        </p:nvSpPr>
        <p:spPr>
          <a:xfrm>
            <a:off x="916183" y="1989145"/>
            <a:ext cx="3291939" cy="1612825"/>
          </a:xfrm>
          <a:prstGeom prst="rect">
            <a:avLst/>
          </a:prstGeom>
          <a:solidFill>
            <a:schemeClr val="accent1">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0" name="TextBox 9"/>
          <p:cNvSpPr txBox="1"/>
          <p:nvPr userDrawn="1"/>
        </p:nvSpPr>
        <p:spPr>
          <a:xfrm>
            <a:off x="914400" y="3847942"/>
            <a:ext cx="3291939" cy="451342"/>
          </a:xfrm>
          <a:prstGeom prst="rect">
            <a:avLst/>
          </a:prstGeom>
          <a:solidFill>
            <a:schemeClr val="accent4"/>
          </a:solidFill>
        </p:spPr>
        <p:txBody>
          <a:bodyPr wrap="square" lIns="121920" tIns="60960" rIns="121920" bIns="60960" rtlCol="0" anchor="b" anchorCtr="0">
            <a:spAutoFit/>
          </a:bodyPr>
          <a:lstStyle/>
          <a:p>
            <a:r>
              <a:rPr lang="en-US" sz="2133">
                <a:solidFill>
                  <a:srgbClr val="FFFFFF"/>
                </a:solidFill>
              </a:rPr>
              <a:t>Fourth category</a:t>
            </a:r>
          </a:p>
        </p:txBody>
      </p:sp>
      <p:sp>
        <p:nvSpPr>
          <p:cNvPr id="11" name="TextBox 10"/>
          <p:cNvSpPr txBox="1"/>
          <p:nvPr userDrawn="1"/>
        </p:nvSpPr>
        <p:spPr>
          <a:xfrm>
            <a:off x="914400" y="4299284"/>
            <a:ext cx="3291939" cy="1612825"/>
          </a:xfrm>
          <a:prstGeom prst="rect">
            <a:avLst/>
          </a:prstGeom>
          <a:solidFill>
            <a:schemeClr val="accent4">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2" name="TextBox 11"/>
          <p:cNvSpPr txBox="1"/>
          <p:nvPr userDrawn="1"/>
        </p:nvSpPr>
        <p:spPr>
          <a:xfrm>
            <a:off x="4474741" y="1537803"/>
            <a:ext cx="3291939" cy="451342"/>
          </a:xfrm>
          <a:prstGeom prst="rect">
            <a:avLst/>
          </a:prstGeom>
          <a:solidFill>
            <a:schemeClr val="accent2"/>
          </a:solidFill>
        </p:spPr>
        <p:txBody>
          <a:bodyPr wrap="square" lIns="121920" tIns="60960" rIns="121920" bIns="60960" rtlCol="0" anchor="b" anchorCtr="0">
            <a:spAutoFit/>
          </a:bodyPr>
          <a:lstStyle/>
          <a:p>
            <a:r>
              <a:rPr lang="en-US" sz="2133">
                <a:solidFill>
                  <a:srgbClr val="FFFFFF"/>
                </a:solidFill>
              </a:rPr>
              <a:t>Second category</a:t>
            </a:r>
          </a:p>
        </p:txBody>
      </p:sp>
      <p:sp>
        <p:nvSpPr>
          <p:cNvPr id="13" name="TextBox 12"/>
          <p:cNvSpPr txBox="1"/>
          <p:nvPr userDrawn="1"/>
        </p:nvSpPr>
        <p:spPr>
          <a:xfrm>
            <a:off x="4476525" y="1989145"/>
            <a:ext cx="3291939" cy="1612825"/>
          </a:xfrm>
          <a:prstGeom prst="rect">
            <a:avLst/>
          </a:prstGeom>
          <a:solidFill>
            <a:schemeClr val="accent2">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4" name="TextBox 13"/>
          <p:cNvSpPr txBox="1"/>
          <p:nvPr userDrawn="1"/>
        </p:nvSpPr>
        <p:spPr>
          <a:xfrm>
            <a:off x="4474741" y="3847942"/>
            <a:ext cx="3291939" cy="451342"/>
          </a:xfrm>
          <a:prstGeom prst="rect">
            <a:avLst/>
          </a:prstGeom>
          <a:solidFill>
            <a:schemeClr val="accent5"/>
          </a:solidFill>
        </p:spPr>
        <p:txBody>
          <a:bodyPr wrap="square" lIns="121920" tIns="60960" rIns="121920" bIns="60960" rtlCol="0" anchor="b" anchorCtr="0">
            <a:spAutoFit/>
          </a:bodyPr>
          <a:lstStyle/>
          <a:p>
            <a:r>
              <a:rPr lang="en-US" sz="2133">
                <a:solidFill>
                  <a:srgbClr val="FFFFFF"/>
                </a:solidFill>
              </a:rPr>
              <a:t>Fifth category</a:t>
            </a:r>
          </a:p>
        </p:txBody>
      </p:sp>
      <p:sp>
        <p:nvSpPr>
          <p:cNvPr id="15" name="TextBox 14"/>
          <p:cNvSpPr txBox="1"/>
          <p:nvPr userDrawn="1"/>
        </p:nvSpPr>
        <p:spPr>
          <a:xfrm>
            <a:off x="4476525" y="4299284"/>
            <a:ext cx="3291939" cy="1612825"/>
          </a:xfrm>
          <a:prstGeom prst="rect">
            <a:avLst/>
          </a:prstGeom>
          <a:solidFill>
            <a:schemeClr val="accent5">
              <a:alpha val="20000"/>
            </a:schemeClr>
          </a:solidFill>
        </p:spPr>
        <p:txBody>
          <a:bodyPr wrap="square" lIns="121920" tIns="60960" rIns="121920" bIns="60960" rtlCol="0">
            <a:noAutofit/>
          </a:bodyPr>
          <a:lstStyle/>
          <a:p>
            <a:r>
              <a:rPr lang="en-US" sz="1467"/>
              <a:t>Lorem ipsum dolor sit amet, </a:t>
            </a:r>
            <a:r>
              <a:rPr lang="en-US" sz="1467" err="1"/>
              <a:t>consectetur</a:t>
            </a:r>
            <a:endParaRPr lang="en-US" sz="1467"/>
          </a:p>
        </p:txBody>
      </p:sp>
      <p:sp>
        <p:nvSpPr>
          <p:cNvPr id="16" name="TextBox 15"/>
          <p:cNvSpPr txBox="1"/>
          <p:nvPr userDrawn="1"/>
        </p:nvSpPr>
        <p:spPr>
          <a:xfrm>
            <a:off x="7983877" y="1537803"/>
            <a:ext cx="3291939" cy="451342"/>
          </a:xfrm>
          <a:prstGeom prst="rect">
            <a:avLst/>
          </a:prstGeom>
          <a:solidFill>
            <a:schemeClr val="accent5">
              <a:lumMod val="50000"/>
            </a:schemeClr>
          </a:solidFill>
        </p:spPr>
        <p:txBody>
          <a:bodyPr wrap="square" lIns="121920" tIns="60960" rIns="121920" bIns="60960" rtlCol="0" anchor="b" anchorCtr="0">
            <a:spAutoFit/>
          </a:bodyPr>
          <a:lstStyle/>
          <a:p>
            <a:r>
              <a:rPr lang="en-US" sz="2133">
                <a:solidFill>
                  <a:srgbClr val="FFFFFF"/>
                </a:solidFill>
              </a:rPr>
              <a:t>Third category</a:t>
            </a:r>
          </a:p>
        </p:txBody>
      </p:sp>
      <p:sp>
        <p:nvSpPr>
          <p:cNvPr id="17" name="TextBox 16"/>
          <p:cNvSpPr txBox="1"/>
          <p:nvPr userDrawn="1"/>
        </p:nvSpPr>
        <p:spPr>
          <a:xfrm>
            <a:off x="7985661" y="1989145"/>
            <a:ext cx="3291939" cy="1612825"/>
          </a:xfrm>
          <a:prstGeom prst="rect">
            <a:avLst/>
          </a:prstGeom>
          <a:solidFill>
            <a:schemeClr val="accent5">
              <a:lumMod val="50000"/>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8" name="TextBox 17"/>
          <p:cNvSpPr txBox="1"/>
          <p:nvPr userDrawn="1"/>
        </p:nvSpPr>
        <p:spPr>
          <a:xfrm>
            <a:off x="7983877" y="3847942"/>
            <a:ext cx="3291939" cy="451342"/>
          </a:xfrm>
          <a:prstGeom prst="rect">
            <a:avLst/>
          </a:prstGeom>
          <a:solidFill>
            <a:schemeClr val="accent1">
              <a:lumMod val="60000"/>
              <a:lumOff val="40000"/>
            </a:schemeClr>
          </a:solidFill>
        </p:spPr>
        <p:txBody>
          <a:bodyPr wrap="square" lIns="121920" tIns="60960" rIns="121920" bIns="60960" rtlCol="0" anchor="b" anchorCtr="0">
            <a:spAutoFit/>
          </a:bodyPr>
          <a:lstStyle/>
          <a:p>
            <a:r>
              <a:rPr lang="en-US" sz="2133">
                <a:solidFill>
                  <a:srgbClr val="FFFFFF"/>
                </a:solidFill>
              </a:rPr>
              <a:t>Sixth category</a:t>
            </a:r>
          </a:p>
        </p:txBody>
      </p:sp>
      <p:sp>
        <p:nvSpPr>
          <p:cNvPr id="19" name="TextBox 18"/>
          <p:cNvSpPr txBox="1"/>
          <p:nvPr userDrawn="1"/>
        </p:nvSpPr>
        <p:spPr>
          <a:xfrm>
            <a:off x="7985661" y="4299284"/>
            <a:ext cx="3291939" cy="1612825"/>
          </a:xfrm>
          <a:prstGeom prst="rect">
            <a:avLst/>
          </a:prstGeom>
          <a:solidFill>
            <a:schemeClr val="accent1">
              <a:lumMod val="60000"/>
              <a:lumOff val="40000"/>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Tree>
    <p:extLst>
      <p:ext uri="{BB962C8B-B14F-4D97-AF65-F5344CB8AC3E}">
        <p14:creationId xmlns:p14="http://schemas.microsoft.com/office/powerpoint/2010/main" val="20178268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2021-07-20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8" name="TextBox 7"/>
          <p:cNvSpPr txBox="1"/>
          <p:nvPr userDrawn="1"/>
        </p:nvSpPr>
        <p:spPr>
          <a:xfrm>
            <a:off x="914400" y="1537803"/>
            <a:ext cx="5056227" cy="451342"/>
          </a:xfrm>
          <a:prstGeom prst="rect">
            <a:avLst/>
          </a:prstGeom>
          <a:solidFill>
            <a:schemeClr val="accent1"/>
          </a:solidFill>
        </p:spPr>
        <p:txBody>
          <a:bodyPr wrap="square" lIns="121920" tIns="60960" rIns="121920" bIns="60960" rtlCol="0" anchor="b" anchorCtr="0">
            <a:spAutoFit/>
          </a:bodyPr>
          <a:lstStyle/>
          <a:p>
            <a:r>
              <a:rPr lang="en-US" sz="2133">
                <a:solidFill>
                  <a:schemeClr val="bg1"/>
                </a:solidFill>
              </a:rPr>
              <a:t>First category</a:t>
            </a:r>
          </a:p>
        </p:txBody>
      </p:sp>
      <p:sp>
        <p:nvSpPr>
          <p:cNvPr id="9" name="TextBox 8"/>
          <p:cNvSpPr txBox="1"/>
          <p:nvPr userDrawn="1"/>
        </p:nvSpPr>
        <p:spPr>
          <a:xfrm>
            <a:off x="914400" y="1989145"/>
            <a:ext cx="5056227" cy="1612825"/>
          </a:xfrm>
          <a:prstGeom prst="rect">
            <a:avLst/>
          </a:prstGeom>
          <a:solidFill>
            <a:schemeClr val="accent1">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0" name="TextBox 9"/>
          <p:cNvSpPr txBox="1"/>
          <p:nvPr userDrawn="1"/>
        </p:nvSpPr>
        <p:spPr>
          <a:xfrm>
            <a:off x="914400" y="3847942"/>
            <a:ext cx="5056227" cy="451342"/>
          </a:xfrm>
          <a:prstGeom prst="rect">
            <a:avLst/>
          </a:prstGeom>
          <a:solidFill>
            <a:schemeClr val="accent5"/>
          </a:solidFill>
        </p:spPr>
        <p:txBody>
          <a:bodyPr wrap="square" lIns="121920" tIns="60960" rIns="121920" bIns="60960" rtlCol="0" anchor="b" anchorCtr="0">
            <a:spAutoFit/>
          </a:bodyPr>
          <a:lstStyle/>
          <a:p>
            <a:r>
              <a:rPr lang="en-US" sz="2133">
                <a:solidFill>
                  <a:schemeClr val="bg1"/>
                </a:solidFill>
              </a:rPr>
              <a:t>Third category</a:t>
            </a:r>
          </a:p>
        </p:txBody>
      </p:sp>
      <p:sp>
        <p:nvSpPr>
          <p:cNvPr id="11" name="TextBox 10"/>
          <p:cNvSpPr txBox="1"/>
          <p:nvPr userDrawn="1"/>
        </p:nvSpPr>
        <p:spPr>
          <a:xfrm>
            <a:off x="914400" y="4299284"/>
            <a:ext cx="5056227" cy="1612825"/>
          </a:xfrm>
          <a:prstGeom prst="rect">
            <a:avLst/>
          </a:prstGeom>
          <a:solidFill>
            <a:schemeClr val="accent5">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2" name="TextBox 11"/>
          <p:cNvSpPr txBox="1"/>
          <p:nvPr userDrawn="1"/>
        </p:nvSpPr>
        <p:spPr>
          <a:xfrm>
            <a:off x="6218633" y="1537803"/>
            <a:ext cx="5056227" cy="451342"/>
          </a:xfrm>
          <a:prstGeom prst="rect">
            <a:avLst/>
          </a:prstGeom>
          <a:solidFill>
            <a:schemeClr val="accent1">
              <a:lumMod val="60000"/>
              <a:lumOff val="40000"/>
            </a:schemeClr>
          </a:solidFill>
        </p:spPr>
        <p:txBody>
          <a:bodyPr wrap="square" lIns="121920" tIns="60960" rIns="121920" bIns="60960" rtlCol="0" anchor="b" anchorCtr="0">
            <a:spAutoFit/>
          </a:bodyPr>
          <a:lstStyle/>
          <a:p>
            <a:r>
              <a:rPr lang="en-US" sz="2133">
                <a:solidFill>
                  <a:schemeClr val="bg1"/>
                </a:solidFill>
              </a:rPr>
              <a:t>Second category</a:t>
            </a:r>
          </a:p>
        </p:txBody>
      </p:sp>
      <p:sp>
        <p:nvSpPr>
          <p:cNvPr id="13" name="TextBox 12"/>
          <p:cNvSpPr txBox="1"/>
          <p:nvPr userDrawn="1"/>
        </p:nvSpPr>
        <p:spPr>
          <a:xfrm>
            <a:off x="6221373" y="1989145"/>
            <a:ext cx="5056227" cy="1612825"/>
          </a:xfrm>
          <a:prstGeom prst="rect">
            <a:avLst/>
          </a:prstGeom>
          <a:solidFill>
            <a:schemeClr val="accent1">
              <a:lumMod val="60000"/>
              <a:lumOff val="40000"/>
              <a:alpha val="20000"/>
            </a:schemeClr>
          </a:solidFill>
        </p:spPr>
        <p:txBody>
          <a:bodyPr wrap="square" lIns="121920" tIns="60960" rIns="121920" bIns="60960" rtlCol="0">
            <a:noAutofit/>
          </a:bodyPr>
          <a:lstStyle/>
          <a:p>
            <a:r>
              <a:rPr lang="en-US" sz="1467"/>
              <a:t>Lorem ipsum dolor sit amet, </a:t>
            </a:r>
            <a:r>
              <a:rPr lang="en-US" sz="1467" err="1"/>
              <a:t>consectetur</a:t>
            </a:r>
            <a:endParaRPr lang="en-US" sz="1467"/>
          </a:p>
        </p:txBody>
      </p:sp>
      <p:sp>
        <p:nvSpPr>
          <p:cNvPr id="14" name="TextBox 13"/>
          <p:cNvSpPr txBox="1"/>
          <p:nvPr userDrawn="1"/>
        </p:nvSpPr>
        <p:spPr>
          <a:xfrm>
            <a:off x="6218633" y="3847942"/>
            <a:ext cx="5056227" cy="451342"/>
          </a:xfrm>
          <a:prstGeom prst="rect">
            <a:avLst/>
          </a:prstGeom>
          <a:solidFill>
            <a:schemeClr val="tx2"/>
          </a:solidFill>
        </p:spPr>
        <p:txBody>
          <a:bodyPr wrap="square" lIns="121920" tIns="60960" rIns="121920" bIns="60960" rtlCol="0" anchor="b" anchorCtr="0">
            <a:spAutoFit/>
          </a:bodyPr>
          <a:lstStyle/>
          <a:p>
            <a:r>
              <a:rPr lang="en-US" sz="2133">
                <a:solidFill>
                  <a:schemeClr val="bg1"/>
                </a:solidFill>
              </a:rPr>
              <a:t>Fourth category</a:t>
            </a:r>
          </a:p>
        </p:txBody>
      </p:sp>
      <p:sp>
        <p:nvSpPr>
          <p:cNvPr id="15" name="TextBox 14"/>
          <p:cNvSpPr txBox="1"/>
          <p:nvPr userDrawn="1"/>
        </p:nvSpPr>
        <p:spPr>
          <a:xfrm>
            <a:off x="6221373" y="4299284"/>
            <a:ext cx="5056227" cy="1612825"/>
          </a:xfrm>
          <a:prstGeom prst="rect">
            <a:avLst/>
          </a:prstGeom>
          <a:solidFill>
            <a:schemeClr val="tx2">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7"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30,000 foot overview page one</a:t>
            </a:r>
          </a:p>
        </p:txBody>
      </p:sp>
      <p:sp>
        <p:nvSpPr>
          <p:cNvPr id="18"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Lots of areas to put your awesome content</a:t>
            </a:r>
          </a:p>
        </p:txBody>
      </p:sp>
    </p:spTree>
    <p:extLst>
      <p:ext uri="{BB962C8B-B14F-4D97-AF65-F5344CB8AC3E}">
        <p14:creationId xmlns:p14="http://schemas.microsoft.com/office/powerpoint/2010/main" val="256781364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D381E-0BC5-44A2-B77C-56577A0FAC03}" type="datetimeFigureOut">
              <a:rPr lang="lt-LT" smtClean="0"/>
              <a:t>2021-07-20</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C26B0-D571-42F9-9FB7-DBB2D912BCEA}" type="slidenum">
              <a:rPr lang="lt-LT" smtClean="0"/>
              <a:t>‹#›</a:t>
            </a:fld>
            <a:endParaRPr lang="lt-LT"/>
          </a:p>
        </p:txBody>
      </p:sp>
    </p:spTree>
    <p:extLst>
      <p:ext uri="{BB962C8B-B14F-4D97-AF65-F5344CB8AC3E}">
        <p14:creationId xmlns:p14="http://schemas.microsoft.com/office/powerpoint/2010/main" val="1674065417"/>
      </p:ext>
    </p:extLst>
  </p:cSld>
  <p:clrMap bg1="lt1" tx1="dk1" bg2="lt2" tx2="dk2" accent1="accent1" accent2="accent2" accent3="accent3" accent4="accent4" accent5="accent5" accent6="accent6" hlink="hlink" folHlink="folHlink"/>
  <p:sldLayoutIdLst>
    <p:sldLayoutId id="2147483708" r:id="rId1"/>
    <p:sldLayoutId id="2147483719" r:id="rId2"/>
    <p:sldLayoutId id="2147483753" r:id="rId3"/>
    <p:sldLayoutId id="2147483754" r:id="rId4"/>
    <p:sldLayoutId id="2147483755" r:id="rId5"/>
    <p:sldLayoutId id="2147483714" r:id="rId6"/>
    <p:sldLayoutId id="2147483756" r:id="rId7"/>
    <p:sldLayoutId id="2147483711" r:id="rId8"/>
    <p:sldLayoutId id="2147483712" r:id="rId9"/>
    <p:sldLayoutId id="2147483751" r:id="rId10"/>
    <p:sldLayoutId id="2147483752" r:id="rId11"/>
    <p:sldLayoutId id="2147483720" r:id="rId12"/>
    <p:sldLayoutId id="2147483713" r:id="rId13"/>
    <p:sldLayoutId id="2147483724" r:id="rId14"/>
    <p:sldLayoutId id="2147483715" r:id="rId15"/>
    <p:sldLayoutId id="2147483716" r:id="rId16"/>
    <p:sldLayoutId id="2147483717" r:id="rId17"/>
    <p:sldLayoutId id="2147483718" r:id="rId18"/>
    <p:sldLayoutId id="2147483721" r:id="rId19"/>
    <p:sldLayoutId id="2147483722" r:id="rId20"/>
    <p:sldLayoutId id="2147483723" r:id="rId21"/>
    <p:sldLayoutId id="2147483728" r:id="rId22"/>
    <p:sldLayoutId id="2147483725" r:id="rId23"/>
    <p:sldLayoutId id="2147483729" r:id="rId24"/>
    <p:sldLayoutId id="2147483726" r:id="rId25"/>
    <p:sldLayoutId id="2147483730" r:id="rId26"/>
    <p:sldLayoutId id="2147483727" r:id="rId27"/>
    <p:sldLayoutId id="2147483731" r:id="rId28"/>
    <p:sldLayoutId id="2147483732" r:id="rId29"/>
    <p:sldLayoutId id="2147483733" r:id="rId30"/>
    <p:sldLayoutId id="2147483734" r:id="rId31"/>
    <p:sldLayoutId id="2147483735"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7" r:id="rId47"/>
    <p:sldLayoutId id="2147483759" r:id="rId48"/>
    <p:sldLayoutId id="2147483758" r:id="rId49"/>
    <p:sldLayoutId id="2147483761" r:id="rId50"/>
    <p:sldLayoutId id="2147483762" r:id="rId51"/>
    <p:sldLayoutId id="2147483763" r:id="rId52"/>
    <p:sldLayoutId id="2147483764" r:id="rId53"/>
    <p:sldLayoutId id="2147483765" r:id="rId54"/>
    <p:sldLayoutId id="2147483766" r:id="rId55"/>
    <p:sldLayoutId id="2147483767" r:id="rId56"/>
    <p:sldLayoutId id="2147483768" r:id="rId57"/>
    <p:sldLayoutId id="2147483769" r:id="rId58"/>
    <p:sldLayoutId id="2147483770" r:id="rId59"/>
    <p:sldLayoutId id="2147483771" r:id="rId60"/>
    <p:sldLayoutId id="2147483772" r:id="rId61"/>
    <p:sldLayoutId id="2147483773" r:id="rId62"/>
    <p:sldLayoutId id="2147483774" r:id="rId63"/>
    <p:sldLayoutId id="2147483775" r:id="rId64"/>
    <p:sldLayoutId id="2147483776" r:id="rId65"/>
    <p:sldLayoutId id="2147483777" r:id="rId66"/>
    <p:sldLayoutId id="2147483778" r:id="rId67"/>
    <p:sldLayoutId id="2147483779" r:id="rId68"/>
    <p:sldLayoutId id="2147483780" r:id="rId69"/>
    <p:sldLayoutId id="2147483786" r:id="rId70"/>
    <p:sldLayoutId id="2147483785" r:id="rId71"/>
    <p:sldLayoutId id="2147483781" r:id="rId72"/>
    <p:sldLayoutId id="2147483782" r:id="rId73"/>
    <p:sldLayoutId id="2147483787" r:id="rId74"/>
    <p:sldLayoutId id="2147483789" r:id="rId75"/>
    <p:sldLayoutId id="2147483790" r:id="rId76"/>
    <p:sldLayoutId id="2147483788" r:id="rId77"/>
    <p:sldLayoutId id="2147483783" r:id="rId78"/>
    <p:sldLayoutId id="2147483784" r:id="rId79"/>
    <p:sldLayoutId id="2147483791" r:id="rId80"/>
    <p:sldLayoutId id="2147483793" r:id="rId81"/>
    <p:sldLayoutId id="2147483794" r:id="rId82"/>
    <p:sldLayoutId id="2147483795" r:id="rId83"/>
    <p:sldLayoutId id="2147483796" r:id="rId84"/>
    <p:sldLayoutId id="2147483797" r:id="rId85"/>
    <p:sldLayoutId id="2147483798" r:id="rId86"/>
    <p:sldLayoutId id="2147483815" r:id="rId87"/>
    <p:sldLayoutId id="2147483799" r:id="rId88"/>
    <p:sldLayoutId id="2147483800" r:id="rId89"/>
    <p:sldLayoutId id="2147483817" r:id="rId90"/>
    <p:sldLayoutId id="2147483801" r:id="rId91"/>
    <p:sldLayoutId id="2147483802" r:id="rId92"/>
    <p:sldLayoutId id="2147483804" r:id="rId93"/>
    <p:sldLayoutId id="2147483803" r:id="rId94"/>
    <p:sldLayoutId id="2147483805" r:id="rId95"/>
    <p:sldLayoutId id="2147483806" r:id="rId96"/>
    <p:sldLayoutId id="2147483816" r:id="rId97"/>
    <p:sldLayoutId id="2147483810" r:id="rId98"/>
    <p:sldLayoutId id="2147483807" r:id="rId99"/>
    <p:sldLayoutId id="2147483812" r:id="rId100"/>
    <p:sldLayoutId id="2147483814" r:id="rId101"/>
    <p:sldLayoutId id="2147483811" r:id="rId102"/>
    <p:sldLayoutId id="2147483818" r:id="rId10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91360" y="1806455"/>
            <a:ext cx="8056880" cy="3378193"/>
          </a:xfrm>
        </p:spPr>
        <p:txBody>
          <a:bodyPr/>
          <a:lstStyle/>
          <a:p>
            <a:br>
              <a:rPr lang="lt-LT" sz="2400" b="1" dirty="0"/>
            </a:br>
            <a:br>
              <a:rPr lang="lt-LT" sz="2400" b="1" dirty="0"/>
            </a:br>
            <a:br>
              <a:rPr lang="lt-LT" sz="2400" b="1" dirty="0"/>
            </a:br>
            <a:br>
              <a:rPr lang="lt-LT" sz="2400" b="1" dirty="0"/>
            </a:br>
            <a:br>
              <a:rPr lang="en-GB" sz="2400" b="1" dirty="0"/>
            </a:br>
            <a:br>
              <a:rPr lang="en-GB" sz="2400" b="1" dirty="0"/>
            </a:br>
            <a:r>
              <a:rPr lang="lt-LT" sz="3200" b="1" dirty="0"/>
              <a:t>Darbo grupės pasiūlymai dėl krizių ir ekstremaliųjų situacijų valdymo modelio</a:t>
            </a:r>
            <a:br>
              <a:rPr lang="lt-LT" sz="2400" b="1" dirty="0"/>
            </a:br>
            <a:br>
              <a:rPr lang="lt-LT" sz="1200" b="1" dirty="0"/>
            </a:br>
            <a:br>
              <a:rPr lang="lt-LT" sz="2400" b="1" dirty="0"/>
            </a:br>
            <a:r>
              <a:rPr lang="lt-LT" sz="2400" b="1" dirty="0"/>
              <a:t> </a:t>
            </a:r>
            <a:br>
              <a:rPr lang="lt-LT" sz="2400" b="1" dirty="0"/>
            </a:br>
            <a:endParaRPr lang="en-US" sz="1200" i="1" dirty="0"/>
          </a:p>
        </p:txBody>
      </p:sp>
      <p:sp>
        <p:nvSpPr>
          <p:cNvPr id="6" name="Subtitle 5"/>
          <p:cNvSpPr>
            <a:spLocks noGrp="1"/>
          </p:cNvSpPr>
          <p:nvPr>
            <p:ph type="subTitle" idx="1"/>
          </p:nvPr>
        </p:nvSpPr>
        <p:spPr>
          <a:xfrm>
            <a:off x="3600587" y="4474314"/>
            <a:ext cx="4990826" cy="526590"/>
          </a:xfrm>
        </p:spPr>
        <p:txBody>
          <a:bodyPr>
            <a:normAutofit fontScale="25000" lnSpcReduction="20000"/>
          </a:bodyPr>
          <a:lstStyle/>
          <a:p>
            <a:pPr>
              <a:spcBef>
                <a:spcPts val="0"/>
              </a:spcBef>
              <a:spcAft>
                <a:spcPts val="600"/>
              </a:spcAft>
            </a:pPr>
            <a:r>
              <a:rPr lang="lt-LT" sz="4800" b="1" dirty="0"/>
              <a:t>Kęstutis Lančinskas</a:t>
            </a:r>
            <a:r>
              <a:rPr lang="lt-LT" sz="4800" dirty="0"/>
              <a:t>, </a:t>
            </a:r>
            <a:endParaRPr lang="en-GB" sz="4800" dirty="0"/>
          </a:p>
          <a:p>
            <a:pPr>
              <a:spcBef>
                <a:spcPts val="0"/>
              </a:spcBef>
              <a:spcAft>
                <a:spcPts val="600"/>
              </a:spcAft>
            </a:pPr>
            <a:r>
              <a:rPr lang="lt-LT" sz="4800" i="1" dirty="0"/>
              <a:t>Ministrės Pirmininkės patarėjas, Darbo grupės vadovas</a:t>
            </a:r>
            <a:br>
              <a:rPr lang="en-US" sz="4800" i="1" dirty="0"/>
            </a:br>
            <a:endParaRPr lang="en-US" sz="4800" i="1" dirty="0"/>
          </a:p>
          <a:p>
            <a:r>
              <a:rPr lang="lt-LT" sz="4800" dirty="0"/>
              <a:t>2021-07-</a:t>
            </a:r>
            <a:r>
              <a:rPr lang="en-GB" sz="4800" dirty="0"/>
              <a:t>21</a:t>
            </a:r>
            <a:endParaRPr lang="lt-LT" sz="4800" dirty="0"/>
          </a:p>
          <a:p>
            <a:endParaRPr lang="lt-LT" sz="1600" dirty="0"/>
          </a:p>
          <a:p>
            <a:endParaRPr lang="en-US" dirty="0"/>
          </a:p>
        </p:txBody>
      </p:sp>
    </p:spTree>
    <p:extLst>
      <p:ext uri="{BB962C8B-B14F-4D97-AF65-F5344CB8AC3E}">
        <p14:creationId xmlns:p14="http://schemas.microsoft.com/office/powerpoint/2010/main" val="708827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A680FC8-F1C3-4F51-988D-F7432E0E5A0A}"/>
              </a:ext>
            </a:extLst>
          </p:cNvPr>
          <p:cNvSpPr>
            <a:spLocks noGrp="1"/>
          </p:cNvSpPr>
          <p:nvPr>
            <p:ph type="title"/>
          </p:nvPr>
        </p:nvSpPr>
        <p:spPr>
          <a:xfrm>
            <a:off x="950340" y="330331"/>
            <a:ext cx="10363200" cy="539023"/>
          </a:xfrm>
        </p:spPr>
        <p:txBody>
          <a:bodyPr vert="horz" lIns="91440" tIns="45720" rIns="91440" bIns="45720" rtlCol="0" anchor="ctr">
            <a:noAutofit/>
          </a:bodyPr>
          <a:lstStyle/>
          <a:p>
            <a:r>
              <a:rPr lang="lt-LT" sz="2800" b="1" dirty="0">
                <a:latin typeface="Trebuchet MS" panose="020B0603020202020204" pitchFamily="34" charset="0"/>
              </a:rPr>
              <a:t>Integruotas ekstremalių situacijų ir krizių valdymo modelis </a:t>
            </a:r>
          </a:p>
        </p:txBody>
      </p:sp>
      <p:sp>
        <p:nvSpPr>
          <p:cNvPr id="50" name="Right Arrow 8">
            <a:extLst>
              <a:ext uri="{FF2B5EF4-FFF2-40B4-BE49-F238E27FC236}">
                <a16:creationId xmlns:a16="http://schemas.microsoft.com/office/drawing/2014/main" id="{3516EEE8-5F22-41E3-ADDF-D6B0789A4B89}"/>
              </a:ext>
            </a:extLst>
          </p:cNvPr>
          <p:cNvSpPr/>
          <p:nvPr/>
        </p:nvSpPr>
        <p:spPr>
          <a:xfrm>
            <a:off x="140601" y="4763338"/>
            <a:ext cx="11970326" cy="1866762"/>
          </a:xfrm>
          <a:custGeom>
            <a:avLst/>
            <a:gdLst>
              <a:gd name="connsiteX0" fmla="*/ 0 w 7644849"/>
              <a:gd name="connsiteY0" fmla="*/ 216024 h 864096"/>
              <a:gd name="connsiteX1" fmla="*/ 7212801 w 7644849"/>
              <a:gd name="connsiteY1" fmla="*/ 216024 h 864096"/>
              <a:gd name="connsiteX2" fmla="*/ 7212801 w 7644849"/>
              <a:gd name="connsiteY2" fmla="*/ 0 h 864096"/>
              <a:gd name="connsiteX3" fmla="*/ 7644849 w 7644849"/>
              <a:gd name="connsiteY3" fmla="*/ 432048 h 864096"/>
              <a:gd name="connsiteX4" fmla="*/ 7212801 w 7644849"/>
              <a:gd name="connsiteY4" fmla="*/ 864096 h 864096"/>
              <a:gd name="connsiteX5" fmla="*/ 7212801 w 7644849"/>
              <a:gd name="connsiteY5" fmla="*/ 648072 h 864096"/>
              <a:gd name="connsiteX6" fmla="*/ 0 w 7644849"/>
              <a:gd name="connsiteY6" fmla="*/ 648072 h 864096"/>
              <a:gd name="connsiteX7" fmla="*/ 0 w 7644849"/>
              <a:gd name="connsiteY7" fmla="*/ 216024 h 864096"/>
              <a:gd name="connsiteX0" fmla="*/ 0 w 7212801"/>
              <a:gd name="connsiteY0" fmla="*/ 216024 h 864096"/>
              <a:gd name="connsiteX1" fmla="*/ 7212801 w 7212801"/>
              <a:gd name="connsiteY1" fmla="*/ 216024 h 864096"/>
              <a:gd name="connsiteX2" fmla="*/ 7212801 w 7212801"/>
              <a:gd name="connsiteY2" fmla="*/ 0 h 864096"/>
              <a:gd name="connsiteX3" fmla="*/ 7212801 w 7212801"/>
              <a:gd name="connsiteY3" fmla="*/ 864096 h 864096"/>
              <a:gd name="connsiteX4" fmla="*/ 7212801 w 7212801"/>
              <a:gd name="connsiteY4" fmla="*/ 648072 h 864096"/>
              <a:gd name="connsiteX5" fmla="*/ 0 w 7212801"/>
              <a:gd name="connsiteY5" fmla="*/ 648072 h 864096"/>
              <a:gd name="connsiteX6" fmla="*/ 0 w 7212801"/>
              <a:gd name="connsiteY6" fmla="*/ 216024 h 864096"/>
              <a:gd name="connsiteX0" fmla="*/ 0 w 7212801"/>
              <a:gd name="connsiteY0" fmla="*/ 216024 h 648072"/>
              <a:gd name="connsiteX1" fmla="*/ 7212801 w 7212801"/>
              <a:gd name="connsiteY1" fmla="*/ 216024 h 648072"/>
              <a:gd name="connsiteX2" fmla="*/ 7212801 w 7212801"/>
              <a:gd name="connsiteY2" fmla="*/ 0 h 648072"/>
              <a:gd name="connsiteX3" fmla="*/ 7212801 w 7212801"/>
              <a:gd name="connsiteY3" fmla="*/ 648072 h 648072"/>
              <a:gd name="connsiteX4" fmla="*/ 0 w 7212801"/>
              <a:gd name="connsiteY4" fmla="*/ 648072 h 648072"/>
              <a:gd name="connsiteX5" fmla="*/ 0 w 7212801"/>
              <a:gd name="connsiteY5" fmla="*/ 216024 h 648072"/>
              <a:gd name="connsiteX0" fmla="*/ 0 w 7212801"/>
              <a:gd name="connsiteY0" fmla="*/ 0 h 432048"/>
              <a:gd name="connsiteX1" fmla="*/ 7212801 w 7212801"/>
              <a:gd name="connsiteY1" fmla="*/ 0 h 432048"/>
              <a:gd name="connsiteX2" fmla="*/ 7212801 w 7212801"/>
              <a:gd name="connsiteY2" fmla="*/ 432048 h 432048"/>
              <a:gd name="connsiteX3" fmla="*/ 0 w 7212801"/>
              <a:gd name="connsiteY3" fmla="*/ 432048 h 432048"/>
              <a:gd name="connsiteX4" fmla="*/ 0 w 7212801"/>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2801" h="432048">
                <a:moveTo>
                  <a:pt x="0" y="0"/>
                </a:moveTo>
                <a:lnTo>
                  <a:pt x="7212801" y="0"/>
                </a:lnTo>
                <a:lnTo>
                  <a:pt x="7212801" y="432048"/>
                </a:lnTo>
                <a:lnTo>
                  <a:pt x="0" y="432048"/>
                </a:lnTo>
                <a:lnTo>
                  <a:pt x="0" y="0"/>
                </a:lnTo>
                <a:close/>
              </a:path>
            </a:pathLst>
          </a:custGeom>
          <a:solidFill>
            <a:schemeClr val="accent2">
              <a:lumMod val="60000"/>
              <a:lumOff val="40000"/>
              <a:alpha val="80000"/>
            </a:schemeClr>
          </a:solidFill>
          <a:ln>
            <a:noFill/>
          </a:ln>
          <a:effectLst>
            <a:outerShdw blurRad="50800" dist="38100" dir="2700000" algn="tl" rotWithShape="0">
              <a:prstClr val="black">
                <a:alpha val="40000"/>
              </a:prst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r>
              <a:rPr lang="lt-LT" dirty="0">
                <a:solidFill>
                  <a:srgbClr val="FFFFFF"/>
                </a:solidFill>
              </a:rPr>
              <a:t>Operacinis–taktinis </a:t>
            </a:r>
          </a:p>
          <a:p>
            <a:r>
              <a:rPr lang="lt-LT" dirty="0">
                <a:solidFill>
                  <a:srgbClr val="FFFFFF"/>
                </a:solidFill>
              </a:rPr>
              <a:t>lygmuo</a:t>
            </a:r>
            <a:endParaRPr lang="en-US" dirty="0">
              <a:solidFill>
                <a:srgbClr val="FFFFFF"/>
              </a:solidFill>
            </a:endParaRPr>
          </a:p>
        </p:txBody>
      </p:sp>
      <p:sp>
        <p:nvSpPr>
          <p:cNvPr id="51" name="Right Arrow 9">
            <a:extLst>
              <a:ext uri="{FF2B5EF4-FFF2-40B4-BE49-F238E27FC236}">
                <a16:creationId xmlns:a16="http://schemas.microsoft.com/office/drawing/2014/main" id="{A8318C9D-165A-43B9-AC3A-45EFCAFCCC9D}"/>
              </a:ext>
            </a:extLst>
          </p:cNvPr>
          <p:cNvSpPr/>
          <p:nvPr/>
        </p:nvSpPr>
        <p:spPr>
          <a:xfrm flipH="1">
            <a:off x="110835" y="2977044"/>
            <a:ext cx="11970325" cy="1783391"/>
          </a:xfrm>
          <a:custGeom>
            <a:avLst/>
            <a:gdLst>
              <a:gd name="connsiteX0" fmla="*/ 0 w 5208578"/>
              <a:gd name="connsiteY0" fmla="*/ 216024 h 864096"/>
              <a:gd name="connsiteX1" fmla="*/ 4776530 w 5208578"/>
              <a:gd name="connsiteY1" fmla="*/ 216024 h 864096"/>
              <a:gd name="connsiteX2" fmla="*/ 4776530 w 5208578"/>
              <a:gd name="connsiteY2" fmla="*/ 0 h 864096"/>
              <a:gd name="connsiteX3" fmla="*/ 5208578 w 5208578"/>
              <a:gd name="connsiteY3" fmla="*/ 432048 h 864096"/>
              <a:gd name="connsiteX4" fmla="*/ 4776530 w 5208578"/>
              <a:gd name="connsiteY4" fmla="*/ 864096 h 864096"/>
              <a:gd name="connsiteX5" fmla="*/ 4776530 w 5208578"/>
              <a:gd name="connsiteY5" fmla="*/ 648072 h 864096"/>
              <a:gd name="connsiteX6" fmla="*/ 0 w 5208578"/>
              <a:gd name="connsiteY6" fmla="*/ 648072 h 864096"/>
              <a:gd name="connsiteX7" fmla="*/ 0 w 5208578"/>
              <a:gd name="connsiteY7" fmla="*/ 216024 h 864096"/>
              <a:gd name="connsiteX0" fmla="*/ 0 w 5208578"/>
              <a:gd name="connsiteY0" fmla="*/ 0 h 648072"/>
              <a:gd name="connsiteX1" fmla="*/ 4776530 w 5208578"/>
              <a:gd name="connsiteY1" fmla="*/ 0 h 648072"/>
              <a:gd name="connsiteX2" fmla="*/ 5208578 w 5208578"/>
              <a:gd name="connsiteY2" fmla="*/ 216024 h 648072"/>
              <a:gd name="connsiteX3" fmla="*/ 4776530 w 5208578"/>
              <a:gd name="connsiteY3" fmla="*/ 648072 h 648072"/>
              <a:gd name="connsiteX4" fmla="*/ 4776530 w 5208578"/>
              <a:gd name="connsiteY4" fmla="*/ 432048 h 648072"/>
              <a:gd name="connsiteX5" fmla="*/ 0 w 5208578"/>
              <a:gd name="connsiteY5" fmla="*/ 432048 h 648072"/>
              <a:gd name="connsiteX6" fmla="*/ 0 w 5208578"/>
              <a:gd name="connsiteY6" fmla="*/ 0 h 648072"/>
              <a:gd name="connsiteX0" fmla="*/ 0 w 5208578"/>
              <a:gd name="connsiteY0" fmla="*/ 0 h 432048"/>
              <a:gd name="connsiteX1" fmla="*/ 4776530 w 5208578"/>
              <a:gd name="connsiteY1" fmla="*/ 0 h 432048"/>
              <a:gd name="connsiteX2" fmla="*/ 5208578 w 5208578"/>
              <a:gd name="connsiteY2" fmla="*/ 216024 h 432048"/>
              <a:gd name="connsiteX3" fmla="*/ 4776530 w 5208578"/>
              <a:gd name="connsiteY3" fmla="*/ 432048 h 432048"/>
              <a:gd name="connsiteX4" fmla="*/ 0 w 5208578"/>
              <a:gd name="connsiteY4" fmla="*/ 432048 h 432048"/>
              <a:gd name="connsiteX5" fmla="*/ 0 w 5208578"/>
              <a:gd name="connsiteY5" fmla="*/ 0 h 432048"/>
              <a:gd name="connsiteX0" fmla="*/ 0 w 4776530"/>
              <a:gd name="connsiteY0" fmla="*/ 0 h 432048"/>
              <a:gd name="connsiteX1" fmla="*/ 4776530 w 4776530"/>
              <a:gd name="connsiteY1" fmla="*/ 0 h 432048"/>
              <a:gd name="connsiteX2" fmla="*/ 4776530 w 4776530"/>
              <a:gd name="connsiteY2" fmla="*/ 432048 h 432048"/>
              <a:gd name="connsiteX3" fmla="*/ 0 w 4776530"/>
              <a:gd name="connsiteY3" fmla="*/ 432048 h 432048"/>
              <a:gd name="connsiteX4" fmla="*/ 0 w 4776530"/>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530" h="432048">
                <a:moveTo>
                  <a:pt x="0" y="0"/>
                </a:moveTo>
                <a:lnTo>
                  <a:pt x="4776530" y="0"/>
                </a:lnTo>
                <a:lnTo>
                  <a:pt x="4776530" y="432048"/>
                </a:lnTo>
                <a:lnTo>
                  <a:pt x="0" y="432048"/>
                </a:lnTo>
                <a:lnTo>
                  <a:pt x="0" y="0"/>
                </a:lnTo>
                <a:close/>
              </a:path>
            </a:pathLst>
          </a:custGeom>
          <a:solidFill>
            <a:schemeClr val="accent2">
              <a:lumMod val="40000"/>
              <a:lumOff val="60000"/>
              <a:alpha val="80000"/>
            </a:schemeClr>
          </a:solidFill>
          <a:ln>
            <a:noFill/>
          </a:ln>
          <a:effectLst>
            <a:outerShdw blurRad="50800" dist="38100" dir="2700000" algn="tl" rotWithShape="0">
              <a:prstClr val="black">
                <a:alpha val="40000"/>
              </a:prst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r>
              <a:rPr lang="lt-LT" dirty="0">
                <a:solidFill>
                  <a:schemeClr val="tx1"/>
                </a:solidFill>
              </a:rPr>
              <a:t>Strateginis sprendimų </a:t>
            </a:r>
          </a:p>
          <a:p>
            <a:r>
              <a:rPr lang="lt-LT" dirty="0">
                <a:solidFill>
                  <a:schemeClr val="tx1"/>
                </a:solidFill>
              </a:rPr>
              <a:t>rengimo/koordinavimo </a:t>
            </a:r>
          </a:p>
          <a:p>
            <a:r>
              <a:rPr lang="lt-LT" dirty="0">
                <a:solidFill>
                  <a:schemeClr val="tx1"/>
                </a:solidFill>
              </a:rPr>
              <a:t>lygmuo</a:t>
            </a:r>
            <a:endParaRPr lang="en-US" dirty="0">
              <a:solidFill>
                <a:schemeClr val="tx1"/>
              </a:solidFill>
            </a:endParaRPr>
          </a:p>
        </p:txBody>
      </p:sp>
      <p:sp>
        <p:nvSpPr>
          <p:cNvPr id="52" name="Right Arrow 10">
            <a:extLst>
              <a:ext uri="{FF2B5EF4-FFF2-40B4-BE49-F238E27FC236}">
                <a16:creationId xmlns:a16="http://schemas.microsoft.com/office/drawing/2014/main" id="{37D76AB5-6935-4261-BCEE-CA98E97E87C6}"/>
              </a:ext>
            </a:extLst>
          </p:cNvPr>
          <p:cNvSpPr/>
          <p:nvPr/>
        </p:nvSpPr>
        <p:spPr>
          <a:xfrm>
            <a:off x="110832" y="1121531"/>
            <a:ext cx="11970328" cy="1866762"/>
          </a:xfrm>
          <a:custGeom>
            <a:avLst/>
            <a:gdLst>
              <a:gd name="connsiteX0" fmla="*/ 0 w 2772308"/>
              <a:gd name="connsiteY0" fmla="*/ 216024 h 864096"/>
              <a:gd name="connsiteX1" fmla="*/ 2340260 w 2772308"/>
              <a:gd name="connsiteY1" fmla="*/ 216024 h 864096"/>
              <a:gd name="connsiteX2" fmla="*/ 2340260 w 2772308"/>
              <a:gd name="connsiteY2" fmla="*/ 0 h 864096"/>
              <a:gd name="connsiteX3" fmla="*/ 2772308 w 2772308"/>
              <a:gd name="connsiteY3" fmla="*/ 432048 h 864096"/>
              <a:gd name="connsiteX4" fmla="*/ 2340260 w 2772308"/>
              <a:gd name="connsiteY4" fmla="*/ 864096 h 864096"/>
              <a:gd name="connsiteX5" fmla="*/ 2340260 w 2772308"/>
              <a:gd name="connsiteY5" fmla="*/ 648072 h 864096"/>
              <a:gd name="connsiteX6" fmla="*/ 0 w 2772308"/>
              <a:gd name="connsiteY6" fmla="*/ 648072 h 864096"/>
              <a:gd name="connsiteX7" fmla="*/ 0 w 2772308"/>
              <a:gd name="connsiteY7" fmla="*/ 216024 h 864096"/>
              <a:gd name="connsiteX0" fmla="*/ 0 w 2772308"/>
              <a:gd name="connsiteY0" fmla="*/ 0 h 648072"/>
              <a:gd name="connsiteX1" fmla="*/ 2340260 w 2772308"/>
              <a:gd name="connsiteY1" fmla="*/ 0 h 648072"/>
              <a:gd name="connsiteX2" fmla="*/ 2772308 w 2772308"/>
              <a:gd name="connsiteY2" fmla="*/ 216024 h 648072"/>
              <a:gd name="connsiteX3" fmla="*/ 2340260 w 2772308"/>
              <a:gd name="connsiteY3" fmla="*/ 648072 h 648072"/>
              <a:gd name="connsiteX4" fmla="*/ 2340260 w 2772308"/>
              <a:gd name="connsiteY4" fmla="*/ 432048 h 648072"/>
              <a:gd name="connsiteX5" fmla="*/ 0 w 2772308"/>
              <a:gd name="connsiteY5" fmla="*/ 432048 h 648072"/>
              <a:gd name="connsiteX6" fmla="*/ 0 w 2772308"/>
              <a:gd name="connsiteY6" fmla="*/ 0 h 648072"/>
              <a:gd name="connsiteX0" fmla="*/ 0 w 2772308"/>
              <a:gd name="connsiteY0" fmla="*/ 0 h 432048"/>
              <a:gd name="connsiteX1" fmla="*/ 2340260 w 2772308"/>
              <a:gd name="connsiteY1" fmla="*/ 0 h 432048"/>
              <a:gd name="connsiteX2" fmla="*/ 2772308 w 2772308"/>
              <a:gd name="connsiteY2" fmla="*/ 216024 h 432048"/>
              <a:gd name="connsiteX3" fmla="*/ 2340260 w 2772308"/>
              <a:gd name="connsiteY3" fmla="*/ 432048 h 432048"/>
              <a:gd name="connsiteX4" fmla="*/ 0 w 2772308"/>
              <a:gd name="connsiteY4" fmla="*/ 432048 h 432048"/>
              <a:gd name="connsiteX5" fmla="*/ 0 w 2772308"/>
              <a:gd name="connsiteY5" fmla="*/ 0 h 432048"/>
              <a:gd name="connsiteX0" fmla="*/ 0 w 2340260"/>
              <a:gd name="connsiteY0" fmla="*/ 0 h 432048"/>
              <a:gd name="connsiteX1" fmla="*/ 2340260 w 2340260"/>
              <a:gd name="connsiteY1" fmla="*/ 0 h 432048"/>
              <a:gd name="connsiteX2" fmla="*/ 2340260 w 2340260"/>
              <a:gd name="connsiteY2" fmla="*/ 432048 h 432048"/>
              <a:gd name="connsiteX3" fmla="*/ 0 w 2340260"/>
              <a:gd name="connsiteY3" fmla="*/ 432048 h 432048"/>
              <a:gd name="connsiteX4" fmla="*/ 0 w 2340260"/>
              <a:gd name="connsiteY4" fmla="*/ 0 h 432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60" h="432048">
                <a:moveTo>
                  <a:pt x="0" y="0"/>
                </a:moveTo>
                <a:lnTo>
                  <a:pt x="2340260" y="0"/>
                </a:lnTo>
                <a:lnTo>
                  <a:pt x="2340260" y="432048"/>
                </a:lnTo>
                <a:lnTo>
                  <a:pt x="0" y="432048"/>
                </a:lnTo>
                <a:lnTo>
                  <a:pt x="0" y="0"/>
                </a:lnTo>
                <a:close/>
              </a:path>
            </a:pathLst>
          </a:custGeom>
          <a:solidFill>
            <a:schemeClr val="tx2">
              <a:lumMod val="20000"/>
              <a:lumOff val="80000"/>
              <a:alpha val="80000"/>
            </a:schemeClr>
          </a:solidFill>
          <a:ln>
            <a:noFill/>
          </a:ln>
          <a:effectLst>
            <a:outerShdw blurRad="50800" dist="38100" dir="2700000" algn="tl" rotWithShape="0">
              <a:prstClr val="black">
                <a:alpha val="40000"/>
              </a:prst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r>
              <a:rPr lang="it-IT" dirty="0">
                <a:solidFill>
                  <a:schemeClr val="tx2"/>
                </a:solidFill>
              </a:rPr>
              <a:t>Politinis–strateginis </a:t>
            </a:r>
            <a:endParaRPr lang="lt-LT" dirty="0">
              <a:solidFill>
                <a:schemeClr val="tx2"/>
              </a:solidFill>
            </a:endParaRPr>
          </a:p>
          <a:p>
            <a:r>
              <a:rPr lang="it-IT" dirty="0">
                <a:solidFill>
                  <a:schemeClr val="tx2"/>
                </a:solidFill>
              </a:rPr>
              <a:t>sprendimų priėmimo </a:t>
            </a:r>
            <a:endParaRPr lang="lt-LT" dirty="0">
              <a:solidFill>
                <a:schemeClr val="tx2"/>
              </a:solidFill>
            </a:endParaRPr>
          </a:p>
          <a:p>
            <a:r>
              <a:rPr lang="it-IT" dirty="0">
                <a:solidFill>
                  <a:schemeClr val="tx2"/>
                </a:solidFill>
              </a:rPr>
              <a:t>lygmuo</a:t>
            </a:r>
            <a:endParaRPr lang="en-US" dirty="0">
              <a:solidFill>
                <a:schemeClr val="tx2"/>
              </a:solidFill>
            </a:endParaRPr>
          </a:p>
        </p:txBody>
      </p:sp>
      <p:sp>
        <p:nvSpPr>
          <p:cNvPr id="58" name="Rectangle: Rounded Corners 57">
            <a:extLst>
              <a:ext uri="{FF2B5EF4-FFF2-40B4-BE49-F238E27FC236}">
                <a16:creationId xmlns:a16="http://schemas.microsoft.com/office/drawing/2014/main" id="{CDA5666E-0AD9-49E1-90B6-1F5AF435E12E}"/>
              </a:ext>
            </a:extLst>
          </p:cNvPr>
          <p:cNvSpPr/>
          <p:nvPr/>
        </p:nvSpPr>
        <p:spPr>
          <a:xfrm>
            <a:off x="4321977" y="2505522"/>
            <a:ext cx="1877675" cy="1021539"/>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lt-LT" dirty="0"/>
              <a:t>LRVK</a:t>
            </a:r>
          </a:p>
        </p:txBody>
      </p:sp>
      <p:sp>
        <p:nvSpPr>
          <p:cNvPr id="59" name="Rectangle: Rounded Corners 58">
            <a:extLst>
              <a:ext uri="{FF2B5EF4-FFF2-40B4-BE49-F238E27FC236}">
                <a16:creationId xmlns:a16="http://schemas.microsoft.com/office/drawing/2014/main" id="{8951890A-E5B5-4F4A-8532-5AA09FD5CE4A}"/>
              </a:ext>
            </a:extLst>
          </p:cNvPr>
          <p:cNvSpPr/>
          <p:nvPr/>
        </p:nvSpPr>
        <p:spPr>
          <a:xfrm>
            <a:off x="5331030" y="1422597"/>
            <a:ext cx="1877675" cy="1021539"/>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lt-LT" dirty="0"/>
              <a:t>LRV</a:t>
            </a:r>
          </a:p>
        </p:txBody>
      </p:sp>
      <p:sp>
        <p:nvSpPr>
          <p:cNvPr id="60" name="Rectangle: Rounded Corners 59">
            <a:extLst>
              <a:ext uri="{FF2B5EF4-FFF2-40B4-BE49-F238E27FC236}">
                <a16:creationId xmlns:a16="http://schemas.microsoft.com/office/drawing/2014/main" id="{7234B666-69FF-408E-A9F6-7496960BB103}"/>
              </a:ext>
            </a:extLst>
          </p:cNvPr>
          <p:cNvSpPr/>
          <p:nvPr/>
        </p:nvSpPr>
        <p:spPr>
          <a:xfrm>
            <a:off x="9684152" y="1246293"/>
            <a:ext cx="1877675" cy="1030347"/>
          </a:xfrm>
          <a:prstGeom prst="roundRect">
            <a:avLst/>
          </a:prstGeom>
          <a:solidFill>
            <a:schemeClr val="accent5">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lt-LT" dirty="0"/>
              <a:t>Valstybės gynimo taryba</a:t>
            </a:r>
          </a:p>
        </p:txBody>
      </p:sp>
      <p:sp>
        <p:nvSpPr>
          <p:cNvPr id="61" name="Rectangle: Rounded Corners 60">
            <a:extLst>
              <a:ext uri="{FF2B5EF4-FFF2-40B4-BE49-F238E27FC236}">
                <a16:creationId xmlns:a16="http://schemas.microsoft.com/office/drawing/2014/main" id="{93CB5343-9C9C-479A-84BA-4A3998E24D5A}"/>
              </a:ext>
            </a:extLst>
          </p:cNvPr>
          <p:cNvSpPr/>
          <p:nvPr/>
        </p:nvSpPr>
        <p:spPr>
          <a:xfrm>
            <a:off x="2356169" y="1847164"/>
            <a:ext cx="1877675" cy="1015377"/>
          </a:xfrm>
          <a:prstGeom prst="roundRect">
            <a:avLst/>
          </a:prstGeom>
          <a:solidFill>
            <a:srgbClr val="FF9966">
              <a:alpha val="80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lt-LT" dirty="0"/>
              <a:t>Vyriausybės ekstremaliųjų situacijų komisija </a:t>
            </a:r>
            <a:endParaRPr lang="lt-LT" sz="1400" dirty="0"/>
          </a:p>
        </p:txBody>
      </p:sp>
      <p:sp>
        <p:nvSpPr>
          <p:cNvPr id="62" name="Rectangle: Rounded Corners 61">
            <a:extLst>
              <a:ext uri="{FF2B5EF4-FFF2-40B4-BE49-F238E27FC236}">
                <a16:creationId xmlns:a16="http://schemas.microsoft.com/office/drawing/2014/main" id="{D3A7FE9F-2854-440C-9D38-EB57CDD5C69E}"/>
              </a:ext>
            </a:extLst>
          </p:cNvPr>
          <p:cNvSpPr/>
          <p:nvPr/>
        </p:nvSpPr>
        <p:spPr>
          <a:xfrm>
            <a:off x="5977448" y="1913336"/>
            <a:ext cx="1143124" cy="463180"/>
          </a:xfrm>
          <a:prstGeom prst="roundRect">
            <a:avLst/>
          </a:prstGeom>
          <a:solidFill>
            <a:schemeClr val="accent1">
              <a:alpha val="5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t>Ministras Pirmininkas</a:t>
            </a:r>
          </a:p>
        </p:txBody>
      </p:sp>
      <p:sp>
        <p:nvSpPr>
          <p:cNvPr id="63" name="Rectangle: Rounded Corners 62">
            <a:extLst>
              <a:ext uri="{FF2B5EF4-FFF2-40B4-BE49-F238E27FC236}">
                <a16:creationId xmlns:a16="http://schemas.microsoft.com/office/drawing/2014/main" id="{543C1AA1-4E35-4BE9-9607-33DD8A7E46A3}"/>
              </a:ext>
            </a:extLst>
          </p:cNvPr>
          <p:cNvSpPr/>
          <p:nvPr/>
        </p:nvSpPr>
        <p:spPr>
          <a:xfrm>
            <a:off x="7507591" y="1857817"/>
            <a:ext cx="1877675" cy="1014264"/>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lt-LT" dirty="0"/>
              <a:t>Nacionalinio saugumo komisija</a:t>
            </a:r>
          </a:p>
        </p:txBody>
      </p:sp>
      <p:sp>
        <p:nvSpPr>
          <p:cNvPr id="64" name="Rectangle: Rounded Corners 63">
            <a:extLst>
              <a:ext uri="{FF2B5EF4-FFF2-40B4-BE49-F238E27FC236}">
                <a16:creationId xmlns:a16="http://schemas.microsoft.com/office/drawing/2014/main" id="{2AB69A6A-EBEF-41F9-BD58-F98805B45C3C}"/>
              </a:ext>
            </a:extLst>
          </p:cNvPr>
          <p:cNvSpPr/>
          <p:nvPr/>
        </p:nvSpPr>
        <p:spPr>
          <a:xfrm>
            <a:off x="8600814" y="3607960"/>
            <a:ext cx="1746463" cy="884438"/>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lt-LT" sz="1400" dirty="0"/>
              <a:t>Jungtinė grėsmių prevencijos ir krizių valdymo grupė</a:t>
            </a:r>
          </a:p>
        </p:txBody>
      </p:sp>
      <p:sp>
        <p:nvSpPr>
          <p:cNvPr id="69" name="Rectangle: Rounded Corners 68">
            <a:extLst>
              <a:ext uri="{FF2B5EF4-FFF2-40B4-BE49-F238E27FC236}">
                <a16:creationId xmlns:a16="http://schemas.microsoft.com/office/drawing/2014/main" id="{D38C5276-B482-4653-BABF-25C28B5FEB32}"/>
              </a:ext>
            </a:extLst>
          </p:cNvPr>
          <p:cNvSpPr/>
          <p:nvPr/>
        </p:nvSpPr>
        <p:spPr>
          <a:xfrm>
            <a:off x="6788854" y="4699266"/>
            <a:ext cx="1877675" cy="1022336"/>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lt-LT" sz="1200" dirty="0"/>
          </a:p>
        </p:txBody>
      </p:sp>
      <p:sp>
        <p:nvSpPr>
          <p:cNvPr id="68" name="Rectangle: Rounded Corners 67">
            <a:extLst>
              <a:ext uri="{FF2B5EF4-FFF2-40B4-BE49-F238E27FC236}">
                <a16:creationId xmlns:a16="http://schemas.microsoft.com/office/drawing/2014/main" id="{04A23978-9F08-4D9B-BD8A-8FD485A8C38D}"/>
              </a:ext>
            </a:extLst>
          </p:cNvPr>
          <p:cNvSpPr/>
          <p:nvPr/>
        </p:nvSpPr>
        <p:spPr>
          <a:xfrm>
            <a:off x="6636454" y="4546866"/>
            <a:ext cx="1877675" cy="1022336"/>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lt-LT" sz="1200" dirty="0"/>
          </a:p>
        </p:txBody>
      </p:sp>
      <p:sp>
        <p:nvSpPr>
          <p:cNvPr id="65" name="Rectangle: Rounded Corners 64">
            <a:extLst>
              <a:ext uri="{FF2B5EF4-FFF2-40B4-BE49-F238E27FC236}">
                <a16:creationId xmlns:a16="http://schemas.microsoft.com/office/drawing/2014/main" id="{5503753E-37E7-42D3-95FD-5ED38832DAC6}"/>
              </a:ext>
            </a:extLst>
          </p:cNvPr>
          <p:cNvSpPr/>
          <p:nvPr/>
        </p:nvSpPr>
        <p:spPr>
          <a:xfrm>
            <a:off x="6484054" y="4394465"/>
            <a:ext cx="1877675" cy="1056027"/>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lt-LT" dirty="0"/>
              <a:t>Ministerijos</a:t>
            </a:r>
          </a:p>
          <a:p>
            <a:pPr algn="ctr"/>
            <a:r>
              <a:rPr lang="lt-LT" sz="900" dirty="0"/>
              <a:t>(ministerijos kancleris ar kitas aukšto lygio valstybės tarnautojas, atsakingas už valdymo srities pasirengimą krizėms ir ekstremaliosioms situacijoms)</a:t>
            </a:r>
          </a:p>
        </p:txBody>
      </p:sp>
      <p:sp>
        <p:nvSpPr>
          <p:cNvPr id="71" name="Rectangle: Rounded Corners 70">
            <a:extLst>
              <a:ext uri="{FF2B5EF4-FFF2-40B4-BE49-F238E27FC236}">
                <a16:creationId xmlns:a16="http://schemas.microsoft.com/office/drawing/2014/main" id="{A8DD448D-C8F9-42F9-A2EF-18C6D78D96EB}"/>
              </a:ext>
            </a:extLst>
          </p:cNvPr>
          <p:cNvSpPr/>
          <p:nvPr/>
        </p:nvSpPr>
        <p:spPr>
          <a:xfrm>
            <a:off x="4612928" y="5438733"/>
            <a:ext cx="1877675" cy="1022336"/>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lt-LT" sz="1200" dirty="0"/>
          </a:p>
        </p:txBody>
      </p:sp>
      <p:sp>
        <p:nvSpPr>
          <p:cNvPr id="70" name="Rectangle: Rounded Corners 69">
            <a:extLst>
              <a:ext uri="{FF2B5EF4-FFF2-40B4-BE49-F238E27FC236}">
                <a16:creationId xmlns:a16="http://schemas.microsoft.com/office/drawing/2014/main" id="{5692F877-5A9D-4A04-A112-A32F0DB4CB01}"/>
              </a:ext>
            </a:extLst>
          </p:cNvPr>
          <p:cNvSpPr/>
          <p:nvPr/>
        </p:nvSpPr>
        <p:spPr>
          <a:xfrm>
            <a:off x="4460528" y="5286333"/>
            <a:ext cx="1877675" cy="1022336"/>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lt-LT" sz="1200" dirty="0"/>
          </a:p>
        </p:txBody>
      </p:sp>
      <p:sp>
        <p:nvSpPr>
          <p:cNvPr id="66" name="Rectangle: Rounded Corners 65">
            <a:extLst>
              <a:ext uri="{FF2B5EF4-FFF2-40B4-BE49-F238E27FC236}">
                <a16:creationId xmlns:a16="http://schemas.microsoft.com/office/drawing/2014/main" id="{7DBAF47E-7A5F-415B-933B-13E3B1E192D7}"/>
              </a:ext>
            </a:extLst>
          </p:cNvPr>
          <p:cNvSpPr/>
          <p:nvPr/>
        </p:nvSpPr>
        <p:spPr>
          <a:xfrm>
            <a:off x="4296323" y="5161981"/>
            <a:ext cx="1877675" cy="1036933"/>
          </a:xfrm>
          <a:prstGeom prst="roundRect">
            <a:avLst/>
          </a:prstGeom>
          <a:solidFill>
            <a:schemeClr val="accent1">
              <a:alpha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lt-LT" dirty="0"/>
              <a:t>Savivaldybės</a:t>
            </a:r>
          </a:p>
          <a:p>
            <a:pPr algn="ctr"/>
            <a:r>
              <a:rPr lang="lt-LT" sz="1200" dirty="0"/>
              <a:t>(administracijos direktorius)</a:t>
            </a:r>
          </a:p>
        </p:txBody>
      </p:sp>
      <p:sp>
        <p:nvSpPr>
          <p:cNvPr id="67" name="Rectangle: Rounded Corners 66">
            <a:extLst>
              <a:ext uri="{FF2B5EF4-FFF2-40B4-BE49-F238E27FC236}">
                <a16:creationId xmlns:a16="http://schemas.microsoft.com/office/drawing/2014/main" id="{3CD96D50-8A1B-44EA-9AC8-3D9C096066F0}"/>
              </a:ext>
            </a:extLst>
          </p:cNvPr>
          <p:cNvSpPr/>
          <p:nvPr/>
        </p:nvSpPr>
        <p:spPr>
          <a:xfrm>
            <a:off x="6791549" y="3075663"/>
            <a:ext cx="1877675" cy="1027971"/>
          </a:xfrm>
          <a:prstGeom prst="roundRect">
            <a:avLst/>
          </a:prstGeom>
          <a:solidFill>
            <a:srgbClr val="007434">
              <a:alpha val="80000"/>
            </a:srgbClr>
          </a:solid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lt-LT" dirty="0"/>
              <a:t>Nacionalinis krizių valdymo centras</a:t>
            </a:r>
          </a:p>
        </p:txBody>
      </p:sp>
      <p:sp>
        <p:nvSpPr>
          <p:cNvPr id="17" name="Rectangle: Rounded Corners 16">
            <a:extLst>
              <a:ext uri="{FF2B5EF4-FFF2-40B4-BE49-F238E27FC236}">
                <a16:creationId xmlns:a16="http://schemas.microsoft.com/office/drawing/2014/main" id="{D5F58D0D-B3D3-4E0C-9B76-CB761AEB7A71}"/>
              </a:ext>
            </a:extLst>
          </p:cNvPr>
          <p:cNvSpPr/>
          <p:nvPr/>
        </p:nvSpPr>
        <p:spPr>
          <a:xfrm>
            <a:off x="4501482" y="2909424"/>
            <a:ext cx="1665236" cy="563230"/>
          </a:xfrm>
          <a:prstGeom prst="roundRect">
            <a:avLst/>
          </a:prstGeom>
          <a:solidFill>
            <a:srgbClr val="FF9966">
              <a:alpha val="80000"/>
            </a:srgb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200" dirty="0"/>
              <a:t>Grėsmių valdymo ir krizių prevencijos grupė</a:t>
            </a:r>
          </a:p>
        </p:txBody>
      </p:sp>
      <p:pic>
        <p:nvPicPr>
          <p:cNvPr id="1028" name="Picture 4" descr="Cancel  free icon">
            <a:extLst>
              <a:ext uri="{FF2B5EF4-FFF2-40B4-BE49-F238E27FC236}">
                <a16:creationId xmlns:a16="http://schemas.microsoft.com/office/drawing/2014/main" id="{07907799-6F27-4E94-A7A1-147BABB50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167" y="2458920"/>
            <a:ext cx="335844" cy="33584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Cancel  free icon">
            <a:extLst>
              <a:ext uri="{FF2B5EF4-FFF2-40B4-BE49-F238E27FC236}">
                <a16:creationId xmlns:a16="http://schemas.microsoft.com/office/drawing/2014/main" id="{7497CDEF-1765-4827-9E90-309E51B00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371" y="3181996"/>
            <a:ext cx="305113" cy="3051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mpliance  free icon">
            <a:extLst>
              <a:ext uri="{FF2B5EF4-FFF2-40B4-BE49-F238E27FC236}">
                <a16:creationId xmlns:a16="http://schemas.microsoft.com/office/drawing/2014/main" id="{003E7F05-CEE7-4F42-AEE2-8BE73D73A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22603" y="3765721"/>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00" name="Straight Arrow Connector 99">
            <a:extLst>
              <a:ext uri="{FF2B5EF4-FFF2-40B4-BE49-F238E27FC236}">
                <a16:creationId xmlns:a16="http://schemas.microsoft.com/office/drawing/2014/main" id="{D42F3249-2721-4DE9-A5B6-1D42FC6EB42D}"/>
              </a:ext>
            </a:extLst>
          </p:cNvPr>
          <p:cNvCxnSpPr>
            <a:cxnSpLocks/>
          </p:cNvCxnSpPr>
          <p:nvPr/>
        </p:nvCxnSpPr>
        <p:spPr>
          <a:xfrm flipH="1">
            <a:off x="7193923" y="1936066"/>
            <a:ext cx="231349" cy="0"/>
          </a:xfrm>
          <a:prstGeom prst="straightConnector1">
            <a:avLst/>
          </a:prstGeom>
          <a:ln w="38100">
            <a:solidFill>
              <a:schemeClr val="accent1"/>
            </a:solidFill>
            <a:headEnd w="sm" len="sm"/>
            <a:tailEnd type="stealth"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68BEC0EF-A2F9-4167-9FC0-A693E01172F6}"/>
              </a:ext>
            </a:extLst>
          </p:cNvPr>
          <p:cNvCxnSpPr>
            <a:cxnSpLocks/>
          </p:cNvCxnSpPr>
          <p:nvPr/>
        </p:nvCxnSpPr>
        <p:spPr>
          <a:xfrm flipH="1">
            <a:off x="7398543" y="1761466"/>
            <a:ext cx="2279933" cy="0"/>
          </a:xfrm>
          <a:prstGeom prst="straightConnector1">
            <a:avLst/>
          </a:prstGeom>
          <a:ln w="38100">
            <a:solidFill>
              <a:schemeClr val="accent1"/>
            </a:solidFill>
            <a:headEnd w="sm" len="sm"/>
            <a:tailEnd type="non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2C5428BF-9661-42C3-A5BF-8A13E3B32E5C}"/>
              </a:ext>
            </a:extLst>
          </p:cNvPr>
          <p:cNvCxnSpPr>
            <a:cxnSpLocks/>
          </p:cNvCxnSpPr>
          <p:nvPr/>
        </p:nvCxnSpPr>
        <p:spPr>
          <a:xfrm flipV="1">
            <a:off x="7410224" y="1743076"/>
            <a:ext cx="0" cy="209549"/>
          </a:xfrm>
          <a:prstGeom prst="straightConnector1">
            <a:avLst/>
          </a:prstGeom>
          <a:ln w="38100">
            <a:solidFill>
              <a:schemeClr val="accent1"/>
            </a:solidFill>
            <a:headEnd w="sm" len="sm"/>
            <a:tailEnd type="non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77CBC8CA-E0C2-45AE-B1BE-F8B6CFBAA58D}"/>
              </a:ext>
            </a:extLst>
          </p:cNvPr>
          <p:cNvCxnSpPr>
            <a:cxnSpLocks/>
          </p:cNvCxnSpPr>
          <p:nvPr/>
        </p:nvCxnSpPr>
        <p:spPr>
          <a:xfrm flipH="1">
            <a:off x="7195766" y="2123605"/>
            <a:ext cx="231349" cy="0"/>
          </a:xfrm>
          <a:prstGeom prst="straightConnector1">
            <a:avLst/>
          </a:prstGeom>
          <a:ln w="38100">
            <a:solidFill>
              <a:schemeClr val="accent1"/>
            </a:solidFill>
            <a:headEnd w="sm" len="sm"/>
            <a:tailEnd type="stealth"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EA64C969-82DE-4643-BF9B-9B0930A7F97E}"/>
              </a:ext>
            </a:extLst>
          </p:cNvPr>
          <p:cNvCxnSpPr>
            <a:cxnSpLocks/>
          </p:cNvCxnSpPr>
          <p:nvPr/>
        </p:nvCxnSpPr>
        <p:spPr>
          <a:xfrm flipV="1">
            <a:off x="7410215" y="2108070"/>
            <a:ext cx="0" cy="308446"/>
          </a:xfrm>
          <a:prstGeom prst="straightConnector1">
            <a:avLst/>
          </a:prstGeom>
          <a:ln w="38100">
            <a:solidFill>
              <a:schemeClr val="accent1"/>
            </a:solidFill>
            <a:headEnd w="sm" len="sm"/>
            <a:tailEnd type="non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E9022198-2F64-4DE8-A216-131FE1CC504D}"/>
              </a:ext>
            </a:extLst>
          </p:cNvPr>
          <p:cNvCxnSpPr>
            <a:cxnSpLocks/>
          </p:cNvCxnSpPr>
          <p:nvPr/>
        </p:nvCxnSpPr>
        <p:spPr>
          <a:xfrm flipH="1">
            <a:off x="7398543" y="2398925"/>
            <a:ext cx="109049" cy="0"/>
          </a:xfrm>
          <a:prstGeom prst="straightConnector1">
            <a:avLst/>
          </a:prstGeom>
          <a:ln w="38100">
            <a:solidFill>
              <a:schemeClr val="accent1"/>
            </a:solidFill>
            <a:headEnd w="sm" len="sm"/>
            <a:tailEnd type="non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1BBAE269-DDBF-4390-B972-CBD4BAE04435}"/>
              </a:ext>
            </a:extLst>
          </p:cNvPr>
          <p:cNvCxnSpPr>
            <a:cxnSpLocks/>
            <a:stCxn id="67" idx="2"/>
          </p:cNvCxnSpPr>
          <p:nvPr/>
        </p:nvCxnSpPr>
        <p:spPr>
          <a:xfrm flipH="1">
            <a:off x="7727691" y="4103634"/>
            <a:ext cx="2696" cy="299048"/>
          </a:xfrm>
          <a:prstGeom prst="straightConnector1">
            <a:avLst/>
          </a:prstGeom>
          <a:ln w="38100">
            <a:solidFill>
              <a:schemeClr val="accent1">
                <a:lumMod val="75000"/>
              </a:schemeClr>
            </a:solidFill>
            <a:headEnd w="sm" len="sm"/>
            <a:tailEnd type="stealth"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A1A1D62A-FEC1-4D96-B467-AAC96F69C6A0}"/>
              </a:ext>
            </a:extLst>
          </p:cNvPr>
          <p:cNvCxnSpPr>
            <a:cxnSpLocks/>
          </p:cNvCxnSpPr>
          <p:nvPr/>
        </p:nvCxnSpPr>
        <p:spPr>
          <a:xfrm flipH="1" flipV="1">
            <a:off x="5262831" y="4777861"/>
            <a:ext cx="1221223" cy="8268"/>
          </a:xfrm>
          <a:prstGeom prst="straightConnector1">
            <a:avLst/>
          </a:prstGeom>
          <a:ln w="38100">
            <a:solidFill>
              <a:schemeClr val="accent1">
                <a:lumMod val="75000"/>
              </a:schemeClr>
            </a:solidFill>
            <a:headEnd w="sm" len="sm"/>
            <a:tailEnd type="none" w="lg" len="lg"/>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7536781C-8FE6-4F4D-98C9-6276C3A9E906}"/>
              </a:ext>
            </a:extLst>
          </p:cNvPr>
          <p:cNvCxnSpPr>
            <a:cxnSpLocks/>
          </p:cNvCxnSpPr>
          <p:nvPr/>
        </p:nvCxnSpPr>
        <p:spPr>
          <a:xfrm>
            <a:off x="6490603" y="2352661"/>
            <a:ext cx="0" cy="1174400"/>
          </a:xfrm>
          <a:prstGeom prst="straightConnector1">
            <a:avLst/>
          </a:prstGeom>
          <a:ln w="38100">
            <a:solidFill>
              <a:schemeClr val="accent1">
                <a:lumMod val="7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DECB0999-59F1-40B2-BC63-34B2C076B329}"/>
              </a:ext>
            </a:extLst>
          </p:cNvPr>
          <p:cNvCxnSpPr>
            <a:cxnSpLocks/>
          </p:cNvCxnSpPr>
          <p:nvPr/>
        </p:nvCxnSpPr>
        <p:spPr>
          <a:xfrm>
            <a:off x="6484054" y="3527061"/>
            <a:ext cx="318940" cy="0"/>
          </a:xfrm>
          <a:prstGeom prst="straightConnector1">
            <a:avLst/>
          </a:prstGeom>
          <a:ln w="38100">
            <a:solidFill>
              <a:schemeClr val="accent1">
                <a:lumMod val="75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CBCC32D4-24BD-4846-BED3-2365A5FFE06F}"/>
              </a:ext>
            </a:extLst>
          </p:cNvPr>
          <p:cNvCxnSpPr>
            <a:cxnSpLocks/>
            <a:endCxn id="66" idx="0"/>
          </p:cNvCxnSpPr>
          <p:nvPr/>
        </p:nvCxnSpPr>
        <p:spPr>
          <a:xfrm>
            <a:off x="5235160" y="4786129"/>
            <a:ext cx="1" cy="375852"/>
          </a:xfrm>
          <a:prstGeom prst="straightConnector1">
            <a:avLst/>
          </a:prstGeom>
          <a:ln w="38100">
            <a:solidFill>
              <a:schemeClr val="accent1">
                <a:lumMod val="75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2D315259-8066-4091-8953-60F69AF8B97C}"/>
              </a:ext>
            </a:extLst>
          </p:cNvPr>
          <p:cNvCxnSpPr>
            <a:cxnSpLocks/>
          </p:cNvCxnSpPr>
          <p:nvPr/>
        </p:nvCxnSpPr>
        <p:spPr>
          <a:xfrm>
            <a:off x="7583171" y="4101253"/>
            <a:ext cx="0" cy="274331"/>
          </a:xfrm>
          <a:prstGeom prst="straightConnector1">
            <a:avLst/>
          </a:prstGeom>
          <a:ln w="38100">
            <a:solidFill>
              <a:schemeClr val="accent1">
                <a:lumMod val="75000"/>
              </a:schemeClr>
            </a:solidFill>
            <a:headEnd w="sm" len="sm"/>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97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FD644-2C81-4B0C-9C8F-AC57B7D494E9}"/>
              </a:ext>
            </a:extLst>
          </p:cNvPr>
          <p:cNvSpPr>
            <a:spLocks noGrp="1"/>
          </p:cNvSpPr>
          <p:nvPr>
            <p:ph type="title"/>
          </p:nvPr>
        </p:nvSpPr>
        <p:spPr>
          <a:xfrm>
            <a:off x="914400" y="250683"/>
            <a:ext cx="10363200" cy="817561"/>
          </a:xfrm>
        </p:spPr>
        <p:txBody>
          <a:bodyPr>
            <a:normAutofit/>
          </a:bodyPr>
          <a:lstStyle/>
          <a:p>
            <a:r>
              <a:rPr lang="lt-LT" sz="3200" b="1" dirty="0"/>
              <a:t>Nacionalinio krizių valdymo centro funkcijos</a:t>
            </a:r>
          </a:p>
        </p:txBody>
      </p:sp>
      <p:grpSp>
        <p:nvGrpSpPr>
          <p:cNvPr id="4" name="Group 3">
            <a:extLst>
              <a:ext uri="{FF2B5EF4-FFF2-40B4-BE49-F238E27FC236}">
                <a16:creationId xmlns:a16="http://schemas.microsoft.com/office/drawing/2014/main" id="{82343DFA-0CF8-464B-8966-9C71F6D3F38C}"/>
              </a:ext>
            </a:extLst>
          </p:cNvPr>
          <p:cNvGrpSpPr/>
          <p:nvPr/>
        </p:nvGrpSpPr>
        <p:grpSpPr>
          <a:xfrm>
            <a:off x="208076" y="1261689"/>
            <a:ext cx="7472166" cy="1138611"/>
            <a:chOff x="165273" y="78915"/>
            <a:chExt cx="7114279" cy="1591419"/>
          </a:xfrm>
        </p:grpSpPr>
        <p:sp>
          <p:nvSpPr>
            <p:cNvPr id="5" name="Rectangle: Rounded Corners 4">
              <a:extLst>
                <a:ext uri="{FF2B5EF4-FFF2-40B4-BE49-F238E27FC236}">
                  <a16:creationId xmlns:a16="http://schemas.microsoft.com/office/drawing/2014/main" id="{10B1EA72-C1BB-4B10-A5BF-E5A14D8C6FF0}"/>
                </a:ext>
              </a:extLst>
            </p:cNvPr>
            <p:cNvSpPr/>
            <p:nvPr/>
          </p:nvSpPr>
          <p:spPr>
            <a:xfrm>
              <a:off x="165273" y="78915"/>
              <a:ext cx="7114279" cy="159141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13D117CB-9CF3-4D3B-B5E2-3453CC4FB283}"/>
                </a:ext>
              </a:extLst>
            </p:cNvPr>
            <p:cNvSpPr txBox="1"/>
            <p:nvPr/>
          </p:nvSpPr>
          <p:spPr>
            <a:xfrm>
              <a:off x="211884" y="125526"/>
              <a:ext cx="7021057" cy="1498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t-LT" sz="2800" kern="1200" dirty="0"/>
                <a:t>Nekriziniu laikotarpiu</a:t>
              </a:r>
            </a:p>
          </p:txBody>
        </p:sp>
      </p:grpSp>
      <p:grpSp>
        <p:nvGrpSpPr>
          <p:cNvPr id="7" name="Group 6">
            <a:extLst>
              <a:ext uri="{FF2B5EF4-FFF2-40B4-BE49-F238E27FC236}">
                <a16:creationId xmlns:a16="http://schemas.microsoft.com/office/drawing/2014/main" id="{156DCD07-542E-4C49-B47E-E3FDF56A7E07}"/>
              </a:ext>
            </a:extLst>
          </p:cNvPr>
          <p:cNvGrpSpPr/>
          <p:nvPr/>
        </p:nvGrpSpPr>
        <p:grpSpPr>
          <a:xfrm>
            <a:off x="7964009" y="1234291"/>
            <a:ext cx="4078038" cy="1166009"/>
            <a:chOff x="165273" y="78915"/>
            <a:chExt cx="7114279" cy="1591419"/>
          </a:xfrm>
        </p:grpSpPr>
        <p:sp>
          <p:nvSpPr>
            <p:cNvPr id="8" name="Rectangle: Rounded Corners 7">
              <a:extLst>
                <a:ext uri="{FF2B5EF4-FFF2-40B4-BE49-F238E27FC236}">
                  <a16:creationId xmlns:a16="http://schemas.microsoft.com/office/drawing/2014/main" id="{4C4978AA-9B32-48A0-BFDC-3B295CD93AAF}"/>
                </a:ext>
              </a:extLst>
            </p:cNvPr>
            <p:cNvSpPr/>
            <p:nvPr/>
          </p:nvSpPr>
          <p:spPr>
            <a:xfrm>
              <a:off x="165273" y="78915"/>
              <a:ext cx="7114279" cy="159141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4BF80365-DC50-429F-BDC4-26DAB5F5B5CE}"/>
                </a:ext>
              </a:extLst>
            </p:cNvPr>
            <p:cNvSpPr txBox="1"/>
            <p:nvPr/>
          </p:nvSpPr>
          <p:spPr>
            <a:xfrm>
              <a:off x="211884" y="125526"/>
              <a:ext cx="7021057" cy="1498197"/>
            </a:xfrm>
            <a:prstGeom prst="rect">
              <a:avLst/>
            </a:prstGeom>
            <a:solidFill>
              <a:srgbClr val="4E2A96"/>
            </a:solid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lt-LT" sz="2800" kern="1200" dirty="0"/>
                <a:t>Krizės metu</a:t>
              </a:r>
            </a:p>
          </p:txBody>
        </p:sp>
      </p:grpSp>
      <p:sp>
        <p:nvSpPr>
          <p:cNvPr id="12" name="Rectangle: Rounded Corners 4">
            <a:extLst>
              <a:ext uri="{FF2B5EF4-FFF2-40B4-BE49-F238E27FC236}">
                <a16:creationId xmlns:a16="http://schemas.microsoft.com/office/drawing/2014/main" id="{3AF4DD9F-4670-407B-8ACD-59E38A7C5F65}"/>
              </a:ext>
            </a:extLst>
          </p:cNvPr>
          <p:cNvSpPr txBox="1"/>
          <p:nvPr/>
        </p:nvSpPr>
        <p:spPr>
          <a:xfrm>
            <a:off x="149954" y="2603658"/>
            <a:ext cx="2086859" cy="1854043"/>
          </a:xfrm>
          <a:prstGeom prst="rect">
            <a:avLst/>
          </a:prstGeom>
          <a:solidFill>
            <a:srgbClr val="0070C0"/>
          </a:solidFill>
          <a:ln w="158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lt-LT" dirty="0"/>
              <a:t>Grėsmių stebėsena (24/7 SITCEN), vertinimas ir perspėjimas apie galimas krizes</a:t>
            </a:r>
          </a:p>
        </p:txBody>
      </p:sp>
      <p:sp>
        <p:nvSpPr>
          <p:cNvPr id="17" name="Rectangle: Rounded Corners 4">
            <a:extLst>
              <a:ext uri="{FF2B5EF4-FFF2-40B4-BE49-F238E27FC236}">
                <a16:creationId xmlns:a16="http://schemas.microsoft.com/office/drawing/2014/main" id="{477E7793-74E7-4120-B66D-E6915CCD48C1}"/>
              </a:ext>
            </a:extLst>
          </p:cNvPr>
          <p:cNvSpPr txBox="1"/>
          <p:nvPr/>
        </p:nvSpPr>
        <p:spPr>
          <a:xfrm>
            <a:off x="4482809" y="2613525"/>
            <a:ext cx="1622564" cy="1854042"/>
          </a:xfrm>
          <a:prstGeom prst="rect">
            <a:avLst/>
          </a:prstGeom>
          <a:solidFill>
            <a:srgbClr val="0070C0"/>
          </a:solidFill>
          <a:ln w="158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lt-LT" dirty="0"/>
              <a:t>Grėsmių prevencijos priemonių įgyvendinimo koordinavimas</a:t>
            </a:r>
          </a:p>
        </p:txBody>
      </p:sp>
      <p:sp>
        <p:nvSpPr>
          <p:cNvPr id="18" name="Rectangle: Rounded Corners 4">
            <a:extLst>
              <a:ext uri="{FF2B5EF4-FFF2-40B4-BE49-F238E27FC236}">
                <a16:creationId xmlns:a16="http://schemas.microsoft.com/office/drawing/2014/main" id="{CF36C460-46AD-4E3A-9B55-2EB686113F38}"/>
              </a:ext>
            </a:extLst>
          </p:cNvPr>
          <p:cNvSpPr txBox="1"/>
          <p:nvPr/>
        </p:nvSpPr>
        <p:spPr>
          <a:xfrm>
            <a:off x="6316055" y="2613524"/>
            <a:ext cx="1756930" cy="1832761"/>
          </a:xfrm>
          <a:prstGeom prst="rect">
            <a:avLst/>
          </a:prstGeom>
          <a:solidFill>
            <a:schemeClr val="accent1">
              <a:lumMod val="75000"/>
            </a:schemeClr>
          </a:solidFill>
          <a:ln w="158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lt-LT" dirty="0"/>
              <a:t>Hibridinių grėsmių vertinimas ir operatyvaus reagavimo užtikrinimas</a:t>
            </a:r>
          </a:p>
        </p:txBody>
      </p:sp>
      <p:sp>
        <p:nvSpPr>
          <p:cNvPr id="16" name="Rectangle: Rounded Corners 4">
            <a:extLst>
              <a:ext uri="{FF2B5EF4-FFF2-40B4-BE49-F238E27FC236}">
                <a16:creationId xmlns:a16="http://schemas.microsoft.com/office/drawing/2014/main" id="{5A813E3B-1EE3-4F13-81CE-FAD94EA27730}"/>
              </a:ext>
            </a:extLst>
          </p:cNvPr>
          <p:cNvSpPr txBox="1"/>
          <p:nvPr/>
        </p:nvSpPr>
        <p:spPr>
          <a:xfrm>
            <a:off x="2439721" y="2613524"/>
            <a:ext cx="1840180" cy="1854043"/>
          </a:xfrm>
          <a:prstGeom prst="rect">
            <a:avLst/>
          </a:prstGeom>
          <a:solidFill>
            <a:srgbClr val="0070C0"/>
          </a:solidFill>
          <a:ln w="158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lt-LT" sz="2000" dirty="0"/>
              <a:t>Pasirengimo  ekstremalioms situacijoms ir krizėms koordinavimas</a:t>
            </a:r>
          </a:p>
        </p:txBody>
      </p:sp>
      <p:sp>
        <p:nvSpPr>
          <p:cNvPr id="19" name="Rectangle: Rounded Corners 4">
            <a:extLst>
              <a:ext uri="{FF2B5EF4-FFF2-40B4-BE49-F238E27FC236}">
                <a16:creationId xmlns:a16="http://schemas.microsoft.com/office/drawing/2014/main" id="{6EFF03E8-3202-4179-9DA5-69BCB0F133F5}"/>
              </a:ext>
            </a:extLst>
          </p:cNvPr>
          <p:cNvSpPr txBox="1"/>
          <p:nvPr/>
        </p:nvSpPr>
        <p:spPr>
          <a:xfrm>
            <a:off x="10238295" y="2613524"/>
            <a:ext cx="1836877" cy="1832761"/>
          </a:xfrm>
          <a:prstGeom prst="rect">
            <a:avLst/>
          </a:prstGeom>
          <a:solidFill>
            <a:srgbClr val="4E2A96"/>
          </a:solidFill>
          <a:ln w="158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lt-LT" dirty="0"/>
              <a:t>Krizės valdymas pagal nustatytus įgaliojimus (</a:t>
            </a:r>
            <a:r>
              <a:rPr lang="lt-LT" i="1" dirty="0"/>
              <a:t>jei NKVC vad. skiriamas OV)</a:t>
            </a:r>
          </a:p>
        </p:txBody>
      </p:sp>
      <p:sp>
        <p:nvSpPr>
          <p:cNvPr id="20" name="Rectangle: Rounded Corners 4">
            <a:extLst>
              <a:ext uri="{FF2B5EF4-FFF2-40B4-BE49-F238E27FC236}">
                <a16:creationId xmlns:a16="http://schemas.microsoft.com/office/drawing/2014/main" id="{3477536D-8CB9-4AAA-ADB2-60F54DB5A752}"/>
              </a:ext>
            </a:extLst>
          </p:cNvPr>
          <p:cNvSpPr txBox="1"/>
          <p:nvPr/>
        </p:nvSpPr>
        <p:spPr>
          <a:xfrm>
            <a:off x="149954" y="4631554"/>
            <a:ext cx="2529078" cy="1794646"/>
          </a:xfrm>
          <a:prstGeom prst="rect">
            <a:avLst/>
          </a:prstGeom>
          <a:solidFill>
            <a:srgbClr val="0070C0"/>
          </a:solidFill>
          <a:ln w="158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lt-LT" dirty="0"/>
              <a:t>Nacionalinių krizių valdymo pratybų organizavimas, procedūrų suderinimas su NATO ir ES procedūromis</a:t>
            </a:r>
          </a:p>
        </p:txBody>
      </p:sp>
      <p:sp>
        <p:nvSpPr>
          <p:cNvPr id="21" name="Rectangle: Rounded Corners 4">
            <a:extLst>
              <a:ext uri="{FF2B5EF4-FFF2-40B4-BE49-F238E27FC236}">
                <a16:creationId xmlns:a16="http://schemas.microsoft.com/office/drawing/2014/main" id="{0630871B-7D0E-4051-AEF5-0963E702E615}"/>
              </a:ext>
            </a:extLst>
          </p:cNvPr>
          <p:cNvSpPr txBox="1"/>
          <p:nvPr/>
        </p:nvSpPr>
        <p:spPr>
          <a:xfrm>
            <a:off x="2882640" y="4631553"/>
            <a:ext cx="1556083" cy="1832761"/>
          </a:xfrm>
          <a:prstGeom prst="rect">
            <a:avLst/>
          </a:prstGeom>
          <a:solidFill>
            <a:srgbClr val="0070C0"/>
          </a:solidFill>
          <a:ln w="158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lt-LT" sz="1600" dirty="0"/>
              <a:t>Nacionalinio saugumo stiprinimo programų įgyvendinimo koordinavimas</a:t>
            </a:r>
          </a:p>
        </p:txBody>
      </p:sp>
      <p:sp>
        <p:nvSpPr>
          <p:cNvPr id="22" name="Rectangle: Rounded Corners 4">
            <a:extLst>
              <a:ext uri="{FF2B5EF4-FFF2-40B4-BE49-F238E27FC236}">
                <a16:creationId xmlns:a16="http://schemas.microsoft.com/office/drawing/2014/main" id="{D4DFAA07-0491-4FA7-B211-00F8222B2806}"/>
              </a:ext>
            </a:extLst>
          </p:cNvPr>
          <p:cNvSpPr txBox="1"/>
          <p:nvPr/>
        </p:nvSpPr>
        <p:spPr>
          <a:xfrm>
            <a:off x="4642332" y="4631553"/>
            <a:ext cx="1892834" cy="1832761"/>
          </a:xfrm>
          <a:prstGeom prst="rect">
            <a:avLst/>
          </a:prstGeom>
          <a:solidFill>
            <a:srgbClr val="0070C0"/>
          </a:solidFill>
          <a:ln w="158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lt-LT" sz="1600" dirty="0"/>
          </a:p>
          <a:p>
            <a:pPr lvl="0" algn="ctr" defTabSz="666750">
              <a:lnSpc>
                <a:spcPct val="90000"/>
              </a:lnSpc>
              <a:spcBef>
                <a:spcPct val="0"/>
              </a:spcBef>
              <a:spcAft>
                <a:spcPct val="35000"/>
              </a:spcAft>
            </a:pPr>
            <a:r>
              <a:rPr lang="lt-LT" sz="1600" dirty="0"/>
              <a:t>VGT nutarimų, (priskirtinų LRV kompetencijai) ir NSK sprendimų įgyvendinimo koordinavimas</a:t>
            </a:r>
          </a:p>
          <a:p>
            <a:pPr lvl="0" algn="ctr" defTabSz="666750">
              <a:lnSpc>
                <a:spcPct val="90000"/>
              </a:lnSpc>
              <a:spcBef>
                <a:spcPct val="0"/>
              </a:spcBef>
              <a:spcAft>
                <a:spcPct val="35000"/>
              </a:spcAft>
            </a:pPr>
            <a:endParaRPr lang="lt-LT" sz="1600" dirty="0"/>
          </a:p>
        </p:txBody>
      </p:sp>
      <p:sp>
        <p:nvSpPr>
          <p:cNvPr id="24" name="Rectangle: Rounded Corners 4">
            <a:extLst>
              <a:ext uri="{FF2B5EF4-FFF2-40B4-BE49-F238E27FC236}">
                <a16:creationId xmlns:a16="http://schemas.microsoft.com/office/drawing/2014/main" id="{191860AB-37AC-4C91-BF6E-8292E97EC192}"/>
              </a:ext>
            </a:extLst>
          </p:cNvPr>
          <p:cNvSpPr txBox="1"/>
          <p:nvPr/>
        </p:nvSpPr>
        <p:spPr>
          <a:xfrm>
            <a:off x="8296178" y="2603658"/>
            <a:ext cx="1756930" cy="1832761"/>
          </a:xfrm>
          <a:prstGeom prst="rect">
            <a:avLst/>
          </a:prstGeom>
          <a:solidFill>
            <a:srgbClr val="4E2A96"/>
          </a:solidFill>
          <a:ln w="158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lt-LT" sz="1600" dirty="0"/>
              <a:t>Krizės valdymo priemonių iniciavimas,  jų koordinavimas (vertinimas dėl papildomų išteklių panaudojimo)</a:t>
            </a:r>
          </a:p>
        </p:txBody>
      </p:sp>
      <p:sp>
        <p:nvSpPr>
          <p:cNvPr id="25" name="Rectangle: Rounded Corners 4">
            <a:extLst>
              <a:ext uri="{FF2B5EF4-FFF2-40B4-BE49-F238E27FC236}">
                <a16:creationId xmlns:a16="http://schemas.microsoft.com/office/drawing/2014/main" id="{369ABC26-C4DA-4CDD-9236-A4EB53472848}"/>
              </a:ext>
            </a:extLst>
          </p:cNvPr>
          <p:cNvSpPr txBox="1"/>
          <p:nvPr/>
        </p:nvSpPr>
        <p:spPr>
          <a:xfrm>
            <a:off x="6610525" y="4646581"/>
            <a:ext cx="1756929" cy="1832761"/>
          </a:xfrm>
          <a:prstGeom prst="rect">
            <a:avLst/>
          </a:prstGeom>
          <a:solidFill>
            <a:schemeClr val="accent1">
              <a:lumMod val="75000"/>
            </a:schemeClr>
          </a:solidFill>
          <a:ln w="158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lt-LT" sz="2000" dirty="0"/>
              <a:t>STRATCOM koordinavimas ir krizių komunikacija</a:t>
            </a:r>
          </a:p>
        </p:txBody>
      </p:sp>
      <p:sp>
        <p:nvSpPr>
          <p:cNvPr id="26" name="Rectangle: Rounded Corners 4">
            <a:extLst>
              <a:ext uri="{FF2B5EF4-FFF2-40B4-BE49-F238E27FC236}">
                <a16:creationId xmlns:a16="http://schemas.microsoft.com/office/drawing/2014/main" id="{9CA36D69-9D98-4C10-AC15-7DE6011F074E}"/>
              </a:ext>
            </a:extLst>
          </p:cNvPr>
          <p:cNvSpPr txBox="1"/>
          <p:nvPr/>
        </p:nvSpPr>
        <p:spPr>
          <a:xfrm>
            <a:off x="8485097" y="4659509"/>
            <a:ext cx="1753198" cy="1832761"/>
          </a:xfrm>
          <a:prstGeom prst="rect">
            <a:avLst/>
          </a:prstGeom>
          <a:solidFill>
            <a:srgbClr val="7030A0"/>
          </a:solidFill>
          <a:ln w="158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lt-LT" sz="1600" dirty="0"/>
              <a:t>Parama sprendimų įgyvendinimui taktiniame ir op. lygmenyje, </a:t>
            </a:r>
            <a:r>
              <a:rPr lang="lt-LT" dirty="0"/>
              <a:t>savivaldybėmis</a:t>
            </a:r>
          </a:p>
        </p:txBody>
      </p:sp>
      <p:sp>
        <p:nvSpPr>
          <p:cNvPr id="27" name="Rectangle: Rounded Corners 4">
            <a:extLst>
              <a:ext uri="{FF2B5EF4-FFF2-40B4-BE49-F238E27FC236}">
                <a16:creationId xmlns:a16="http://schemas.microsoft.com/office/drawing/2014/main" id="{AD42FC16-70C3-4561-B8D5-A164CDDD8A1F}"/>
              </a:ext>
            </a:extLst>
          </p:cNvPr>
          <p:cNvSpPr txBox="1"/>
          <p:nvPr/>
        </p:nvSpPr>
        <p:spPr>
          <a:xfrm>
            <a:off x="10355938" y="4659509"/>
            <a:ext cx="1696457" cy="1832761"/>
          </a:xfrm>
          <a:prstGeom prst="rect">
            <a:avLst/>
          </a:prstGeom>
          <a:solidFill>
            <a:srgbClr val="7030A0"/>
          </a:solidFill>
          <a:ln w="158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lt-LT" sz="1400" dirty="0"/>
              <a:t>Organizuoti ir koordinuoti institucijų veiksmus likviduojant pasekmes, vertinti padarinių šalinimo situaciją</a:t>
            </a:r>
          </a:p>
        </p:txBody>
      </p:sp>
    </p:spTree>
    <p:extLst>
      <p:ext uri="{BB962C8B-B14F-4D97-AF65-F5344CB8AC3E}">
        <p14:creationId xmlns:p14="http://schemas.microsoft.com/office/powerpoint/2010/main" val="43987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E656F4-E1FC-46B3-82A1-2B67FE811F87}"/>
              </a:ext>
            </a:extLst>
          </p:cNvPr>
          <p:cNvSpPr txBox="1">
            <a:spLocks/>
          </p:cNvSpPr>
          <p:nvPr/>
        </p:nvSpPr>
        <p:spPr>
          <a:xfrm>
            <a:off x="691133" y="842066"/>
            <a:ext cx="10363200" cy="817561"/>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lvl="0">
              <a:defRPr/>
            </a:pPr>
            <a:r>
              <a:rPr lang="lt-LT" sz="2900" b="1" dirty="0">
                <a:solidFill>
                  <a:prstClr val="white"/>
                </a:solidFill>
              </a:rPr>
              <a:t>Nacionalinio lygmens ekstremalių situacijų ir krizių valdymo centro kūrimo esminiai žingsniai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Trebuchet MS"/>
              <a:ea typeface="+mj-ea"/>
              <a:cs typeface="+mj-cs"/>
            </a:endParaRPr>
          </a:p>
        </p:txBody>
      </p:sp>
      <p:cxnSp>
        <p:nvCxnSpPr>
          <p:cNvPr id="6" name="Straight Arrow Connector 5">
            <a:extLst>
              <a:ext uri="{FF2B5EF4-FFF2-40B4-BE49-F238E27FC236}">
                <a16:creationId xmlns:a16="http://schemas.microsoft.com/office/drawing/2014/main" id="{537CC08C-E812-40BF-9A99-AD54011AF0AB}"/>
              </a:ext>
            </a:extLst>
          </p:cNvPr>
          <p:cNvCxnSpPr>
            <a:cxnSpLocks/>
          </p:cNvCxnSpPr>
          <p:nvPr/>
        </p:nvCxnSpPr>
        <p:spPr>
          <a:xfrm>
            <a:off x="691133" y="4043197"/>
            <a:ext cx="11397305" cy="0"/>
          </a:xfrm>
          <a:prstGeom prst="straightConnector1">
            <a:avLst/>
          </a:prstGeom>
          <a:ln w="7620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Speech Bubble: Rectangle 6">
            <a:extLst>
              <a:ext uri="{FF2B5EF4-FFF2-40B4-BE49-F238E27FC236}">
                <a16:creationId xmlns:a16="http://schemas.microsoft.com/office/drawing/2014/main" id="{53B01C9F-1729-47A8-8542-74FD59AD7431}"/>
              </a:ext>
            </a:extLst>
          </p:cNvPr>
          <p:cNvSpPr/>
          <p:nvPr/>
        </p:nvSpPr>
        <p:spPr>
          <a:xfrm>
            <a:off x="103563" y="2082800"/>
            <a:ext cx="1946618" cy="1628751"/>
          </a:xfrm>
          <a:prstGeom prst="wedgeRectCallou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lt-LT" b="1" dirty="0">
                <a:solidFill>
                  <a:prstClr val="black"/>
                </a:solidFill>
              </a:rPr>
              <a:t>Parengiamas</a:t>
            </a:r>
            <a:r>
              <a:rPr lang="en-GB" b="1" dirty="0">
                <a:solidFill>
                  <a:prstClr val="black"/>
                </a:solidFill>
              </a:rPr>
              <a:t> </a:t>
            </a:r>
            <a:r>
              <a:rPr lang="lt-LT" b="1" dirty="0">
                <a:solidFill>
                  <a:prstClr val="black"/>
                </a:solidFill>
              </a:rPr>
              <a:t>Situacijų centro (SITCEN) </a:t>
            </a:r>
            <a:r>
              <a:rPr lang="lt-LT" b="1" dirty="0" err="1">
                <a:solidFill>
                  <a:prstClr val="black"/>
                </a:solidFill>
              </a:rPr>
              <a:t>model</a:t>
            </a:r>
            <a:r>
              <a:rPr lang="en-GB" b="1" dirty="0">
                <a:solidFill>
                  <a:prstClr val="black"/>
                </a:solidFill>
              </a:rPr>
              <a:t>is</a:t>
            </a:r>
            <a:endParaRPr kumimoji="0" lang="en-GB" b="1" i="0" u="none" strike="noStrike" kern="1200" cap="none" spc="0" normalizeH="0" baseline="0" noProof="0" dirty="0">
              <a:ln>
                <a:noFill/>
              </a:ln>
              <a:solidFill>
                <a:prstClr val="black"/>
              </a:solidFill>
              <a:effectLst/>
              <a:uLnTx/>
              <a:uFillTx/>
              <a:latin typeface="Trebuchet MS"/>
              <a:ea typeface="+mn-ea"/>
              <a:cs typeface="+mn-cs"/>
            </a:endParaRPr>
          </a:p>
        </p:txBody>
      </p:sp>
      <p:sp>
        <p:nvSpPr>
          <p:cNvPr id="9" name="Speech Bubble: Rectangle 8">
            <a:extLst>
              <a:ext uri="{FF2B5EF4-FFF2-40B4-BE49-F238E27FC236}">
                <a16:creationId xmlns:a16="http://schemas.microsoft.com/office/drawing/2014/main" id="{D5D86CF1-B45E-441C-8A98-80A3850E0636}"/>
              </a:ext>
            </a:extLst>
          </p:cNvPr>
          <p:cNvSpPr/>
          <p:nvPr/>
        </p:nvSpPr>
        <p:spPr>
          <a:xfrm>
            <a:off x="2310211" y="2082801"/>
            <a:ext cx="2025530" cy="1649302"/>
          </a:xfrm>
          <a:prstGeom prst="wedgeRectCallou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2000" b="1" dirty="0" err="1">
                <a:solidFill>
                  <a:prstClr val="black"/>
                </a:solidFill>
              </a:rPr>
              <a:t>Teisin</a:t>
            </a:r>
            <a:r>
              <a:rPr lang="lt-LT" sz="2000" b="1" dirty="0">
                <a:solidFill>
                  <a:prstClr val="black"/>
                </a:solidFill>
              </a:rPr>
              <a:t>ė</a:t>
            </a:r>
            <a:r>
              <a:rPr lang="en-GB" sz="2000" b="1" dirty="0">
                <a:solidFill>
                  <a:prstClr val="black"/>
                </a:solidFill>
              </a:rPr>
              <a:t>s </a:t>
            </a:r>
            <a:r>
              <a:rPr lang="en-GB" sz="2000" b="1" dirty="0" err="1">
                <a:solidFill>
                  <a:prstClr val="black"/>
                </a:solidFill>
              </a:rPr>
              <a:t>baz</a:t>
            </a:r>
            <a:r>
              <a:rPr lang="lt-LT" sz="2000" b="1" dirty="0">
                <a:solidFill>
                  <a:prstClr val="black"/>
                </a:solidFill>
              </a:rPr>
              <a:t>ė</a:t>
            </a:r>
            <a:r>
              <a:rPr lang="en-GB" sz="2000" b="1" dirty="0">
                <a:solidFill>
                  <a:prstClr val="black"/>
                </a:solidFill>
              </a:rPr>
              <a:t>s </a:t>
            </a:r>
            <a:r>
              <a:rPr lang="lt-LT" sz="2000" b="1" dirty="0">
                <a:solidFill>
                  <a:prstClr val="black"/>
                </a:solidFill>
              </a:rPr>
              <a:t>rengimas ir </a:t>
            </a:r>
            <a:r>
              <a:rPr lang="en-GB" sz="2000" b="1" dirty="0" err="1">
                <a:solidFill>
                  <a:prstClr val="black"/>
                </a:solidFill>
              </a:rPr>
              <a:t>keitimas</a:t>
            </a:r>
            <a:endParaRPr kumimoji="0" lang="en-GB" sz="2000" b="1" i="0" u="none" strike="noStrike" kern="1200" cap="none" spc="0" normalizeH="0" baseline="0" noProof="0" dirty="0">
              <a:ln>
                <a:noFill/>
              </a:ln>
              <a:solidFill>
                <a:prstClr val="black"/>
              </a:solidFill>
              <a:effectLst/>
              <a:uLnTx/>
              <a:uFillTx/>
              <a:latin typeface="Trebuchet MS"/>
              <a:ea typeface="+mn-ea"/>
              <a:cs typeface="+mn-cs"/>
            </a:endParaRPr>
          </a:p>
        </p:txBody>
      </p:sp>
      <p:sp>
        <p:nvSpPr>
          <p:cNvPr id="10" name="Speech Bubble: Rectangle 9">
            <a:extLst>
              <a:ext uri="{FF2B5EF4-FFF2-40B4-BE49-F238E27FC236}">
                <a16:creationId xmlns:a16="http://schemas.microsoft.com/office/drawing/2014/main" id="{C3F42831-B759-44E5-9A87-6A95A8CFEE1D}"/>
              </a:ext>
            </a:extLst>
          </p:cNvPr>
          <p:cNvSpPr/>
          <p:nvPr/>
        </p:nvSpPr>
        <p:spPr>
          <a:xfrm>
            <a:off x="4595772" y="2082800"/>
            <a:ext cx="2203722" cy="1684052"/>
          </a:xfrm>
          <a:prstGeom prst="wedgeRectCallout">
            <a:avLst/>
          </a:prstGeom>
          <a:solidFill>
            <a:srgbClr val="90C450"/>
          </a:solidFill>
          <a:ln w="158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lt-LT" b="1" dirty="0">
                <a:solidFill>
                  <a:prstClr val="black"/>
                </a:solidFill>
              </a:rPr>
              <a:t>Pradiniai NKVC operaciniai pajėgumai </a:t>
            </a:r>
            <a:endParaRPr kumimoji="0" lang="en-GB" sz="1800" b="1" i="0" u="none" strike="noStrike" kern="1200" cap="none" spc="0" normalizeH="0" baseline="0" noProof="0" dirty="0">
              <a:ln>
                <a:noFill/>
              </a:ln>
              <a:solidFill>
                <a:prstClr val="black"/>
              </a:solidFill>
              <a:effectLst/>
              <a:uLnTx/>
              <a:uFillTx/>
              <a:latin typeface="Trebuchet MS"/>
              <a:ea typeface="+mn-ea"/>
              <a:cs typeface="+mn-cs"/>
            </a:endParaRPr>
          </a:p>
        </p:txBody>
      </p:sp>
      <p:cxnSp>
        <p:nvCxnSpPr>
          <p:cNvPr id="11" name="Straight Connector 10">
            <a:extLst>
              <a:ext uri="{FF2B5EF4-FFF2-40B4-BE49-F238E27FC236}">
                <a16:creationId xmlns:a16="http://schemas.microsoft.com/office/drawing/2014/main" id="{A6D74904-5E87-4DBB-B745-3FED8CA14E62}"/>
              </a:ext>
            </a:extLst>
          </p:cNvPr>
          <p:cNvCxnSpPr>
            <a:cxnSpLocks/>
          </p:cNvCxnSpPr>
          <p:nvPr/>
        </p:nvCxnSpPr>
        <p:spPr>
          <a:xfrm>
            <a:off x="691133" y="4043197"/>
            <a:ext cx="0" cy="43204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418C01-3F08-4DA0-8403-32C471B3F816}"/>
              </a:ext>
            </a:extLst>
          </p:cNvPr>
          <p:cNvCxnSpPr>
            <a:cxnSpLocks/>
          </p:cNvCxnSpPr>
          <p:nvPr/>
        </p:nvCxnSpPr>
        <p:spPr>
          <a:xfrm>
            <a:off x="2940291" y="4057677"/>
            <a:ext cx="0" cy="43204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336F779-0877-4D2D-BEF8-9E7A7B803262}"/>
              </a:ext>
            </a:extLst>
          </p:cNvPr>
          <p:cNvCxnSpPr>
            <a:cxnSpLocks/>
          </p:cNvCxnSpPr>
          <p:nvPr/>
        </p:nvCxnSpPr>
        <p:spPr>
          <a:xfrm>
            <a:off x="5236372" y="4057677"/>
            <a:ext cx="0" cy="43204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F543E06-5E40-43EC-8588-EE2766603717}"/>
              </a:ext>
            </a:extLst>
          </p:cNvPr>
          <p:cNvSpPr txBox="1"/>
          <p:nvPr/>
        </p:nvSpPr>
        <p:spPr>
          <a:xfrm>
            <a:off x="58372" y="4678698"/>
            <a:ext cx="23042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white"/>
                </a:solidFill>
                <a:effectLst/>
                <a:uLnTx/>
                <a:uFillTx/>
                <a:latin typeface="Trebuchet MS"/>
                <a:ea typeface="+mn-ea"/>
                <a:cs typeface="+mn-cs"/>
              </a:rPr>
              <a:t>2021 m. IV </a:t>
            </a:r>
            <a:r>
              <a:rPr kumimoji="0" lang="lt-LT" sz="1800" b="0" i="0" u="none" strike="noStrike" kern="1200" cap="none" spc="0" normalizeH="0" baseline="0" noProof="0" dirty="0" err="1">
                <a:ln>
                  <a:noFill/>
                </a:ln>
                <a:solidFill>
                  <a:prstClr val="white"/>
                </a:solidFill>
                <a:effectLst/>
                <a:uLnTx/>
                <a:uFillTx/>
                <a:latin typeface="Trebuchet MS"/>
                <a:ea typeface="+mn-ea"/>
                <a:cs typeface="+mn-cs"/>
              </a:rPr>
              <a:t>ketv</a:t>
            </a:r>
            <a:r>
              <a:rPr kumimoji="0" lang="lt-LT" sz="1800" b="0" i="0" u="none" strike="noStrike" kern="1200" cap="none" spc="0" normalizeH="0" baseline="0" noProof="0" dirty="0">
                <a:ln>
                  <a:noFill/>
                </a:ln>
                <a:solidFill>
                  <a:prstClr val="white"/>
                </a:solidFill>
                <a:effectLst/>
                <a:uLnTx/>
                <a:uFillTx/>
                <a:latin typeface="Trebuchet MS"/>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solidFill>
                  <a:prstClr val="white"/>
                </a:solidFill>
                <a:latin typeface="Trebuchet MS"/>
              </a:rPr>
              <a:t>STRATA, LRVK</a:t>
            </a:r>
            <a:endParaRPr kumimoji="0" lang="lt-LT"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5" name="TextBox 14">
            <a:extLst>
              <a:ext uri="{FF2B5EF4-FFF2-40B4-BE49-F238E27FC236}">
                <a16:creationId xmlns:a16="http://schemas.microsoft.com/office/drawing/2014/main" id="{DF8D3B6E-1072-437D-84EB-60B3B11B5D40}"/>
              </a:ext>
            </a:extLst>
          </p:cNvPr>
          <p:cNvSpPr txBox="1"/>
          <p:nvPr/>
        </p:nvSpPr>
        <p:spPr>
          <a:xfrm>
            <a:off x="2452174" y="4665389"/>
            <a:ext cx="18446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white"/>
                </a:solidFill>
                <a:effectLst/>
                <a:uLnTx/>
                <a:uFillTx/>
                <a:latin typeface="Trebuchet MS"/>
                <a:ea typeface="+mn-ea"/>
                <a:cs typeface="+mn-cs"/>
              </a:rPr>
              <a:t>2022 m. I </a:t>
            </a:r>
            <a:r>
              <a:rPr kumimoji="0" lang="lt-LT" sz="1800" b="0" i="0" u="none" strike="noStrike" kern="1200" cap="none" spc="0" normalizeH="0" baseline="0" noProof="0" dirty="0" err="1">
                <a:ln>
                  <a:noFill/>
                </a:ln>
                <a:solidFill>
                  <a:prstClr val="white"/>
                </a:solidFill>
                <a:effectLst/>
                <a:uLnTx/>
                <a:uFillTx/>
                <a:latin typeface="Trebuchet MS"/>
                <a:ea typeface="+mn-ea"/>
                <a:cs typeface="+mn-cs"/>
              </a:rPr>
              <a:t>ketv</a:t>
            </a:r>
            <a:r>
              <a:rPr kumimoji="0" lang="lt-LT" sz="1800" b="0" i="0" u="none" strike="noStrike" kern="1200" cap="none" spc="0" normalizeH="0" baseline="0" noProof="0" dirty="0">
                <a:ln>
                  <a:noFill/>
                </a:ln>
                <a:solidFill>
                  <a:prstClr val="white"/>
                </a:solidFill>
                <a:effectLst/>
                <a:uLnTx/>
                <a:uFillTx/>
                <a:latin typeface="Trebuchet MS"/>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white"/>
                </a:solidFill>
                <a:effectLst/>
                <a:uLnTx/>
                <a:uFillTx/>
                <a:latin typeface="Trebuchet MS"/>
                <a:ea typeface="+mn-ea"/>
                <a:cs typeface="+mn-cs"/>
              </a:rPr>
              <a:t>VRM</a:t>
            </a:r>
            <a:r>
              <a:rPr kumimoji="0" lang="en-GB" sz="1800" b="0" i="0" u="none" strike="noStrike" kern="1200" cap="none" spc="0" normalizeH="0" baseline="0" noProof="0" dirty="0">
                <a:ln>
                  <a:noFill/>
                </a:ln>
                <a:solidFill>
                  <a:prstClr val="white"/>
                </a:solidFill>
                <a:effectLst/>
                <a:uLnTx/>
                <a:uFillTx/>
                <a:latin typeface="Trebuchet MS"/>
                <a:ea typeface="+mn-ea"/>
                <a:cs typeface="+mn-cs"/>
              </a:rPr>
              <a:t>, LRVK</a:t>
            </a:r>
          </a:p>
        </p:txBody>
      </p:sp>
      <p:sp>
        <p:nvSpPr>
          <p:cNvPr id="16" name="TextBox 15">
            <a:extLst>
              <a:ext uri="{FF2B5EF4-FFF2-40B4-BE49-F238E27FC236}">
                <a16:creationId xmlns:a16="http://schemas.microsoft.com/office/drawing/2014/main" id="{5D0AF036-1C3B-495D-804B-B84950790D44}"/>
              </a:ext>
            </a:extLst>
          </p:cNvPr>
          <p:cNvSpPr txBox="1"/>
          <p:nvPr/>
        </p:nvSpPr>
        <p:spPr>
          <a:xfrm>
            <a:off x="9661776" y="4629247"/>
            <a:ext cx="253022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white"/>
                </a:solidFill>
                <a:effectLst/>
                <a:uLnTx/>
                <a:uFillTx/>
                <a:latin typeface="Trebuchet MS"/>
                <a:ea typeface="+mn-ea"/>
                <a:cs typeface="+mn-cs"/>
              </a:rPr>
              <a:t>2023 m. II </a:t>
            </a:r>
            <a:r>
              <a:rPr kumimoji="0" lang="lt-LT" sz="1800" b="0" i="0" u="none" strike="noStrike" kern="1200" cap="none" spc="0" normalizeH="0" baseline="0" noProof="0" dirty="0" err="1">
                <a:ln>
                  <a:noFill/>
                </a:ln>
                <a:solidFill>
                  <a:prstClr val="white"/>
                </a:solidFill>
                <a:effectLst/>
                <a:uLnTx/>
                <a:uFillTx/>
                <a:latin typeface="Trebuchet MS"/>
                <a:ea typeface="+mn-ea"/>
                <a:cs typeface="+mn-cs"/>
              </a:rPr>
              <a:t>ketv</a:t>
            </a:r>
            <a:r>
              <a:rPr kumimoji="0" lang="lt-LT" sz="1800" b="0" i="0" u="none" strike="noStrike" kern="1200" cap="none" spc="0" normalizeH="0" baseline="0" noProof="0" dirty="0">
                <a:ln>
                  <a:noFill/>
                </a:ln>
                <a:solidFill>
                  <a:prstClr val="white"/>
                </a:solidFill>
                <a:effectLst/>
                <a:uLnTx/>
                <a:uFillTx/>
                <a:latin typeface="Trebuchet MS"/>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solidFill>
                  <a:prstClr val="white"/>
                </a:solidFill>
                <a:latin typeface="Trebuchet MS"/>
              </a:rPr>
              <a:t>LRVK</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solidFill>
                <a:prstClr val="white"/>
              </a:solidFill>
              <a:latin typeface="Trebuchet MS"/>
            </a:endParaRPr>
          </a:p>
          <a:p>
            <a:pPr lvl="0"/>
            <a:r>
              <a:rPr lang="lt-LT" sz="1400" dirty="0">
                <a:solidFill>
                  <a:prstClr val="white"/>
                </a:solidFill>
              </a:rPr>
              <a:t>1 251 tūkst. eurų per metus personalo išlaikymui (iki 40 etatų)</a:t>
            </a:r>
            <a:endParaRPr kumimoji="0" lang="en-GB" sz="1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7" name="TextBox 16">
            <a:extLst>
              <a:ext uri="{FF2B5EF4-FFF2-40B4-BE49-F238E27FC236}">
                <a16:creationId xmlns:a16="http://schemas.microsoft.com/office/drawing/2014/main" id="{7EE74024-272E-4520-8AAF-9A7CA9111D9A}"/>
              </a:ext>
            </a:extLst>
          </p:cNvPr>
          <p:cNvSpPr txBox="1"/>
          <p:nvPr/>
        </p:nvSpPr>
        <p:spPr>
          <a:xfrm>
            <a:off x="7510023" y="4665388"/>
            <a:ext cx="1844624" cy="22775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white"/>
                </a:solidFill>
                <a:effectLst/>
                <a:uLnTx/>
                <a:uFillTx/>
                <a:latin typeface="Trebuchet MS"/>
                <a:ea typeface="+mn-ea"/>
                <a:cs typeface="+mn-cs"/>
              </a:rPr>
              <a:t>2022 m. III </a:t>
            </a:r>
            <a:r>
              <a:rPr kumimoji="0" lang="lt-LT" sz="1800" b="0" i="0" u="none" strike="noStrike" kern="1200" cap="none" spc="0" normalizeH="0" baseline="0" noProof="0" dirty="0" err="1">
                <a:ln>
                  <a:noFill/>
                </a:ln>
                <a:solidFill>
                  <a:prstClr val="white"/>
                </a:solidFill>
                <a:effectLst/>
                <a:uLnTx/>
                <a:uFillTx/>
                <a:latin typeface="Trebuchet MS"/>
                <a:ea typeface="+mn-ea"/>
                <a:cs typeface="+mn-cs"/>
              </a:rPr>
              <a:t>ketv</a:t>
            </a:r>
            <a:r>
              <a:rPr kumimoji="0" lang="lt-LT" sz="1800" b="0" i="0" u="none" strike="noStrike" kern="1200" cap="none" spc="0" normalizeH="0" baseline="0" noProof="0" dirty="0">
                <a:ln>
                  <a:noFill/>
                </a:ln>
                <a:solidFill>
                  <a:prstClr val="white"/>
                </a:solidFill>
                <a:effectLst/>
                <a:uLnTx/>
                <a:uFillTx/>
                <a:latin typeface="Trebuchet MS"/>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solidFill>
                  <a:prstClr val="white"/>
                </a:solidFill>
                <a:latin typeface="Trebuchet MS"/>
              </a:rPr>
              <a:t>LRVK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Trebuchet MS"/>
              <a:ea typeface="+mn-ea"/>
              <a:cs typeface="+mn-cs"/>
            </a:endParaRPr>
          </a:p>
          <a:p>
            <a:pPr lvl="0"/>
            <a:r>
              <a:rPr lang="lt-LT" sz="1400" dirty="0">
                <a:solidFill>
                  <a:prstClr val="white"/>
                </a:solidFill>
              </a:rPr>
              <a:t>450 tūkst. eurų</a:t>
            </a:r>
          </a:p>
          <a:p>
            <a:pPr lvl="0"/>
            <a:r>
              <a:rPr lang="lt-LT" sz="1400" dirty="0">
                <a:solidFill>
                  <a:prstClr val="white"/>
                </a:solidFill>
              </a:rPr>
              <a:t>(NKVC steigiant LRVK patalpose ir įrengiant iki 40 darbo vietų)</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8" name="Speech Bubble: Rectangle 17">
            <a:extLst>
              <a:ext uri="{FF2B5EF4-FFF2-40B4-BE49-F238E27FC236}">
                <a16:creationId xmlns:a16="http://schemas.microsoft.com/office/drawing/2014/main" id="{3AA97CB8-1010-4D17-A84A-33C98EBEB594}"/>
              </a:ext>
            </a:extLst>
          </p:cNvPr>
          <p:cNvSpPr/>
          <p:nvPr/>
        </p:nvSpPr>
        <p:spPr>
          <a:xfrm>
            <a:off x="7059525" y="2082800"/>
            <a:ext cx="2372151" cy="1640360"/>
          </a:xfrm>
          <a:prstGeom prst="wedgeRectCallou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lt-LT" b="1" dirty="0">
                <a:solidFill>
                  <a:prstClr val="black"/>
                </a:solidFill>
              </a:rPr>
              <a:t>NKVC materialinės bazės parengimas </a:t>
            </a:r>
            <a:r>
              <a:rPr lang="lt-LT" dirty="0">
                <a:solidFill>
                  <a:prstClr val="black"/>
                </a:solidFill>
              </a:rPr>
              <a:t>(infrastruktūra, techninis aprūpinimas) </a:t>
            </a:r>
            <a:endParaRPr kumimoji="0" lang="en-GB" sz="1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9" name="Speech Bubble: Rectangle 18">
            <a:extLst>
              <a:ext uri="{FF2B5EF4-FFF2-40B4-BE49-F238E27FC236}">
                <a16:creationId xmlns:a16="http://schemas.microsoft.com/office/drawing/2014/main" id="{D553790A-0087-488D-871F-FFBBF67BB2AF}"/>
              </a:ext>
            </a:extLst>
          </p:cNvPr>
          <p:cNvSpPr/>
          <p:nvPr/>
        </p:nvSpPr>
        <p:spPr>
          <a:xfrm>
            <a:off x="9682705" y="2159000"/>
            <a:ext cx="2117131" cy="1575770"/>
          </a:xfrm>
          <a:prstGeom prst="wedgeRectCallout">
            <a:avLst/>
          </a:prstGeom>
          <a:solidFill>
            <a:srgbClr val="009E47"/>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lt-LT" b="1" dirty="0">
                <a:solidFill>
                  <a:schemeClr val="bg1"/>
                </a:solidFill>
              </a:rPr>
              <a:t>Pasiekiami pilni NKVC operaciniai pajėgumai </a:t>
            </a:r>
            <a:endParaRPr kumimoji="0" lang="en-GB" sz="1800" b="1" i="0" u="none" strike="noStrike" kern="1200" cap="none" spc="0" normalizeH="0" baseline="0" noProof="0" dirty="0">
              <a:ln>
                <a:noFill/>
              </a:ln>
              <a:solidFill>
                <a:schemeClr val="bg1"/>
              </a:solidFill>
              <a:effectLst/>
              <a:uLnTx/>
              <a:uFillTx/>
              <a:latin typeface="Trebuchet MS"/>
            </a:endParaRPr>
          </a:p>
        </p:txBody>
      </p:sp>
      <p:cxnSp>
        <p:nvCxnSpPr>
          <p:cNvPr id="20" name="Straight Connector 19">
            <a:extLst>
              <a:ext uri="{FF2B5EF4-FFF2-40B4-BE49-F238E27FC236}">
                <a16:creationId xmlns:a16="http://schemas.microsoft.com/office/drawing/2014/main" id="{8825A894-309B-493A-9955-404578004767}"/>
              </a:ext>
            </a:extLst>
          </p:cNvPr>
          <p:cNvCxnSpPr>
            <a:cxnSpLocks/>
          </p:cNvCxnSpPr>
          <p:nvPr/>
        </p:nvCxnSpPr>
        <p:spPr>
          <a:xfrm>
            <a:off x="7777151" y="4057677"/>
            <a:ext cx="0" cy="43204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D2EDFDB-6D14-4A5D-B84F-377D00F46593}"/>
              </a:ext>
            </a:extLst>
          </p:cNvPr>
          <p:cNvCxnSpPr>
            <a:cxnSpLocks/>
          </p:cNvCxnSpPr>
          <p:nvPr/>
        </p:nvCxnSpPr>
        <p:spPr>
          <a:xfrm>
            <a:off x="10266293" y="4057677"/>
            <a:ext cx="0" cy="43204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9729E75-AF4D-47A0-B470-409D4ECDDA14}"/>
              </a:ext>
            </a:extLst>
          </p:cNvPr>
          <p:cNvSpPr txBox="1"/>
          <p:nvPr/>
        </p:nvSpPr>
        <p:spPr>
          <a:xfrm>
            <a:off x="4681978" y="4624849"/>
            <a:ext cx="219095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white"/>
                </a:solidFill>
                <a:effectLst/>
                <a:uLnTx/>
                <a:uFillTx/>
                <a:latin typeface="Trebuchet MS"/>
                <a:ea typeface="+mn-ea"/>
                <a:cs typeface="+mn-cs"/>
              </a:rPr>
              <a:t>2022 m. I </a:t>
            </a:r>
            <a:r>
              <a:rPr kumimoji="0" lang="lt-LT" sz="1800" b="0" i="0" u="none" strike="noStrike" kern="1200" cap="none" spc="0" normalizeH="0" baseline="0" noProof="0" dirty="0" err="1">
                <a:ln>
                  <a:noFill/>
                </a:ln>
                <a:solidFill>
                  <a:prstClr val="white"/>
                </a:solidFill>
                <a:effectLst/>
                <a:uLnTx/>
                <a:uFillTx/>
                <a:latin typeface="Trebuchet MS"/>
                <a:ea typeface="+mn-ea"/>
                <a:cs typeface="+mn-cs"/>
              </a:rPr>
              <a:t>ketv</a:t>
            </a:r>
            <a:r>
              <a:rPr kumimoji="0" lang="lt-LT" sz="1800" b="0" i="0" u="none" strike="noStrike" kern="1200" cap="none" spc="0" normalizeH="0" baseline="0" noProof="0" dirty="0">
                <a:ln>
                  <a:noFill/>
                </a:ln>
                <a:solidFill>
                  <a:prstClr val="white"/>
                </a:solidFill>
                <a:effectLst/>
                <a:uLnTx/>
                <a:uFillTx/>
                <a:latin typeface="Trebuchet MS"/>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solidFill>
                  <a:prstClr val="white"/>
                </a:solidFill>
                <a:latin typeface="Trebuchet MS"/>
              </a:rPr>
              <a:t>LRVK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Trebuchet MS"/>
              <a:ea typeface="+mn-ea"/>
              <a:cs typeface="+mn-cs"/>
            </a:endParaRPr>
          </a:p>
          <a:p>
            <a:pPr lvl="0"/>
            <a:r>
              <a:rPr lang="lt-LT" sz="1400" dirty="0">
                <a:solidFill>
                  <a:prstClr val="white"/>
                </a:solidFill>
              </a:rPr>
              <a:t>398 tūkst. eurų pradiniams operaciniams pajėgumams (12 etatų)</a:t>
            </a:r>
            <a:endParaRPr kumimoji="0" lang="en-GB" sz="1400" b="0" i="0" u="none" strike="noStrike" kern="1200" cap="none" spc="0" normalizeH="0" baseline="0" noProof="0" dirty="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84581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3FB27E8-C64D-4B1B-892C-E37C2F7001F9}"/>
              </a:ext>
            </a:extLst>
          </p:cNvPr>
          <p:cNvSpPr>
            <a:spLocks noGrp="1"/>
          </p:cNvSpPr>
          <p:nvPr>
            <p:ph type="title"/>
          </p:nvPr>
        </p:nvSpPr>
        <p:spPr>
          <a:xfrm>
            <a:off x="914400" y="179274"/>
            <a:ext cx="10363200" cy="817561"/>
          </a:xfrm>
        </p:spPr>
        <p:txBody>
          <a:bodyPr>
            <a:normAutofit fontScale="90000"/>
          </a:bodyPr>
          <a:lstStyle/>
          <a:p>
            <a:br>
              <a:rPr lang="lt-LT" dirty="0"/>
            </a:br>
            <a:r>
              <a:rPr lang="lt-LT" sz="3100" b="1" dirty="0"/>
              <a:t>Krizės samprata</a:t>
            </a:r>
          </a:p>
        </p:txBody>
      </p:sp>
      <p:sp>
        <p:nvSpPr>
          <p:cNvPr id="3" name="Turinio vietos rezervavimo ženklas 2">
            <a:extLst>
              <a:ext uri="{FF2B5EF4-FFF2-40B4-BE49-F238E27FC236}">
                <a16:creationId xmlns:a16="http://schemas.microsoft.com/office/drawing/2014/main" id="{FE631057-98E7-4634-97B1-444F1333D9E3}"/>
              </a:ext>
            </a:extLst>
          </p:cNvPr>
          <p:cNvSpPr>
            <a:spLocks noGrp="1"/>
          </p:cNvSpPr>
          <p:nvPr>
            <p:ph idx="1"/>
          </p:nvPr>
        </p:nvSpPr>
        <p:spPr>
          <a:xfrm>
            <a:off x="382656" y="1444888"/>
            <a:ext cx="10610464" cy="4627563"/>
          </a:xfrm>
        </p:spPr>
        <p:txBody>
          <a:bodyPr>
            <a:noAutofit/>
          </a:bodyPr>
          <a:lstStyle/>
          <a:p>
            <a:pPr lvl="1">
              <a:spcAft>
                <a:spcPts val="600"/>
              </a:spcAft>
              <a:buFont typeface="Wingdings" panose="05000000000000000000" pitchFamily="2" charset="2"/>
              <a:buChar char="Ø"/>
            </a:pPr>
            <a:r>
              <a:rPr lang="lt-LT" sz="1800" b="1" dirty="0">
                <a:solidFill>
                  <a:srgbClr val="FFFF00"/>
                </a:solidFill>
              </a:rPr>
              <a:t>Krizė – </a:t>
            </a:r>
            <a:r>
              <a:rPr lang="lt-LT" sz="1800" b="1" i="1" dirty="0">
                <a:solidFill>
                  <a:srgbClr val="FFFF00"/>
                </a:solidFill>
              </a:rPr>
              <a:t>išorės arba vidaus įvykių ar procesų nulemta situacija, kuri kelia grėsmę nacionalinio saugumo interesams ar gyvybiškai svarbių valstybės funkcijų atlikimui.</a:t>
            </a:r>
          </a:p>
          <a:p>
            <a:pPr lvl="1">
              <a:spcAft>
                <a:spcPts val="600"/>
              </a:spcAft>
              <a:buFont typeface="Wingdings" panose="05000000000000000000" pitchFamily="2" charset="2"/>
              <a:buChar char="Ø"/>
            </a:pPr>
            <a:r>
              <a:rPr lang="lt-LT" sz="1800" b="1" u="sng" dirty="0">
                <a:solidFill>
                  <a:schemeClr val="bg1"/>
                </a:solidFill>
              </a:rPr>
              <a:t>Į krizės sampratą patenka ekstremaliosios situacijos</a:t>
            </a:r>
            <a:r>
              <a:rPr lang="lt-LT" sz="1800" b="1" dirty="0">
                <a:solidFill>
                  <a:schemeClr val="bg1"/>
                </a:solidFill>
              </a:rPr>
              <a:t>, kurios dėl savo pobūdžio ir masto kelia grėsmę nacionalinio saugumo interesams </a:t>
            </a:r>
            <a:r>
              <a:rPr lang="lt-LT" sz="1400" i="1" dirty="0">
                <a:solidFill>
                  <a:schemeClr val="bg1"/>
                </a:solidFill>
              </a:rPr>
              <a:t>(t. y., gali turėti reikšmingų padarinių</a:t>
            </a:r>
            <a:r>
              <a:rPr lang="lt-LT" sz="1400" b="1" i="1" dirty="0">
                <a:solidFill>
                  <a:schemeClr val="bg1"/>
                </a:solidFill>
              </a:rPr>
              <a:t> </a:t>
            </a:r>
            <a:r>
              <a:rPr lang="lt-LT" sz="1400" i="1" dirty="0">
                <a:solidFill>
                  <a:schemeClr val="bg1"/>
                </a:solidFill>
              </a:rPr>
              <a:t>žmonių sveikatai, aplinkai, valstybės valdymui, būtinųjų paslaugų visuomenei teikimui, kritinės infrastruktūros funkcionavimui)</a:t>
            </a:r>
            <a:endParaRPr lang="lt-LT" sz="1400" b="1" i="1" dirty="0">
              <a:solidFill>
                <a:schemeClr val="bg1"/>
              </a:solidFill>
            </a:endParaRPr>
          </a:p>
          <a:p>
            <a:pPr lvl="1">
              <a:spcAft>
                <a:spcPts val="600"/>
              </a:spcAft>
              <a:buFont typeface="Wingdings" panose="05000000000000000000" pitchFamily="2" charset="2"/>
              <a:buChar char="Ø"/>
            </a:pPr>
            <a:r>
              <a:rPr lang="lt-LT" sz="1800" b="1" u="sng" dirty="0">
                <a:solidFill>
                  <a:schemeClr val="bg1"/>
                </a:solidFill>
              </a:rPr>
              <a:t>Krizė yra situacija, kuri savo turiniu apima kitas situacijas ir teisines padėtis </a:t>
            </a:r>
            <a:r>
              <a:rPr lang="lt-LT" sz="1800" b="1" dirty="0">
                <a:solidFill>
                  <a:schemeClr val="bg1"/>
                </a:solidFill>
              </a:rPr>
              <a:t>– ekstremaliąją situaciją, nepaprastąją padėtį, mobilizaciją; </a:t>
            </a:r>
          </a:p>
          <a:p>
            <a:pPr lvl="2">
              <a:spcAft>
                <a:spcPts val="600"/>
              </a:spcAft>
              <a:buFont typeface="Wingdings" panose="05000000000000000000" pitchFamily="2" charset="2"/>
              <a:buChar char="Ø"/>
            </a:pPr>
            <a:r>
              <a:rPr lang="lt-LT" sz="1400" b="1" i="1" dirty="0">
                <a:solidFill>
                  <a:schemeClr val="bg1"/>
                </a:solidFill>
              </a:rPr>
              <a:t>P</a:t>
            </a:r>
            <a:r>
              <a:rPr lang="lt-LT" sz="1400" i="1" dirty="0">
                <a:solidFill>
                  <a:schemeClr val="bg1"/>
                </a:solidFill>
              </a:rPr>
              <a:t>riklausomai nuo grėsmių intensyvumo (jų kilimo tikimybės ir galimo žalos santykio), turi būti sustiprinami valstybės valdymo sričių mechanizmai, taikomos specialios priemonės ir telkiami ištekliai) </a:t>
            </a:r>
          </a:p>
          <a:p>
            <a:pPr lvl="1">
              <a:spcAft>
                <a:spcPts val="600"/>
              </a:spcAft>
              <a:buFont typeface="Wingdings" panose="05000000000000000000" pitchFamily="2" charset="2"/>
              <a:buChar char="Ø"/>
            </a:pPr>
            <a:r>
              <a:rPr lang="lt-LT" sz="1800" b="1" u="sng" dirty="0">
                <a:solidFill>
                  <a:schemeClr val="bg1"/>
                </a:solidFill>
              </a:rPr>
              <a:t>Krizės samprata turi apimti ir hibridinio pobūdžio incidentus </a:t>
            </a:r>
          </a:p>
          <a:p>
            <a:pPr lvl="2">
              <a:spcAft>
                <a:spcPts val="600"/>
              </a:spcAft>
              <a:buFont typeface="Wingdings" panose="05000000000000000000" pitchFamily="2" charset="2"/>
              <a:buChar char="Ø"/>
            </a:pPr>
            <a:r>
              <a:rPr lang="lt-LT" sz="1400" i="1" dirty="0">
                <a:solidFill>
                  <a:schemeClr val="bg1"/>
                </a:solidFill>
              </a:rPr>
              <a:t>Šiuolaikinės krizės dažnai tarpsektorinės ir kompleksinės, kur civiliai ir kariniai komponentai gali persipinti; krizės samprata turėtų apimti ir situaciją, kurios metu panaudojama kariuomenė reaguojant į vietinio pobūdžio ginkluotus incidentus ir valstybės sienos pažeidimus, pagal savo pobūdį neprilygstančius karinės agresijos aktams, išlaikant nustatytą jų valdymo mechanizmą).</a:t>
            </a:r>
          </a:p>
        </p:txBody>
      </p:sp>
    </p:spTree>
    <p:extLst>
      <p:ext uri="{BB962C8B-B14F-4D97-AF65-F5344CB8AC3E}">
        <p14:creationId xmlns:p14="http://schemas.microsoft.com/office/powerpoint/2010/main" val="2784664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17635-6738-497A-8EEC-D89252A45ADD}"/>
              </a:ext>
            </a:extLst>
          </p:cNvPr>
          <p:cNvSpPr>
            <a:spLocks noGrp="1"/>
          </p:cNvSpPr>
          <p:nvPr>
            <p:ph type="title"/>
          </p:nvPr>
        </p:nvSpPr>
        <p:spPr>
          <a:xfrm>
            <a:off x="4038600" y="3020219"/>
            <a:ext cx="8699500" cy="817561"/>
          </a:xfrm>
        </p:spPr>
        <p:txBody>
          <a:bodyPr/>
          <a:lstStyle/>
          <a:p>
            <a:r>
              <a:rPr lang="lt-LT" dirty="0"/>
              <a:t>Ačiū už dėmesį</a:t>
            </a:r>
            <a:r>
              <a:rPr lang="en-GB" dirty="0"/>
              <a:t>!</a:t>
            </a:r>
            <a:endParaRPr lang="lt-LT" dirty="0"/>
          </a:p>
        </p:txBody>
      </p:sp>
    </p:spTree>
    <p:extLst>
      <p:ext uri="{BB962C8B-B14F-4D97-AF65-F5344CB8AC3E}">
        <p14:creationId xmlns:p14="http://schemas.microsoft.com/office/powerpoint/2010/main" val="22402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604839"/>
            <a:ext cx="10363200" cy="817561"/>
          </a:xfrm>
        </p:spPr>
        <p:txBody>
          <a:bodyPr>
            <a:noAutofit/>
          </a:bodyPr>
          <a:lstStyle/>
          <a:p>
            <a:r>
              <a:rPr lang="lt-LT" sz="2800" b="1" dirty="0"/>
              <a:t>Bendros krizių ir ekstremaliųjų situacijų valdymo sistemos (toliau – Sistema) kūrimo pagrindai</a:t>
            </a:r>
            <a:endParaRPr lang="en-US" sz="2800" b="1" dirty="0"/>
          </a:p>
        </p:txBody>
      </p:sp>
      <p:sp>
        <p:nvSpPr>
          <p:cNvPr id="6" name="Content Placeholder 5"/>
          <p:cNvSpPr>
            <a:spLocks noGrp="1"/>
          </p:cNvSpPr>
          <p:nvPr>
            <p:ph idx="1"/>
          </p:nvPr>
        </p:nvSpPr>
        <p:spPr>
          <a:xfrm>
            <a:off x="914400" y="1422400"/>
            <a:ext cx="9646508" cy="4627563"/>
          </a:xfrm>
        </p:spPr>
        <p:txBody>
          <a:bodyPr>
            <a:noAutofit/>
          </a:bodyPr>
          <a:lstStyle/>
          <a:p>
            <a:pPr algn="just">
              <a:buFont typeface="Wingdings" panose="05000000000000000000" pitchFamily="2" charset="2"/>
              <a:buChar char="Ø"/>
            </a:pPr>
            <a:endParaRPr lang="lt-LT" sz="1600" b="1" u="sng" dirty="0"/>
          </a:p>
          <a:p>
            <a:pPr algn="just">
              <a:buFont typeface="Wingdings" panose="05000000000000000000" pitchFamily="2" charset="2"/>
              <a:buChar char="Ø"/>
            </a:pPr>
            <a:r>
              <a:rPr lang="lt-LT" sz="1800" b="1" u="sng" dirty="0"/>
              <a:t>XVIII-</a:t>
            </a:r>
            <a:r>
              <a:rPr lang="lt-LT" sz="1800" b="1" u="sng" dirty="0" err="1"/>
              <a:t>osios</a:t>
            </a:r>
            <a:r>
              <a:rPr lang="lt-LT" sz="1800" b="1" u="sng" dirty="0"/>
              <a:t> Vyriausybės programa </a:t>
            </a:r>
            <a:r>
              <a:rPr lang="lt-LT" sz="1600" b="1" dirty="0"/>
              <a:t>– </a:t>
            </a:r>
            <a:r>
              <a:rPr lang="lt-LT" sz="1400" dirty="0"/>
              <a:t>programos nuostatos dėl bendros krizių ir ekstremaliųjų situacijų valdymo sistemos, kuri užtikrintų labiau koordinuotą ir efektyvų valstybės pasirengimą krizėms, branduolinėms ar kitoms galimoms nelaimėms</a:t>
            </a:r>
          </a:p>
          <a:p>
            <a:pPr algn="just">
              <a:buFont typeface="Wingdings" panose="05000000000000000000" pitchFamily="2" charset="2"/>
              <a:buChar char="Ø"/>
            </a:pPr>
            <a:r>
              <a:rPr lang="lt-LT" sz="1800" b="1" u="sng" dirty="0"/>
              <a:t>Vyriausybės darbų programa</a:t>
            </a:r>
            <a:r>
              <a:rPr lang="lt-LT" sz="1800" dirty="0"/>
              <a:t> </a:t>
            </a:r>
            <a:r>
              <a:rPr lang="lt-LT" sz="1600" dirty="0"/>
              <a:t>- </a:t>
            </a:r>
            <a:r>
              <a:rPr lang="lt-LT" sz="1400" dirty="0"/>
              <a:t>numatytas veiksmingos krizių ir ekstremaliųjų situacijų valdymo sistemos sukūrimas kaip Ministro Pirmininko strateginis darbas:</a:t>
            </a:r>
          </a:p>
          <a:p>
            <a:pPr lvl="1" algn="just">
              <a:spcBef>
                <a:spcPts val="0"/>
              </a:spcBef>
              <a:spcAft>
                <a:spcPts val="1200"/>
              </a:spcAft>
              <a:buFont typeface="Wingdings" panose="05000000000000000000" pitchFamily="2" charset="2"/>
              <a:buChar char="ü"/>
            </a:pPr>
            <a:endParaRPr lang="lt-LT" sz="1400" dirty="0">
              <a:solidFill>
                <a:schemeClr val="bg1"/>
              </a:solidFill>
            </a:endParaRPr>
          </a:p>
          <a:p>
            <a:pPr lvl="1" algn="just">
              <a:spcBef>
                <a:spcPts val="0"/>
              </a:spcBef>
              <a:spcAft>
                <a:spcPts val="1200"/>
              </a:spcAft>
              <a:buFont typeface="Wingdings" panose="05000000000000000000" pitchFamily="2" charset="2"/>
              <a:buChar char="ü"/>
            </a:pPr>
            <a:r>
              <a:rPr lang="lt-LT" sz="1400" dirty="0">
                <a:solidFill>
                  <a:schemeClr val="bg1"/>
                </a:solidFill>
              </a:rPr>
              <a:t>nacionalinio lygmens ekstremaliųjų situacijų ir krizių valdymo centro steigimo modelio ir jo įdiegimo veiksmų plano pristatymas Vyriausybei (2021 m. III </a:t>
            </a:r>
            <a:r>
              <a:rPr lang="lt-LT" sz="1400" dirty="0" err="1">
                <a:solidFill>
                  <a:schemeClr val="bg1"/>
                </a:solidFill>
              </a:rPr>
              <a:t>ketv</a:t>
            </a:r>
            <a:r>
              <a:rPr lang="lt-LT" sz="1400" dirty="0">
                <a:solidFill>
                  <a:schemeClr val="bg1"/>
                </a:solidFill>
              </a:rPr>
              <a:t>.); MP 2021-02-01 potvarkiu sudarytai darbo grupei pavesta parengti ir Vyriausybei pateikti pasiūlymus dėl modelio ir jo įgyvendinimo veiksmų plano iki 202</a:t>
            </a:r>
            <a:r>
              <a:rPr lang="en-GB" sz="1400" dirty="0">
                <a:solidFill>
                  <a:schemeClr val="bg1"/>
                </a:solidFill>
              </a:rPr>
              <a:t>1</a:t>
            </a:r>
            <a:r>
              <a:rPr lang="lt-LT" sz="1400" dirty="0">
                <a:solidFill>
                  <a:schemeClr val="bg1"/>
                </a:solidFill>
              </a:rPr>
              <a:t>-06-30) </a:t>
            </a:r>
          </a:p>
          <a:p>
            <a:pPr lvl="1" algn="just">
              <a:spcBef>
                <a:spcPts val="0"/>
              </a:spcBef>
              <a:spcAft>
                <a:spcPts val="1200"/>
              </a:spcAft>
              <a:buFont typeface="Wingdings" panose="05000000000000000000" pitchFamily="2" charset="2"/>
              <a:buChar char="ü"/>
            </a:pPr>
            <a:r>
              <a:rPr lang="lt-LT" sz="1400" dirty="0">
                <a:solidFill>
                  <a:schemeClr val="bg1"/>
                </a:solidFill>
              </a:rPr>
              <a:t>reikalingų įstatymų projektų svarstymas Seimo 2022 m. pavasario sesijoje </a:t>
            </a:r>
          </a:p>
          <a:p>
            <a:pPr lvl="1" algn="just">
              <a:spcBef>
                <a:spcPts val="0"/>
              </a:spcBef>
              <a:spcAft>
                <a:spcPts val="1200"/>
              </a:spcAft>
              <a:buFont typeface="Wingdings" panose="05000000000000000000" pitchFamily="2" charset="2"/>
              <a:buChar char="ü"/>
            </a:pPr>
            <a:r>
              <a:rPr lang="lt-LT" sz="1400" dirty="0">
                <a:solidFill>
                  <a:schemeClr val="bg1"/>
                </a:solidFill>
              </a:rPr>
              <a:t>vykdomi nacionalinio lygmens ekstremaliųjų situacijų ir krizių valdymo centro steigimo pagal pasirinktą modelį veiksmai (2023 m. IV </a:t>
            </a:r>
            <a:r>
              <a:rPr lang="lt-LT" sz="1400" dirty="0" err="1">
                <a:solidFill>
                  <a:schemeClr val="bg1"/>
                </a:solidFill>
              </a:rPr>
              <a:t>ketv</a:t>
            </a:r>
            <a:r>
              <a:rPr lang="lt-LT" sz="1400" dirty="0">
                <a:solidFill>
                  <a:schemeClr val="bg1"/>
                </a:solidFill>
              </a:rPr>
              <a:t>.)</a:t>
            </a:r>
          </a:p>
          <a:p>
            <a:pPr>
              <a:buFont typeface="Wingdings" panose="05000000000000000000" pitchFamily="2" charset="2"/>
              <a:buChar char="Ø"/>
            </a:pPr>
            <a:r>
              <a:rPr lang="lt-LT" sz="1800" b="1" u="sng" dirty="0"/>
              <a:t>Nacionalinio saugumo strategija </a:t>
            </a:r>
            <a:r>
              <a:rPr lang="lt-LT" sz="1600" dirty="0"/>
              <a:t>– įvardinti nacionalinio saugumo politikos prioritetai – civilinės saugos stiprinimas, valstybės krizių prevencijos ir valdymo pajėgumų stiprinimas, efektyvios sąveikos su NATO ir ES atitinkamais mechanizmais užtikrinimas</a:t>
            </a:r>
          </a:p>
          <a:p>
            <a:pPr marL="0" indent="0" algn="just">
              <a:spcBef>
                <a:spcPts val="0"/>
              </a:spcBef>
              <a:spcAft>
                <a:spcPts val="1200"/>
              </a:spcAft>
              <a:buNone/>
            </a:pPr>
            <a:endParaRPr lang="lt-LT" sz="1400" b="1" dirty="0">
              <a:latin typeface="+mj-lt"/>
            </a:endParaRPr>
          </a:p>
          <a:p>
            <a:pPr marL="0" indent="0" algn="just">
              <a:spcBef>
                <a:spcPts val="0"/>
              </a:spcBef>
              <a:spcAft>
                <a:spcPts val="1200"/>
              </a:spcAft>
              <a:buNone/>
            </a:pPr>
            <a:endParaRPr lang="lt-LT" sz="1600" b="1" dirty="0">
              <a:latin typeface="+mj-lt"/>
            </a:endParaRPr>
          </a:p>
          <a:p>
            <a:pPr marL="0" indent="0" algn="just">
              <a:spcBef>
                <a:spcPts val="0"/>
              </a:spcBef>
              <a:spcAft>
                <a:spcPts val="1200"/>
              </a:spcAft>
              <a:buNone/>
            </a:pPr>
            <a:endParaRPr lang="lt-LT" sz="1600" dirty="0">
              <a:latin typeface="+mj-lt"/>
            </a:endParaRPr>
          </a:p>
          <a:p>
            <a:pPr marL="0" indent="0">
              <a:spcBef>
                <a:spcPts val="0"/>
              </a:spcBef>
              <a:spcAft>
                <a:spcPts val="1200"/>
              </a:spcAft>
              <a:buNone/>
            </a:pPr>
            <a:endParaRPr lang="lt-LT" sz="1600" dirty="0"/>
          </a:p>
          <a:p>
            <a:pPr marL="0" indent="0">
              <a:buNone/>
            </a:pPr>
            <a:endParaRPr lang="lt-LT" dirty="0"/>
          </a:p>
          <a:p>
            <a:endParaRPr lang="lt-LT" dirty="0"/>
          </a:p>
          <a:p>
            <a:endParaRPr lang="en-US" dirty="0"/>
          </a:p>
        </p:txBody>
      </p:sp>
    </p:spTree>
    <p:extLst>
      <p:ext uri="{BB962C8B-B14F-4D97-AF65-F5344CB8AC3E}">
        <p14:creationId xmlns:p14="http://schemas.microsoft.com/office/powerpoint/2010/main" val="2159842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4FDB130-B987-4050-9DCF-96E0EE2FEFA2}"/>
              </a:ext>
            </a:extLst>
          </p:cNvPr>
          <p:cNvSpPr>
            <a:spLocks noGrp="1"/>
          </p:cNvSpPr>
          <p:nvPr>
            <p:ph type="title"/>
          </p:nvPr>
        </p:nvSpPr>
        <p:spPr>
          <a:xfrm>
            <a:off x="986319" y="571633"/>
            <a:ext cx="10363200" cy="817561"/>
          </a:xfrm>
        </p:spPr>
        <p:txBody>
          <a:bodyPr>
            <a:normAutofit/>
          </a:bodyPr>
          <a:lstStyle/>
          <a:p>
            <a:r>
              <a:rPr lang="lt-LT" sz="2800" b="1" dirty="0"/>
              <a:t>Apie darbo grupę</a:t>
            </a:r>
          </a:p>
        </p:txBody>
      </p:sp>
      <p:sp>
        <p:nvSpPr>
          <p:cNvPr id="3" name="Turinio vietos rezervavimo ženklas 2">
            <a:extLst>
              <a:ext uri="{FF2B5EF4-FFF2-40B4-BE49-F238E27FC236}">
                <a16:creationId xmlns:a16="http://schemas.microsoft.com/office/drawing/2014/main" id="{6FC8B560-0651-4294-AEAC-034679D67B36}"/>
              </a:ext>
            </a:extLst>
          </p:cNvPr>
          <p:cNvSpPr>
            <a:spLocks noGrp="1"/>
          </p:cNvSpPr>
          <p:nvPr>
            <p:ph idx="1"/>
          </p:nvPr>
        </p:nvSpPr>
        <p:spPr>
          <a:xfrm>
            <a:off x="842481" y="1250023"/>
            <a:ext cx="9448800" cy="4627563"/>
          </a:xfrm>
        </p:spPr>
        <p:txBody>
          <a:bodyPr/>
          <a:lstStyle/>
          <a:p>
            <a:endParaRPr lang="lt-LT" dirty="0"/>
          </a:p>
          <a:p>
            <a:r>
              <a:rPr lang="lt-LT" dirty="0"/>
              <a:t>Sudaryta MP 2021 m. vasario 1 d. potvarkiu Nr. 11; </a:t>
            </a:r>
            <a:r>
              <a:rPr lang="lt-LT" sz="1600" dirty="0"/>
              <a:t>darbo grupei pavesta pateikti Vyriausybei pasiūlymus dėl veiksmingo krizių ir ekstremaliųjų situacijų valdymo modelio, užtikrinančio koordinuotą ir efektyvų pasirengimą krizėms ir ekstremaliosioms situacijoms, nuolatinę situacijų stebėseną, vertinimą ir veiksmingą krizių bei ekstremaliųjų situacijų valdymą, bei siūlomo krizių ir ekstremaliųjų situacijų valdymo modelio įdiegimo veiksmų planą;</a:t>
            </a:r>
          </a:p>
          <a:p>
            <a:r>
              <a:rPr lang="lt-LT" dirty="0"/>
              <a:t>Darbo grupės nariai – LRVK, VRM, KAM, URM, FM, EIM, LK, PAGD, MPPD atstovai, Respublikos Prezidento patarėjas; </a:t>
            </a:r>
          </a:p>
          <a:p>
            <a:r>
              <a:rPr lang="lt-LT" dirty="0"/>
              <a:t>Posėdžiuose taip pat dalyvavo Seimo NSGK biuro, SAM, SADM, VSD atstovai;</a:t>
            </a:r>
          </a:p>
          <a:p>
            <a:r>
              <a:rPr lang="lt-LT" dirty="0"/>
              <a:t>6 darbo grupės posėdžiai (vasario 9 d., vasario 18 d., vasario 26 d., kovo 12 d., kovo 30 d., birželio 11 d.); </a:t>
            </a:r>
          </a:p>
          <a:p>
            <a:r>
              <a:rPr lang="lt-LT" dirty="0"/>
              <a:t>Posėdžiai su Suomijos Saugumo komiteto sekretoriato atstovais, JK Ministro pirmininko ofiso COBRA pareigūnais.</a:t>
            </a:r>
          </a:p>
          <a:p>
            <a:endParaRPr lang="lt-LT" dirty="0"/>
          </a:p>
          <a:p>
            <a:endParaRPr lang="lt-LT" dirty="0"/>
          </a:p>
        </p:txBody>
      </p:sp>
    </p:spTree>
    <p:extLst>
      <p:ext uri="{BB962C8B-B14F-4D97-AF65-F5344CB8AC3E}">
        <p14:creationId xmlns:p14="http://schemas.microsoft.com/office/powerpoint/2010/main" val="151481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615F-5F33-4D92-9D9E-301A2EEBC951}"/>
              </a:ext>
            </a:extLst>
          </p:cNvPr>
          <p:cNvSpPr>
            <a:spLocks noGrp="1"/>
          </p:cNvSpPr>
          <p:nvPr>
            <p:ph type="title"/>
          </p:nvPr>
        </p:nvSpPr>
        <p:spPr>
          <a:xfrm>
            <a:off x="914400" y="279961"/>
            <a:ext cx="10363200" cy="817561"/>
          </a:xfrm>
        </p:spPr>
        <p:txBody>
          <a:bodyPr>
            <a:normAutofit/>
          </a:bodyPr>
          <a:lstStyle/>
          <a:p>
            <a:r>
              <a:rPr lang="en-GB" sz="2800" b="1" dirty="0"/>
              <a:t>Pa</a:t>
            </a:r>
            <a:r>
              <a:rPr lang="lt-LT" sz="2800" b="1" dirty="0"/>
              <a:t>siūlymų dokumento struktūra</a:t>
            </a:r>
          </a:p>
        </p:txBody>
      </p:sp>
      <p:sp>
        <p:nvSpPr>
          <p:cNvPr id="3" name="Content Placeholder 2">
            <a:extLst>
              <a:ext uri="{FF2B5EF4-FFF2-40B4-BE49-F238E27FC236}">
                <a16:creationId xmlns:a16="http://schemas.microsoft.com/office/drawing/2014/main" id="{61B82D85-5E0A-4428-8C92-8480077C7D97}"/>
              </a:ext>
            </a:extLst>
          </p:cNvPr>
          <p:cNvSpPr>
            <a:spLocks noGrp="1"/>
          </p:cNvSpPr>
          <p:nvPr>
            <p:ph idx="1"/>
          </p:nvPr>
        </p:nvSpPr>
        <p:spPr>
          <a:xfrm>
            <a:off x="914400" y="1358900"/>
            <a:ext cx="9448800" cy="4627563"/>
          </a:xfrm>
        </p:spPr>
        <p:txBody>
          <a:bodyPr>
            <a:normAutofit/>
          </a:bodyPr>
          <a:lstStyle/>
          <a:p>
            <a:r>
              <a:rPr lang="lt-LT" sz="2400" dirty="0"/>
              <a:t>Valdymo pertvarkos uždaviniai ir sistemos kūrimo principai,</a:t>
            </a:r>
          </a:p>
          <a:p>
            <a:r>
              <a:rPr lang="lt-LT" sz="2400" dirty="0"/>
              <a:t>Krizės samprata,</a:t>
            </a:r>
          </a:p>
          <a:p>
            <a:r>
              <a:rPr lang="lt-LT" sz="2400" dirty="0"/>
              <a:t>Esama krizių ir ekstremalių situacijų valdymo situacija, tobulinimo perspektyvos ir santykis su kitomis sistemomis, </a:t>
            </a:r>
          </a:p>
          <a:p>
            <a:r>
              <a:rPr lang="lt-LT" sz="2400" dirty="0"/>
              <a:t>Siūlomas integruotas ekstremaliųjų situacijų ir krizių valdymo sistemos modelis, NKVC funkcijos.</a:t>
            </a:r>
          </a:p>
          <a:p>
            <a:pPr marL="0" indent="0">
              <a:buNone/>
            </a:pPr>
            <a:endParaRPr lang="lt-LT" sz="1000" dirty="0"/>
          </a:p>
          <a:p>
            <a:pPr marL="0" indent="0">
              <a:buNone/>
            </a:pPr>
            <a:r>
              <a:rPr lang="lt-LT" u="sng" dirty="0" err="1"/>
              <a:t>Pried</a:t>
            </a:r>
            <a:r>
              <a:rPr lang="en-GB" u="sng" dirty="0" err="1"/>
              <a:t>uose</a:t>
            </a:r>
            <a:r>
              <a:rPr lang="en-GB" u="sng" dirty="0"/>
              <a:t>:</a:t>
            </a:r>
            <a:endParaRPr lang="lt-LT" u="sng" dirty="0"/>
          </a:p>
          <a:p>
            <a:pPr marL="0" indent="0">
              <a:buNone/>
            </a:pPr>
            <a:r>
              <a:rPr lang="en-GB" dirty="0"/>
              <a:t>- s</a:t>
            </a:r>
            <a:r>
              <a:rPr lang="lt-LT" dirty="0" err="1"/>
              <a:t>iūlomo</a:t>
            </a:r>
            <a:r>
              <a:rPr lang="lt-LT" dirty="0"/>
              <a:t> krizių ir ekstremaliųjų situacijų valdymo modelio įdiegimo veiksmų planas, </a:t>
            </a:r>
          </a:p>
          <a:p>
            <a:pPr marL="0" indent="0">
              <a:buNone/>
            </a:pPr>
            <a:r>
              <a:rPr lang="en-GB" dirty="0"/>
              <a:t>- g</a:t>
            </a:r>
            <a:r>
              <a:rPr lang="lt-LT" dirty="0"/>
              <a:t>alima Nacionalinio krizių valdymo centro struktūra, </a:t>
            </a:r>
          </a:p>
          <a:p>
            <a:pPr marL="0" indent="0">
              <a:buNone/>
            </a:pPr>
            <a:r>
              <a:rPr lang="en-GB" dirty="0"/>
              <a:t>- a</a:t>
            </a:r>
            <a:r>
              <a:rPr lang="lt-LT" dirty="0" err="1"/>
              <a:t>pžvelg</a:t>
            </a:r>
            <a:r>
              <a:rPr lang="en-GB" dirty="0"/>
              <a:t>ta</a:t>
            </a:r>
            <a:r>
              <a:rPr lang="lt-LT" dirty="0"/>
              <a:t> kitų šalių </a:t>
            </a:r>
            <a:r>
              <a:rPr lang="lt-LT" dirty="0" err="1"/>
              <a:t>praktik</a:t>
            </a:r>
            <a:r>
              <a:rPr lang="en-GB" dirty="0"/>
              <a:t>a ir kt</a:t>
            </a:r>
            <a:r>
              <a:rPr lang="lt-LT" dirty="0"/>
              <a:t>.</a:t>
            </a:r>
          </a:p>
          <a:p>
            <a:pPr marL="0" indent="0">
              <a:buNone/>
            </a:pPr>
            <a:endParaRPr lang="lt-LT" dirty="0"/>
          </a:p>
        </p:txBody>
      </p:sp>
    </p:spTree>
    <p:extLst>
      <p:ext uri="{BB962C8B-B14F-4D97-AF65-F5344CB8AC3E}">
        <p14:creationId xmlns:p14="http://schemas.microsoft.com/office/powerpoint/2010/main" val="387847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A680FC8-F1C3-4F51-988D-F7432E0E5A0A}"/>
              </a:ext>
            </a:extLst>
          </p:cNvPr>
          <p:cNvSpPr>
            <a:spLocks noGrp="1"/>
          </p:cNvSpPr>
          <p:nvPr>
            <p:ph type="title"/>
          </p:nvPr>
        </p:nvSpPr>
        <p:spPr/>
        <p:txBody>
          <a:bodyPr>
            <a:normAutofit/>
          </a:bodyPr>
          <a:lstStyle/>
          <a:p>
            <a:br>
              <a:rPr lang="lt-LT" sz="1400" dirty="0"/>
            </a:br>
            <a:r>
              <a:rPr lang="lt-LT" sz="2800" b="1" dirty="0"/>
              <a:t>Sistemos kūrimo principai</a:t>
            </a:r>
          </a:p>
        </p:txBody>
      </p:sp>
      <p:sp>
        <p:nvSpPr>
          <p:cNvPr id="3" name="Turinio vietos rezervavimo ženklas 2">
            <a:extLst>
              <a:ext uri="{FF2B5EF4-FFF2-40B4-BE49-F238E27FC236}">
                <a16:creationId xmlns:a16="http://schemas.microsoft.com/office/drawing/2014/main" id="{83845C5D-31B9-480B-8A04-BDDF682D791B}"/>
              </a:ext>
            </a:extLst>
          </p:cNvPr>
          <p:cNvSpPr>
            <a:spLocks noGrp="1"/>
          </p:cNvSpPr>
          <p:nvPr>
            <p:ph idx="1"/>
          </p:nvPr>
        </p:nvSpPr>
        <p:spPr>
          <a:xfrm>
            <a:off x="781376" y="1207551"/>
            <a:ext cx="9734224" cy="4874698"/>
          </a:xfrm>
        </p:spPr>
        <p:txBody>
          <a:bodyPr>
            <a:noAutofit/>
          </a:bodyPr>
          <a:lstStyle/>
          <a:p>
            <a:pPr algn="just">
              <a:buFont typeface="Wingdings" panose="05000000000000000000" pitchFamily="2" charset="2"/>
              <a:buChar char="Ø"/>
            </a:pPr>
            <a:r>
              <a:rPr lang="en-GB" dirty="0"/>
              <a:t> </a:t>
            </a:r>
            <a:r>
              <a:rPr lang="lt-LT" dirty="0"/>
              <a:t>Krizių valdymo sistema turi būti </a:t>
            </a:r>
            <a:r>
              <a:rPr lang="lt-LT" b="1" u="sng" dirty="0"/>
              <a:t>vystoma vadovaujantis visuotinio saugumo principu </a:t>
            </a:r>
            <a:r>
              <a:rPr lang="lt-LT" dirty="0"/>
              <a:t>- </a:t>
            </a:r>
            <a:r>
              <a:rPr lang="lt-LT" b="1" u="sng" dirty="0"/>
              <a:t>kaip integrali nacionalinio saugumo sistemos planavimo ir valdymo dalis</a:t>
            </a:r>
            <a:r>
              <a:rPr lang="lt-LT" dirty="0"/>
              <a:t>, kuri remiasi visos valstybės - institucijų ir visuomenės įsitraukimu, apjungiant karinių ir civilinių valstybės institucijų, privataus sektoriaus ir visuomenės veiksmus didinant atsparumą, pasirengimą ir koordinuotą atsaką į kylančias grėsmes; </a:t>
            </a:r>
          </a:p>
          <a:p>
            <a:pPr marL="0" indent="0" algn="just">
              <a:buNone/>
            </a:pPr>
            <a:endParaRPr lang="lt-LT" dirty="0"/>
          </a:p>
          <a:p>
            <a:pPr algn="just">
              <a:buFont typeface="Wingdings" panose="05000000000000000000" pitchFamily="2" charset="2"/>
              <a:buChar char="Ø"/>
            </a:pPr>
            <a:r>
              <a:rPr lang="en-GB" dirty="0"/>
              <a:t> </a:t>
            </a:r>
            <a:r>
              <a:rPr lang="lt-LT" dirty="0"/>
              <a:t>Šiuolaikinės </a:t>
            </a:r>
            <a:r>
              <a:rPr lang="lt-LT" b="1" u="sng" dirty="0"/>
              <a:t>krizės yra kompleksinės (civilinius ir kariniai komponentai gali būti persipynę)</a:t>
            </a:r>
            <a:r>
              <a:rPr lang="lt-LT" u="sng" dirty="0"/>
              <a:t> </a:t>
            </a:r>
            <a:r>
              <a:rPr lang="lt-LT" dirty="0"/>
              <a:t>- turimi ištekliai turi būti bendrai planuojami ir naudojami įvairaus pobūdžio krizėms valdyti; </a:t>
            </a:r>
          </a:p>
          <a:p>
            <a:pPr marL="0" indent="0" algn="just">
              <a:buNone/>
            </a:pPr>
            <a:endParaRPr lang="lt-LT" b="1" dirty="0"/>
          </a:p>
          <a:p>
            <a:pPr algn="just">
              <a:buFont typeface="Wingdings" panose="05000000000000000000" pitchFamily="2" charset="2"/>
              <a:buChar char="Ø"/>
            </a:pPr>
            <a:r>
              <a:rPr lang="en-GB" b="1" u="sng" dirty="0"/>
              <a:t> </a:t>
            </a:r>
            <a:r>
              <a:rPr lang="lt-LT" b="1" u="sng" dirty="0"/>
              <a:t>Nacionalinio saugumo sistemos pokyčių siekti nuosekliai palaipsniui </a:t>
            </a:r>
            <a:r>
              <a:rPr lang="lt-LT" b="1" dirty="0"/>
              <a:t>-  </a:t>
            </a:r>
            <a:r>
              <a:rPr lang="lt-LT" dirty="0"/>
              <a:t>Nacionalinio saugumo strategijos atnaujinimas, integruotos krizių ir ekstremaliųjų situacijų valdymo sistemos kūrimas, mobilizacijos sistemos įgyvendinimas, valstybės gynimo plano rengimas; </a:t>
            </a:r>
            <a:r>
              <a:rPr lang="lt-LT" b="1" u="sng" dirty="0"/>
              <a:t>siekti suderintos bendrais pagrindais ir principais plėtojamos nacionalinio saugumo sistemos</a:t>
            </a:r>
            <a:r>
              <a:rPr lang="en-GB" b="1" u="sng" dirty="0"/>
              <a:t>.</a:t>
            </a:r>
            <a:endParaRPr lang="lt-LT" b="1" dirty="0"/>
          </a:p>
          <a:p>
            <a:pPr algn="just">
              <a:buFont typeface="Wingdings" panose="05000000000000000000" pitchFamily="2" charset="2"/>
              <a:buChar char="Ø"/>
            </a:pPr>
            <a:endParaRPr lang="lt-LT" sz="1800" b="1" dirty="0"/>
          </a:p>
          <a:p>
            <a:pPr algn="just">
              <a:buFont typeface="Wingdings" panose="05000000000000000000" pitchFamily="2" charset="2"/>
              <a:buChar char="Ø"/>
            </a:pPr>
            <a:endParaRPr lang="lt-LT" sz="1800" b="1" dirty="0"/>
          </a:p>
          <a:p>
            <a:pPr marL="0" indent="0" algn="just">
              <a:buNone/>
            </a:pPr>
            <a:endParaRPr lang="lt-LT" sz="1800" dirty="0"/>
          </a:p>
          <a:p>
            <a:pPr marL="0" indent="0">
              <a:buNone/>
            </a:pPr>
            <a:endParaRPr lang="lt-LT" dirty="0"/>
          </a:p>
        </p:txBody>
      </p:sp>
    </p:spTree>
    <p:extLst>
      <p:ext uri="{BB962C8B-B14F-4D97-AF65-F5344CB8AC3E}">
        <p14:creationId xmlns:p14="http://schemas.microsoft.com/office/powerpoint/2010/main" val="228463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BB249C6-25F6-4FA3-B5F2-A25819F56521}"/>
              </a:ext>
            </a:extLst>
          </p:cNvPr>
          <p:cNvSpPr>
            <a:spLocks noGrp="1"/>
          </p:cNvSpPr>
          <p:nvPr>
            <p:ph type="title"/>
          </p:nvPr>
        </p:nvSpPr>
        <p:spPr>
          <a:xfrm>
            <a:off x="1026160" y="333301"/>
            <a:ext cx="10363200" cy="817561"/>
          </a:xfrm>
        </p:spPr>
        <p:txBody>
          <a:bodyPr>
            <a:normAutofit/>
          </a:bodyPr>
          <a:lstStyle/>
          <a:p>
            <a:br>
              <a:rPr lang="lt-LT" sz="1600" dirty="0"/>
            </a:br>
            <a:r>
              <a:rPr lang="lt-LT" sz="2800" b="1" dirty="0"/>
              <a:t>Sistemos paskirtis</a:t>
            </a:r>
          </a:p>
        </p:txBody>
      </p:sp>
      <p:sp>
        <p:nvSpPr>
          <p:cNvPr id="3" name="Turinio vietos rezervavimo ženklas 2">
            <a:extLst>
              <a:ext uri="{FF2B5EF4-FFF2-40B4-BE49-F238E27FC236}">
                <a16:creationId xmlns:a16="http://schemas.microsoft.com/office/drawing/2014/main" id="{83C12CCD-7A90-4999-876D-AD09961393FC}"/>
              </a:ext>
            </a:extLst>
          </p:cNvPr>
          <p:cNvSpPr>
            <a:spLocks noGrp="1"/>
          </p:cNvSpPr>
          <p:nvPr>
            <p:ph idx="1"/>
          </p:nvPr>
        </p:nvSpPr>
        <p:spPr>
          <a:xfrm>
            <a:off x="828040" y="1493762"/>
            <a:ext cx="9966960" cy="4627563"/>
          </a:xfrm>
        </p:spPr>
        <p:txBody>
          <a:bodyPr>
            <a:normAutofit/>
          </a:bodyPr>
          <a:lstStyle/>
          <a:p>
            <a:pPr>
              <a:buFont typeface="Wingdings" panose="05000000000000000000" pitchFamily="2" charset="2"/>
              <a:buChar char="Ø"/>
            </a:pPr>
            <a:r>
              <a:rPr lang="lt-LT" sz="1800" dirty="0"/>
              <a:t>Nors vienas svarbiausių uždavinių vystant vieningą ekstremaliųjų situacijų ir krizių valdymo sistemą yra efektyvesnis valstybės lygmens ekstremalių situacijų valdymas ir geresnis valstybės - civilinės saugos subjektų pasirengimas ekstremaliosioms situacijoms,   </a:t>
            </a:r>
            <a:r>
              <a:rPr lang="lt-LT" sz="1800" b="1" i="1" u="sng" dirty="0"/>
              <a:t>bendroji integruotos sistemos kūrimo paskirtis </a:t>
            </a:r>
            <a:r>
              <a:rPr lang="lt-LT" sz="1800" b="1" u="sng" dirty="0"/>
              <a:t>– stiprinti Lietuvos Respublikos nacionalinį saugumą ir didinti valstybės atsparumą grėsmėms, apibrėžtoms Nacionalinio saugumo strategijoje</a:t>
            </a:r>
            <a:r>
              <a:rPr lang="lt-LT" sz="1800" b="1" dirty="0"/>
              <a:t>.</a:t>
            </a:r>
          </a:p>
          <a:p>
            <a:pPr marL="0" indent="0">
              <a:buNone/>
            </a:pPr>
            <a:endParaRPr lang="lt-LT" sz="1800" b="1" dirty="0"/>
          </a:p>
          <a:p>
            <a:pPr>
              <a:buFont typeface="Wingdings" panose="05000000000000000000" pitchFamily="2" charset="2"/>
              <a:buChar char="Ø"/>
            </a:pPr>
            <a:r>
              <a:rPr lang="lt-LT" b="1" dirty="0"/>
              <a:t>Krizių ir ekstremaliųjų situacijų valdymo pertvarkos tikslas</a:t>
            </a:r>
            <a:r>
              <a:rPr lang="lt-LT" dirty="0"/>
              <a:t> </a:t>
            </a:r>
            <a:r>
              <a:rPr lang="lt-LT" sz="1800" dirty="0"/>
              <a:t>– sukurti veiksmingą integruotą krizių ir ekstremaliųjų situacijų valdymo sistemą, kuri užtikrintų:</a:t>
            </a:r>
          </a:p>
          <a:p>
            <a:pPr marL="0" indent="0">
              <a:buNone/>
            </a:pPr>
            <a:r>
              <a:rPr lang="lt-LT" sz="1800" dirty="0"/>
              <a:t>	- koordinuotą efektyvų pasirengimą valdyti ekstremaliąsias situacijas ir krizes;</a:t>
            </a:r>
          </a:p>
          <a:p>
            <a:pPr marL="0" indent="0">
              <a:buNone/>
            </a:pPr>
            <a:r>
              <a:rPr lang="lt-LT" sz="1800" dirty="0"/>
              <a:t>	- nuolatinę situacijų stebėseną ir vertinimą;</a:t>
            </a:r>
          </a:p>
          <a:p>
            <a:pPr marL="0" indent="0">
              <a:buNone/>
            </a:pPr>
            <a:r>
              <a:rPr lang="lt-LT" sz="1800" dirty="0"/>
              <a:t>	- veiksmingą krizių bei ekstremaliųjų situacijų valdymą, </a:t>
            </a:r>
          </a:p>
          <a:p>
            <a:pPr marL="0" indent="0">
              <a:buNone/>
            </a:pPr>
            <a:r>
              <a:rPr lang="lt-LT" sz="1800" dirty="0"/>
              <a:t>	- sąveiką su NATO ir ES atitinkamais mechanizmais. </a:t>
            </a:r>
          </a:p>
          <a:p>
            <a:endParaRPr lang="lt-LT" b="1" dirty="0"/>
          </a:p>
        </p:txBody>
      </p:sp>
    </p:spTree>
    <p:extLst>
      <p:ext uri="{BB962C8B-B14F-4D97-AF65-F5344CB8AC3E}">
        <p14:creationId xmlns:p14="http://schemas.microsoft.com/office/powerpoint/2010/main" val="1691673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C9353D1-151F-4913-B751-9D89B7BA8E4E}"/>
              </a:ext>
            </a:extLst>
          </p:cNvPr>
          <p:cNvSpPr>
            <a:spLocks noGrp="1"/>
          </p:cNvSpPr>
          <p:nvPr>
            <p:ph type="title"/>
          </p:nvPr>
        </p:nvSpPr>
        <p:spPr/>
        <p:txBody>
          <a:bodyPr>
            <a:normAutofit/>
          </a:bodyPr>
          <a:lstStyle/>
          <a:p>
            <a:r>
              <a:rPr lang="lt-LT" sz="2800" b="1" dirty="0"/>
              <a:t>Sistemos tobulinimo kryptys</a:t>
            </a:r>
            <a:endParaRPr lang="lt-LT" sz="2800" dirty="0"/>
          </a:p>
        </p:txBody>
      </p:sp>
      <p:sp>
        <p:nvSpPr>
          <p:cNvPr id="3" name="Turinio vietos rezervavimo ženklas 2">
            <a:extLst>
              <a:ext uri="{FF2B5EF4-FFF2-40B4-BE49-F238E27FC236}">
                <a16:creationId xmlns:a16="http://schemas.microsoft.com/office/drawing/2014/main" id="{AFBB27CF-A5CE-42E3-AA27-8C298A3AF999}"/>
              </a:ext>
            </a:extLst>
          </p:cNvPr>
          <p:cNvSpPr>
            <a:spLocks noGrp="1"/>
          </p:cNvSpPr>
          <p:nvPr>
            <p:ph idx="1"/>
          </p:nvPr>
        </p:nvSpPr>
        <p:spPr/>
        <p:txBody>
          <a:bodyPr>
            <a:normAutofit/>
          </a:bodyPr>
          <a:lstStyle/>
          <a:p>
            <a:pPr>
              <a:buFont typeface="Wingdings" panose="05000000000000000000" pitchFamily="2" charset="2"/>
              <a:buChar char="Ø"/>
            </a:pPr>
            <a:r>
              <a:rPr lang="lt-LT" sz="1800" dirty="0"/>
              <a:t>Visų grėsmių, įvardintų Nacionalinio saugumo strategijoje, stebėsena ir </a:t>
            </a:r>
            <a:r>
              <a:rPr lang="lt-LT" sz="1800" b="1" u="sng" dirty="0"/>
              <a:t>kompleksinis</a:t>
            </a:r>
            <a:r>
              <a:rPr lang="lt-LT" sz="1800" dirty="0"/>
              <a:t> </a:t>
            </a:r>
            <a:r>
              <a:rPr lang="lt-LT" sz="1800" i="1" dirty="0"/>
              <a:t>(„viso paveikslo“</a:t>
            </a:r>
            <a:r>
              <a:rPr lang="lt-LT" sz="1800" dirty="0"/>
              <a:t>) vertinimas; </a:t>
            </a:r>
          </a:p>
          <a:p>
            <a:pPr>
              <a:buFont typeface="Wingdings" panose="05000000000000000000" pitchFamily="2" charset="2"/>
              <a:buChar char="Ø"/>
            </a:pPr>
            <a:r>
              <a:rPr lang="lt-LT" sz="1800" b="1" u="sng" dirty="0"/>
              <a:t>Realių</a:t>
            </a:r>
            <a:r>
              <a:rPr lang="lt-LT" sz="1800" dirty="0"/>
              <a:t> krizių ir ekstremaliųjų situacijų valdymo planų rengimas, grindžiamas </a:t>
            </a:r>
            <a:r>
              <a:rPr lang="lt-LT" sz="1800" u="sng" dirty="0"/>
              <a:t>g</a:t>
            </a:r>
            <a:r>
              <a:rPr lang="lt-LT" sz="1800" dirty="0"/>
              <a:t>alimų scenarijų ir potencialių krizinių situacijų vertinimu; </a:t>
            </a:r>
          </a:p>
          <a:p>
            <a:pPr>
              <a:buFont typeface="Wingdings" panose="05000000000000000000" pitchFamily="2" charset="2"/>
              <a:buChar char="Ø"/>
            </a:pPr>
            <a:r>
              <a:rPr lang="lt-LT" sz="1800" dirty="0"/>
              <a:t>Ekstremaliųjų situacijų ir krizių </a:t>
            </a:r>
            <a:r>
              <a:rPr lang="lt-LT" sz="1800" b="1" u="sng" dirty="0"/>
              <a:t>valdymo sistemose veikiančių subjektų apjungimas</a:t>
            </a:r>
            <a:r>
              <a:rPr lang="lt-LT" sz="1800" dirty="0"/>
              <a:t>, strateginį lygmenį optimizuojant, operacinį lygmenį stiprinant; </a:t>
            </a:r>
          </a:p>
          <a:p>
            <a:pPr>
              <a:buFont typeface="Wingdings" panose="05000000000000000000" pitchFamily="2" charset="2"/>
              <a:buChar char="Ø"/>
            </a:pPr>
            <a:r>
              <a:rPr lang="lt-LT" sz="1800" dirty="0"/>
              <a:t>Koordinuotas ir efektyvus </a:t>
            </a:r>
            <a:r>
              <a:rPr lang="lt-LT" sz="1800" b="1" u="sng" dirty="0"/>
              <a:t>nacionalinių procedūrų derinimas su NATO ir ES krizių valdymo procedūromis</a:t>
            </a:r>
            <a:r>
              <a:rPr lang="lt-LT" sz="1800" dirty="0"/>
              <a:t>;</a:t>
            </a:r>
          </a:p>
          <a:p>
            <a:pPr>
              <a:buFont typeface="Wingdings" panose="05000000000000000000" pitchFamily="2" charset="2"/>
              <a:buChar char="Ø"/>
            </a:pPr>
            <a:r>
              <a:rPr lang="lt-LT" sz="1800" dirty="0"/>
              <a:t>Dviejų lygių – valstybės ir savivaldybių – ekstremaliųjų situacijų išlaikymas, tačiau Vyriausybės lygmeniu, </a:t>
            </a:r>
            <a:r>
              <a:rPr lang="lt-LT" sz="1800" b="1" u="sng" dirty="0"/>
              <a:t>remiantis nacionalinio lygmens centre sutelktomis kompetencijomis koordinuoti</a:t>
            </a:r>
            <a:r>
              <a:rPr lang="lt-LT" sz="1800" dirty="0"/>
              <a:t>:</a:t>
            </a:r>
          </a:p>
          <a:p>
            <a:pPr lvl="1">
              <a:buFont typeface="Wingdings" panose="05000000000000000000" pitchFamily="2" charset="2"/>
              <a:buChar char="Ø"/>
            </a:pPr>
            <a:r>
              <a:rPr lang="lt-LT" sz="1800" b="1" u="sng" dirty="0">
                <a:solidFill>
                  <a:schemeClr val="bg1"/>
                </a:solidFill>
              </a:rPr>
              <a:t>pasirengimą</a:t>
            </a:r>
            <a:r>
              <a:rPr lang="lt-LT" sz="1800" b="1" dirty="0">
                <a:solidFill>
                  <a:schemeClr val="bg1"/>
                </a:solidFill>
              </a:rPr>
              <a:t> potencialiai didelės žalos ir kompleksinio poveikio ekstremaliosioms situacijoms</a:t>
            </a:r>
            <a:r>
              <a:rPr lang="lt-LT" sz="1800" dirty="0">
                <a:solidFill>
                  <a:schemeClr val="bg1"/>
                </a:solidFill>
              </a:rPr>
              <a:t>;</a:t>
            </a:r>
          </a:p>
          <a:p>
            <a:pPr lvl="1">
              <a:buFont typeface="Wingdings" panose="05000000000000000000" pitchFamily="2" charset="2"/>
              <a:buChar char="Ø"/>
            </a:pPr>
            <a:r>
              <a:rPr lang="lt-LT" sz="1800" dirty="0">
                <a:solidFill>
                  <a:schemeClr val="bg1"/>
                </a:solidFill>
              </a:rPr>
              <a:t> </a:t>
            </a:r>
            <a:r>
              <a:rPr lang="lt-LT" sz="1800" b="1" u="sng" dirty="0">
                <a:solidFill>
                  <a:schemeClr val="bg1"/>
                </a:solidFill>
              </a:rPr>
              <a:t>valstybės lygio ekstremaliųjų situacijų valdymą</a:t>
            </a:r>
            <a:r>
              <a:rPr lang="lt-LT" sz="1800" dirty="0">
                <a:solidFill>
                  <a:schemeClr val="bg1"/>
                </a:solidFill>
              </a:rPr>
              <a:t>, numatant lanksčias (atsižvelgus į konkrečią situaciją) perėjimo į aukštesnį koordinavimo lygmenį galimybes. </a:t>
            </a:r>
          </a:p>
          <a:p>
            <a:pPr>
              <a:buFont typeface="Wingdings" panose="05000000000000000000" pitchFamily="2" charset="2"/>
              <a:buChar char="Ø"/>
            </a:pPr>
            <a:endParaRPr lang="lt-LT" sz="1800" dirty="0"/>
          </a:p>
          <a:p>
            <a:pPr>
              <a:buFont typeface="Wingdings" panose="05000000000000000000" pitchFamily="2" charset="2"/>
              <a:buChar char="Ø"/>
            </a:pPr>
            <a:endParaRPr lang="lt-LT" sz="1800" dirty="0"/>
          </a:p>
          <a:p>
            <a:pPr>
              <a:buFont typeface="Wingdings" panose="05000000000000000000" pitchFamily="2" charset="2"/>
              <a:buChar char="Ø"/>
            </a:pPr>
            <a:endParaRPr lang="lt-LT" sz="1800" dirty="0"/>
          </a:p>
          <a:p>
            <a:endParaRPr lang="lt-LT" dirty="0"/>
          </a:p>
        </p:txBody>
      </p:sp>
    </p:spTree>
    <p:extLst>
      <p:ext uri="{BB962C8B-B14F-4D97-AF65-F5344CB8AC3E}">
        <p14:creationId xmlns:p14="http://schemas.microsoft.com/office/powerpoint/2010/main" val="2834180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D0D1382-1B5B-418C-B7B4-876D2849CB9C}"/>
              </a:ext>
            </a:extLst>
          </p:cNvPr>
          <p:cNvSpPr>
            <a:spLocks noGrp="1"/>
          </p:cNvSpPr>
          <p:nvPr>
            <p:ph type="title"/>
          </p:nvPr>
        </p:nvSpPr>
        <p:spPr/>
        <p:txBody>
          <a:bodyPr>
            <a:normAutofit/>
          </a:bodyPr>
          <a:lstStyle/>
          <a:p>
            <a:r>
              <a:rPr lang="lt-LT" sz="2800" b="1" dirty="0"/>
              <a:t>Sistemos tobulinimo kryptys </a:t>
            </a:r>
            <a:endParaRPr lang="lt-LT" sz="2800" dirty="0"/>
          </a:p>
        </p:txBody>
      </p:sp>
      <p:sp>
        <p:nvSpPr>
          <p:cNvPr id="3" name="Turinio vietos rezervavimo ženklas 2">
            <a:extLst>
              <a:ext uri="{FF2B5EF4-FFF2-40B4-BE49-F238E27FC236}">
                <a16:creationId xmlns:a16="http://schemas.microsoft.com/office/drawing/2014/main" id="{537F98C2-DA97-4DD0-B340-A09F368C3111}"/>
              </a:ext>
            </a:extLst>
          </p:cNvPr>
          <p:cNvSpPr>
            <a:spLocks noGrp="1"/>
          </p:cNvSpPr>
          <p:nvPr>
            <p:ph idx="1"/>
          </p:nvPr>
        </p:nvSpPr>
        <p:spPr>
          <a:xfrm>
            <a:off x="914400" y="1219200"/>
            <a:ext cx="10058400" cy="4838700"/>
          </a:xfrm>
        </p:spPr>
        <p:txBody>
          <a:bodyPr>
            <a:normAutofit/>
          </a:bodyPr>
          <a:lstStyle/>
          <a:p>
            <a:pPr lvl="0">
              <a:buFont typeface="Wingdings" panose="05000000000000000000" pitchFamily="2" charset="2"/>
              <a:buChar char="Ø"/>
            </a:pPr>
            <a:endParaRPr lang="lt-LT" sz="1800" dirty="0"/>
          </a:p>
          <a:p>
            <a:pPr lvl="0">
              <a:buFont typeface="Wingdings" panose="05000000000000000000" pitchFamily="2" charset="2"/>
              <a:buChar char="Ø"/>
            </a:pPr>
            <a:r>
              <a:rPr lang="lt-LT" sz="1800" b="1" dirty="0"/>
              <a:t>Krizių valdymo ir mobilizacijos sistemų suderinamumas</a:t>
            </a:r>
            <a:r>
              <a:rPr lang="lt-LT" sz="1800" dirty="0"/>
              <a:t>, mobilizacijos ir krizių valdymo mechanizmų tobulinimas, sudarant sąlygas sujungti į vieną valdymo mechanizmą;</a:t>
            </a:r>
          </a:p>
          <a:p>
            <a:pPr>
              <a:buFont typeface="Wingdings" panose="05000000000000000000" pitchFamily="2" charset="2"/>
              <a:buChar char="Ø"/>
            </a:pPr>
            <a:r>
              <a:rPr lang="lt-LT" sz="1800" dirty="0"/>
              <a:t>Nacionalinio lygmens krizių ir ekstremaliųjų situacijų valdymo </a:t>
            </a:r>
            <a:r>
              <a:rPr lang="lt-LT" sz="1800" b="1" dirty="0"/>
              <a:t>centro ir Krašto apsaugos sistemos institucijų glaudesnis bendradarbiavimas ir veiksmų koordinavimas, vertinant galimą situacijos eskalavimą, </a:t>
            </a:r>
            <a:r>
              <a:rPr lang="lt-LT" sz="1800" dirty="0"/>
              <a:t>ypač hibridinių scenarijų atveju;</a:t>
            </a:r>
          </a:p>
          <a:p>
            <a:pPr lvl="0">
              <a:buFont typeface="Wingdings" panose="05000000000000000000" pitchFamily="2" charset="2"/>
              <a:buChar char="Ø"/>
            </a:pPr>
            <a:r>
              <a:rPr lang="lt-LT" sz="1800" b="1" dirty="0"/>
              <a:t>NVO įtraukimo mechanizmas </a:t>
            </a:r>
            <a:r>
              <a:rPr lang="lt-LT" sz="1800" dirty="0"/>
              <a:t>(NVO tinklo sukūrimas, įtraukimas į pasirengimo ir planavimo procesus);</a:t>
            </a:r>
          </a:p>
          <a:p>
            <a:pPr>
              <a:buFont typeface="Wingdings" panose="05000000000000000000" pitchFamily="2" charset="2"/>
              <a:buChar char="Ø"/>
            </a:pPr>
            <a:r>
              <a:rPr lang="lt-LT" sz="1800" b="1" dirty="0"/>
              <a:t>efektyvesnis valstybės rezervo poreikių planavimas ir tikslesnių valstybės rezervo užduočių nustatymas </a:t>
            </a:r>
            <a:r>
              <a:rPr lang="lt-LT" sz="1800" dirty="0"/>
              <a:t>(tam prielaidas</a:t>
            </a:r>
            <a:r>
              <a:rPr lang="en-GB" sz="1800" dirty="0"/>
              <a:t> </a:t>
            </a:r>
            <a:r>
              <a:rPr lang="lt-LT" sz="1800" dirty="0"/>
              <a:t>sudarytų</a:t>
            </a:r>
            <a:r>
              <a:rPr lang="en-GB" sz="1800" dirty="0"/>
              <a:t> </a:t>
            </a:r>
            <a:r>
              <a:rPr lang="lt-LT" sz="1800" dirty="0"/>
              <a:t>nacionaliniu lygmeniu koordinuojamos </a:t>
            </a:r>
            <a:r>
              <a:rPr lang="en-GB" sz="1800" dirty="0" err="1"/>
              <a:t>priemon</a:t>
            </a:r>
            <a:r>
              <a:rPr lang="lt-LT" sz="1800" dirty="0"/>
              <a:t>ės – grėsmių stebėjimo ir vertinimo, pasirengimo ekstremaliųjų situacijų ir krizių valdymui ir kitos)</a:t>
            </a:r>
            <a:r>
              <a:rPr lang="en-GB" sz="1800" dirty="0"/>
              <a:t>.</a:t>
            </a:r>
            <a:endParaRPr lang="lt-LT" sz="1800" dirty="0"/>
          </a:p>
          <a:p>
            <a:pPr>
              <a:buFont typeface="Wingdings" panose="05000000000000000000" pitchFamily="2" charset="2"/>
              <a:buChar char="Ø"/>
            </a:pPr>
            <a:endParaRPr lang="lt-LT" dirty="0"/>
          </a:p>
        </p:txBody>
      </p:sp>
    </p:spTree>
    <p:extLst>
      <p:ext uri="{BB962C8B-B14F-4D97-AF65-F5344CB8AC3E}">
        <p14:creationId xmlns:p14="http://schemas.microsoft.com/office/powerpoint/2010/main" val="3931499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220E77D-FC5B-4E8F-B589-0A0188D4660C}"/>
              </a:ext>
            </a:extLst>
          </p:cNvPr>
          <p:cNvSpPr>
            <a:spLocks noGrp="1"/>
          </p:cNvSpPr>
          <p:nvPr>
            <p:ph type="title"/>
          </p:nvPr>
        </p:nvSpPr>
        <p:spPr/>
        <p:txBody>
          <a:bodyPr>
            <a:normAutofit/>
          </a:bodyPr>
          <a:lstStyle/>
          <a:p>
            <a:br>
              <a:rPr lang="lt-LT" sz="1400" dirty="0"/>
            </a:br>
            <a:r>
              <a:rPr lang="lt-LT" sz="2800" b="1" dirty="0"/>
              <a:t>Darbo grupės pasiūlymai</a:t>
            </a:r>
          </a:p>
        </p:txBody>
      </p:sp>
      <p:sp>
        <p:nvSpPr>
          <p:cNvPr id="3" name="Turinio vietos rezervavimo ženklas 2">
            <a:extLst>
              <a:ext uri="{FF2B5EF4-FFF2-40B4-BE49-F238E27FC236}">
                <a16:creationId xmlns:a16="http://schemas.microsoft.com/office/drawing/2014/main" id="{9A929BE3-7DF7-424D-A07C-26AC1F18F1E6}"/>
              </a:ext>
            </a:extLst>
          </p:cNvPr>
          <p:cNvSpPr>
            <a:spLocks noGrp="1"/>
          </p:cNvSpPr>
          <p:nvPr>
            <p:ph idx="1"/>
          </p:nvPr>
        </p:nvSpPr>
        <p:spPr>
          <a:xfrm>
            <a:off x="914400" y="1534160"/>
            <a:ext cx="10139680" cy="4627563"/>
          </a:xfrm>
        </p:spPr>
        <p:txBody>
          <a:bodyPr/>
          <a:lstStyle/>
          <a:p>
            <a:pPr>
              <a:buFont typeface="Wingdings" panose="05000000000000000000" pitchFamily="2" charset="2"/>
              <a:buChar char="Ø"/>
            </a:pPr>
            <a:r>
              <a:rPr lang="lt-LT" dirty="0"/>
              <a:t> Mažinti Vyriausybės lygmeniu veikiančių subjektų skaičių,</a:t>
            </a:r>
          </a:p>
          <a:p>
            <a:pPr>
              <a:buFont typeface="Wingdings" panose="05000000000000000000" pitchFamily="2" charset="2"/>
              <a:buChar char="Ø"/>
            </a:pPr>
            <a:r>
              <a:rPr lang="lt-LT" dirty="0"/>
              <a:t> Steigti nacionalinio lygmens ekstremaliųjų situacijų ir krizių valdymo centrą, kuris koordinuotų viso spektro Nacionalinio saugumo strategijoje apibrėžtų grėsmių stebėsenos ir prevencijos (pasirengimo didelio masto ekstremaliosioms situacijoms ir krizėms) ir krizių valdymo klausimus, </a:t>
            </a:r>
          </a:p>
          <a:p>
            <a:pPr>
              <a:buFont typeface="Wingdings" panose="05000000000000000000" pitchFamily="2" charset="2"/>
              <a:buChar char="Ø"/>
            </a:pPr>
            <a:r>
              <a:rPr lang="lt-LT" dirty="0"/>
              <a:t> Stiprinti civilinės saugos sistemos parengties užtikrinimo atsakomybę ministerijų lygmeniu, įskaitant savivaldybių pasirengimo ekstremaliosioms situacijoms priežiūrą bei ekstremaliųjų situacijų valdymo koordinavimą,</a:t>
            </a:r>
          </a:p>
          <a:p>
            <a:pPr>
              <a:buFont typeface="Wingdings" panose="05000000000000000000" pitchFamily="2" charset="2"/>
              <a:buChar char="Ø"/>
            </a:pPr>
            <a:r>
              <a:rPr lang="lt-LT" dirty="0"/>
              <a:t> Stiprinti ekstremaliųjų situacijų ir krizių valdymui reikalingas kompetencijas visuose lygiuose, atskirą dėmesį skiriant jų sutelkimui nacionaliniu lygmeniu, </a:t>
            </a:r>
          </a:p>
          <a:p>
            <a:pPr>
              <a:buFont typeface="Wingdings" panose="05000000000000000000" pitchFamily="2" charset="2"/>
              <a:buChar char="Ø"/>
            </a:pPr>
            <a:r>
              <a:rPr lang="lt-LT" dirty="0"/>
              <a:t> Plėtoti reagavimo į hibridines grėsmes kompetencijas ir pajėgumus.</a:t>
            </a:r>
          </a:p>
          <a:p>
            <a:pPr marL="0" indent="0">
              <a:buNone/>
            </a:pPr>
            <a:endParaRPr lang="lt-LT" dirty="0"/>
          </a:p>
          <a:p>
            <a:endParaRPr lang="lt-LT" dirty="0"/>
          </a:p>
        </p:txBody>
      </p:sp>
    </p:spTree>
    <p:extLst>
      <p:ext uri="{BB962C8B-B14F-4D97-AF65-F5344CB8AC3E}">
        <p14:creationId xmlns:p14="http://schemas.microsoft.com/office/powerpoint/2010/main" val="138742180"/>
      </p:ext>
    </p:extLst>
  </p:cSld>
  <p:clrMapOvr>
    <a:masterClrMapping/>
  </p:clrMapOvr>
</p:sld>
</file>

<file path=ppt/theme/theme1.xml><?xml version="1.0" encoding="utf-8"?>
<a:theme xmlns:a="http://schemas.openxmlformats.org/drawingml/2006/main" name="LRV">
  <a:themeElements>
    <a:clrScheme name="LRV">
      <a:dk1>
        <a:sysClr val="windowText" lastClr="000000"/>
      </a:dk1>
      <a:lt1>
        <a:sysClr val="window" lastClr="FFFFFF"/>
      </a:lt1>
      <a:dk2>
        <a:srgbClr val="273B51"/>
      </a:dk2>
      <a:lt2>
        <a:srgbClr val="E7E6E6"/>
      </a:lt2>
      <a:accent1>
        <a:srgbClr val="1F529F"/>
      </a:accent1>
      <a:accent2>
        <a:srgbClr val="273B51"/>
      </a:accent2>
      <a:accent3>
        <a:srgbClr val="BBBDBF"/>
      </a:accent3>
      <a:accent4>
        <a:srgbClr val="697685"/>
      </a:accent4>
      <a:accent5>
        <a:srgbClr val="48B9D3"/>
      </a:accent5>
      <a:accent6>
        <a:srgbClr val="FFFFFF"/>
      </a:accent6>
      <a:hlink>
        <a:srgbClr val="48B9D3"/>
      </a:hlink>
      <a:folHlink>
        <a:srgbClr val="FFFFFF"/>
      </a:folHlink>
    </a:clrScheme>
    <a:fontScheme name="LRV">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RV" id="{6DB0C80D-DA4E-4808-A72B-68B59270323B}" vid="{C96877AC-83D4-42B1-B519-CFD49B50A67B}"/>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5B1CC102F1AED64EB5FE80FE0CC7E780" ma:contentTypeVersion="6" ma:contentTypeDescription="Kurkite naują dokumentą." ma:contentTypeScope="" ma:versionID="dcf2bc01eddfe0390a0120b10fea3e62">
  <xsd:schema xmlns:xsd="http://www.w3.org/2001/XMLSchema" xmlns:xs="http://www.w3.org/2001/XMLSchema" xmlns:p="http://schemas.microsoft.com/office/2006/metadata/properties" xmlns:ns2="7c395236-f108-4b35-9c44-d3afd329055d" targetNamespace="http://schemas.microsoft.com/office/2006/metadata/properties" ma:root="true" ma:fieldsID="d802daa147fd377970c0367a5dd0763d" ns2:_="">
    <xsd:import namespace="7c395236-f108-4b35-9c44-d3afd32905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395236-f108-4b35-9c44-d3afd329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DBA666-A8A6-4400-B5FD-9D87CD681DC7}">
  <ds:schemaRefs>
    <ds:schemaRef ds:uri="http://schemas.microsoft.com/sharepoint/v3/contenttype/forms"/>
  </ds:schemaRefs>
</ds:datastoreItem>
</file>

<file path=customXml/itemProps2.xml><?xml version="1.0" encoding="utf-8"?>
<ds:datastoreItem xmlns:ds="http://schemas.openxmlformats.org/officeDocument/2006/customXml" ds:itemID="{F4D20B88-450E-4D85-B112-1E989F484B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395236-f108-4b35-9c44-d3afd32905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F188A4-3230-4DE5-B1BA-E179104A7143}">
  <ds:schemaRefs>
    <ds:schemaRef ds:uri="http://www.w3.org/XML/1998/namespac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7c395236-f108-4b35-9c44-d3afd329055d"/>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LRV</Template>
  <TotalTime>2908</TotalTime>
  <Words>1543</Words>
  <Application>Microsoft Office PowerPoint</Application>
  <PresentationFormat>Plačiaekranė</PresentationFormat>
  <Paragraphs>153</Paragraphs>
  <Slides>14</Slides>
  <Notes>11</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14</vt:i4>
      </vt:variant>
    </vt:vector>
  </HeadingPairs>
  <TitlesOfParts>
    <vt:vector size="19" baseType="lpstr">
      <vt:lpstr>Arial</vt:lpstr>
      <vt:lpstr>Calibri</vt:lpstr>
      <vt:lpstr>Trebuchet MS</vt:lpstr>
      <vt:lpstr>Wingdings</vt:lpstr>
      <vt:lpstr>LRV</vt:lpstr>
      <vt:lpstr>      Darbo grupės pasiūlymai dėl krizių ir ekstremaliųjų situacijų valdymo modelio     </vt:lpstr>
      <vt:lpstr>Bendros krizių ir ekstremaliųjų situacijų valdymo sistemos (toliau – Sistema) kūrimo pagrindai</vt:lpstr>
      <vt:lpstr>Apie darbo grupę</vt:lpstr>
      <vt:lpstr>Pasiūlymų dokumento struktūra</vt:lpstr>
      <vt:lpstr> Sistemos kūrimo principai</vt:lpstr>
      <vt:lpstr> Sistemos paskirtis</vt:lpstr>
      <vt:lpstr>Sistemos tobulinimo kryptys</vt:lpstr>
      <vt:lpstr>Sistemos tobulinimo kryptys </vt:lpstr>
      <vt:lpstr> Darbo grupės pasiūlymai</vt:lpstr>
      <vt:lpstr>Integruotas ekstremalių situacijų ir krizių valdymo modelis </vt:lpstr>
      <vt:lpstr>Nacionalinio krizių valdymo centro funkcijos</vt:lpstr>
      <vt:lpstr>„PowerPoint“ pateiktis</vt:lpstr>
      <vt:lpstr> Krizės samprata</vt:lpstr>
      <vt:lpstr>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Inga Kvaraciejienė</dc:creator>
  <cp:lastModifiedBy>Asta Klapatauskienė</cp:lastModifiedBy>
  <cp:revision>495</cp:revision>
  <cp:lastPrinted>2021-07-16T12:29:41Z</cp:lastPrinted>
  <dcterms:created xsi:type="dcterms:W3CDTF">2017-05-26T06:04:11Z</dcterms:created>
  <dcterms:modified xsi:type="dcterms:W3CDTF">2021-07-20T12:01:12Z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0x0101005B1CC102F1AED64EB5FE80FE0CC7E780</vt:lpwstr>
  </property>
  <property fmtid="{D5CDD505-2E9C-101B-9397-08002B2CF9AE}" pid="3" name="Mokymų plano rengimas ir tvirtinimas">
    <vt:lpwstr>, </vt:lpwstr>
  </property>
  <property fmtid="{D5CDD505-2E9C-101B-9397-08002B2CF9AE}" pid="4" name="Order">
    <vt:r8>151800</vt:r8>
  </property>
  <property fmtid="{D5CDD505-2E9C-101B-9397-08002B2CF9AE}" pid="5" name="xd_Signature">
    <vt:bool>false</vt:bool>
  </property>
  <property fmtid="{D5CDD505-2E9C-101B-9397-08002B2CF9AE}" pid="6" name="SharedWithUsers">
    <vt:lpwstr>382;#Erika Kasiliūnaitė</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ies>
</file>