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</p:sldMasterIdLst>
  <p:notesMasterIdLst>
    <p:notesMasterId r:id="rId16"/>
  </p:notesMasterIdLst>
  <p:sldIdLst>
    <p:sldId id="675" r:id="rId6"/>
    <p:sldId id="683" r:id="rId7"/>
    <p:sldId id="677" r:id="rId8"/>
    <p:sldId id="645" r:id="rId9"/>
    <p:sldId id="679" r:id="rId10"/>
    <p:sldId id="681" r:id="rId11"/>
    <p:sldId id="680" r:id="rId12"/>
    <p:sldId id="678" r:id="rId13"/>
    <p:sldId id="684" r:id="rId14"/>
    <p:sldId id="682" r:id="rId15"/>
  </p:sldIdLst>
  <p:sldSz cx="17610138" cy="9906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55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taras Makšimas I VKC" initials="GMIV" lastIdx="12" clrIdx="0">
    <p:extLst>
      <p:ext uri="{19B8F6BF-5375-455C-9EA6-DF929625EA0E}">
        <p15:presenceInfo xmlns:p15="http://schemas.microsoft.com/office/powerpoint/2012/main" userId="Gintaras Makšimas I VKC" providerId="None"/>
      </p:ext>
    </p:extLst>
  </p:cmAuthor>
  <p:cmAuthor id="2" name="Ieva Morkūnė | VKC" initials="IM|V" lastIdx="13" clrIdx="1">
    <p:extLst>
      <p:ext uri="{19B8F6BF-5375-455C-9EA6-DF929625EA0E}">
        <p15:presenceInfo xmlns:p15="http://schemas.microsoft.com/office/powerpoint/2012/main" userId="S::ieva.morkune@governance.lt::d64f41be-cf38-47b4-bb5b-60e4e6a2a6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278"/>
    <a:srgbClr val="7699B1"/>
    <a:srgbClr val="2E748F"/>
    <a:srgbClr val="C8D6E0"/>
    <a:srgbClr val="D2DCE6"/>
    <a:srgbClr val="FFFF00"/>
    <a:srgbClr val="474854"/>
    <a:srgbClr val="800000"/>
    <a:srgbClr val="3A8F9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20" y="72"/>
      </p:cViewPr>
      <p:guideLst>
        <p:guide orient="horz" pos="3120"/>
        <p:guide pos="55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kūbas Niedvaras | VKC" userId="b67c404e-71e9-48d7-9275-669e51500570" providerId="ADAL" clId="{6762DE4D-09DF-49D0-9AE8-A79A79C7F4BB}"/>
    <pc:docChg chg="undo redo custSel addSld delSld modSld sldOrd">
      <pc:chgData name="Jokūbas Niedvaras | VKC" userId="b67c404e-71e9-48d7-9275-669e51500570" providerId="ADAL" clId="{6762DE4D-09DF-49D0-9AE8-A79A79C7F4BB}" dt="2021-12-07T20:41:15.987" v="6714" actId="404"/>
      <pc:docMkLst>
        <pc:docMk/>
      </pc:docMkLst>
      <pc:sldChg chg="del ord">
        <pc:chgData name="Jokūbas Niedvaras | VKC" userId="b67c404e-71e9-48d7-9275-669e51500570" providerId="ADAL" clId="{6762DE4D-09DF-49D0-9AE8-A79A79C7F4BB}" dt="2021-11-29T20:41:14.654" v="1890" actId="47"/>
        <pc:sldMkLst>
          <pc:docMk/>
          <pc:sldMk cId="4284650126" sldId="640"/>
        </pc:sldMkLst>
      </pc:sldChg>
      <pc:sldChg chg="del modCm">
        <pc:chgData name="Jokūbas Niedvaras | VKC" userId="b67c404e-71e9-48d7-9275-669e51500570" providerId="ADAL" clId="{6762DE4D-09DF-49D0-9AE8-A79A79C7F4BB}" dt="2021-12-02T15:03:08.676" v="5090" actId="2696"/>
        <pc:sldMkLst>
          <pc:docMk/>
          <pc:sldMk cId="416809030" sldId="644"/>
        </pc:sldMkLst>
      </pc:sldChg>
      <pc:sldChg chg="addSp delSp modSp mod">
        <pc:chgData name="Jokūbas Niedvaras | VKC" userId="b67c404e-71e9-48d7-9275-669e51500570" providerId="ADAL" clId="{6762DE4D-09DF-49D0-9AE8-A79A79C7F4BB}" dt="2021-12-03T09:56:24.020" v="6645" actId="113"/>
        <pc:sldMkLst>
          <pc:docMk/>
          <pc:sldMk cId="1113836084" sldId="645"/>
        </pc:sldMkLst>
        <pc:spChg chg="del mod">
          <ac:chgData name="Jokūbas Niedvaras | VKC" userId="b67c404e-71e9-48d7-9275-669e51500570" providerId="ADAL" clId="{6762DE4D-09DF-49D0-9AE8-A79A79C7F4BB}" dt="2021-11-29T14:56:27.568" v="500" actId="478"/>
          <ac:spMkLst>
            <pc:docMk/>
            <pc:sldMk cId="1113836084" sldId="645"/>
            <ac:spMk id="4" creationId="{068BD130-DBE7-45A5-AF41-B319BAC69986}"/>
          </ac:spMkLst>
        </pc:spChg>
        <pc:spChg chg="add del mod">
          <ac:chgData name="Jokūbas Niedvaras | VKC" userId="b67c404e-71e9-48d7-9275-669e51500570" providerId="ADAL" clId="{6762DE4D-09DF-49D0-9AE8-A79A79C7F4BB}" dt="2021-11-29T13:39:53.353" v="44" actId="478"/>
          <ac:spMkLst>
            <pc:docMk/>
            <pc:sldMk cId="1113836084" sldId="645"/>
            <ac:spMk id="5" creationId="{486C4BB5-71F6-4D46-ACD3-C6F88EB95613}"/>
          </ac:spMkLst>
        </pc:spChg>
        <pc:spChg chg="add del mod">
          <ac:chgData name="Jokūbas Niedvaras | VKC" userId="b67c404e-71e9-48d7-9275-669e51500570" providerId="ADAL" clId="{6762DE4D-09DF-49D0-9AE8-A79A79C7F4BB}" dt="2021-11-29T13:41:14.817" v="51" actId="478"/>
          <ac:spMkLst>
            <pc:docMk/>
            <pc:sldMk cId="1113836084" sldId="645"/>
            <ac:spMk id="11" creationId="{DA888581-B45B-431E-AFCA-ECEB4A3DFDA5}"/>
          </ac:spMkLst>
        </pc:spChg>
        <pc:spChg chg="add del mod">
          <ac:chgData name="Jokūbas Niedvaras | VKC" userId="b67c404e-71e9-48d7-9275-669e51500570" providerId="ADAL" clId="{6762DE4D-09DF-49D0-9AE8-A79A79C7F4BB}" dt="2021-11-29T14:55:05.047" v="477" actId="478"/>
          <ac:spMkLst>
            <pc:docMk/>
            <pc:sldMk cId="1113836084" sldId="645"/>
            <ac:spMk id="12" creationId="{5D0484EC-9189-479D-AC66-0C184A618F46}"/>
          </ac:spMkLst>
        </pc:spChg>
        <pc:spChg chg="add mod">
          <ac:chgData name="Jokūbas Niedvaras | VKC" userId="b67c404e-71e9-48d7-9275-669e51500570" providerId="ADAL" clId="{6762DE4D-09DF-49D0-9AE8-A79A79C7F4BB}" dt="2021-12-03T09:56:24.020" v="6645" actId="113"/>
          <ac:spMkLst>
            <pc:docMk/>
            <pc:sldMk cId="1113836084" sldId="645"/>
            <ac:spMk id="42" creationId="{CDBCBF63-6E60-4BDC-A33F-A10C94C03C9A}"/>
          </ac:spMkLst>
        </pc:spChg>
        <pc:spChg chg="add mod">
          <ac:chgData name="Jokūbas Niedvaras | VKC" userId="b67c404e-71e9-48d7-9275-669e51500570" providerId="ADAL" clId="{6762DE4D-09DF-49D0-9AE8-A79A79C7F4BB}" dt="2021-12-03T09:56:18.558" v="6644" actId="1076"/>
          <ac:spMkLst>
            <pc:docMk/>
            <pc:sldMk cId="1113836084" sldId="645"/>
            <ac:spMk id="43" creationId="{C2CF0A72-75B5-40C4-8543-8399196388D0}"/>
          </ac:spMkLst>
        </pc:spChg>
        <pc:spChg chg="add del mod">
          <ac:chgData name="Jokūbas Niedvaras | VKC" userId="b67c404e-71e9-48d7-9275-669e51500570" providerId="ADAL" clId="{6762DE4D-09DF-49D0-9AE8-A79A79C7F4BB}" dt="2021-12-03T09:34:03.656" v="6469" actId="478"/>
          <ac:spMkLst>
            <pc:docMk/>
            <pc:sldMk cId="1113836084" sldId="645"/>
            <ac:spMk id="46" creationId="{18B11175-C067-48CB-BF0F-F46D61911DCC}"/>
          </ac:spMkLst>
        </pc:spChg>
        <pc:spChg chg="add mod ord">
          <ac:chgData name="Jokūbas Niedvaras | VKC" userId="b67c404e-71e9-48d7-9275-669e51500570" providerId="ADAL" clId="{6762DE4D-09DF-49D0-9AE8-A79A79C7F4BB}" dt="2021-11-29T13:47:17.990" v="63" actId="206"/>
          <ac:spMkLst>
            <pc:docMk/>
            <pc:sldMk cId="1113836084" sldId="645"/>
            <ac:spMk id="49" creationId="{0C20FC15-2018-4B90-BE76-613FCEF98371}"/>
          </ac:spMkLst>
        </pc:spChg>
        <pc:spChg chg="add del mod ord">
          <ac:chgData name="Jokūbas Niedvaras | VKC" userId="b67c404e-71e9-48d7-9275-669e51500570" providerId="ADAL" clId="{6762DE4D-09DF-49D0-9AE8-A79A79C7F4BB}" dt="2021-11-29T13:47:21.791" v="64" actId="478"/>
          <ac:spMkLst>
            <pc:docMk/>
            <pc:sldMk cId="1113836084" sldId="645"/>
            <ac:spMk id="51" creationId="{CDA430D8-EC46-43FF-BD21-D9F5F4497964}"/>
          </ac:spMkLst>
        </pc:spChg>
        <pc:spChg chg="add mod ord">
          <ac:chgData name="Jokūbas Niedvaras | VKC" userId="b67c404e-71e9-48d7-9275-669e51500570" providerId="ADAL" clId="{6762DE4D-09DF-49D0-9AE8-A79A79C7F4BB}" dt="2021-11-29T13:47:03.893" v="62" actId="206"/>
          <ac:spMkLst>
            <pc:docMk/>
            <pc:sldMk cId="1113836084" sldId="645"/>
            <ac:spMk id="58" creationId="{BE0793C7-6752-40B7-81BE-366FA0A59AD8}"/>
          </ac:spMkLst>
        </pc:spChg>
        <pc:spChg chg="add del mod">
          <ac:chgData name="Jokūbas Niedvaras | VKC" userId="b67c404e-71e9-48d7-9275-669e51500570" providerId="ADAL" clId="{6762DE4D-09DF-49D0-9AE8-A79A79C7F4BB}" dt="2021-11-29T13:48:24.057" v="75" actId="478"/>
          <ac:spMkLst>
            <pc:docMk/>
            <pc:sldMk cId="1113836084" sldId="645"/>
            <ac:spMk id="59" creationId="{6C952230-ED71-4333-A982-D046C815E49C}"/>
          </ac:spMkLst>
        </pc:spChg>
        <pc:spChg chg="add del mod">
          <ac:chgData name="Jokūbas Niedvaras | VKC" userId="b67c404e-71e9-48d7-9275-669e51500570" providerId="ADAL" clId="{6762DE4D-09DF-49D0-9AE8-A79A79C7F4BB}" dt="2021-11-29T13:49:39.552" v="86" actId="478"/>
          <ac:spMkLst>
            <pc:docMk/>
            <pc:sldMk cId="1113836084" sldId="645"/>
            <ac:spMk id="60" creationId="{19784FE0-8670-4587-96DC-0E9BC61E4B62}"/>
          </ac:spMkLst>
        </pc:spChg>
        <pc:spChg chg="mod">
          <ac:chgData name="Jokūbas Niedvaras | VKC" userId="b67c404e-71e9-48d7-9275-669e51500570" providerId="ADAL" clId="{6762DE4D-09DF-49D0-9AE8-A79A79C7F4BB}" dt="2021-11-29T14:56:25.903" v="499"/>
          <ac:spMkLst>
            <pc:docMk/>
            <pc:sldMk cId="1113836084" sldId="645"/>
            <ac:spMk id="62" creationId="{80749F57-0DB4-4117-884B-97AD19DCCF9C}"/>
          </ac:spMkLst>
        </pc:spChg>
        <pc:spChg chg="mod">
          <ac:chgData name="Jokūbas Niedvaras | VKC" userId="b67c404e-71e9-48d7-9275-669e51500570" providerId="ADAL" clId="{6762DE4D-09DF-49D0-9AE8-A79A79C7F4BB}" dt="2021-11-29T14:56:17.788" v="498"/>
          <ac:spMkLst>
            <pc:docMk/>
            <pc:sldMk cId="1113836084" sldId="645"/>
            <ac:spMk id="63" creationId="{C9000AF1-B037-49A0-B4B7-75D648EE062E}"/>
          </ac:spMkLst>
        </pc:spChg>
        <pc:spChg chg="add mod">
          <ac:chgData name="Jokūbas Niedvaras | VKC" userId="b67c404e-71e9-48d7-9275-669e51500570" providerId="ADAL" clId="{6762DE4D-09DF-49D0-9AE8-A79A79C7F4BB}" dt="2021-12-03T09:34:50.228" v="6471" actId="1076"/>
          <ac:spMkLst>
            <pc:docMk/>
            <pc:sldMk cId="1113836084" sldId="645"/>
            <ac:spMk id="67" creationId="{B0A1C38B-26BA-4D9C-8D39-6DBD4327935C}"/>
          </ac:spMkLst>
        </pc:spChg>
        <pc:spChg chg="del mod topLvl">
          <ac:chgData name="Jokūbas Niedvaras | VKC" userId="b67c404e-71e9-48d7-9275-669e51500570" providerId="ADAL" clId="{6762DE4D-09DF-49D0-9AE8-A79A79C7F4BB}" dt="2021-12-02T12:04:15.689" v="3005" actId="478"/>
          <ac:spMkLst>
            <pc:docMk/>
            <pc:sldMk cId="1113836084" sldId="645"/>
            <ac:spMk id="70" creationId="{BA6E93F5-C766-4360-B170-FCD02D9E7677}"/>
          </ac:spMkLst>
        </pc:spChg>
        <pc:spChg chg="del mod">
          <ac:chgData name="Jokūbas Niedvaras | VKC" userId="b67c404e-71e9-48d7-9275-669e51500570" providerId="ADAL" clId="{6762DE4D-09DF-49D0-9AE8-A79A79C7F4BB}" dt="2021-12-02T12:04:14.641" v="3004" actId="478"/>
          <ac:spMkLst>
            <pc:docMk/>
            <pc:sldMk cId="1113836084" sldId="645"/>
            <ac:spMk id="71" creationId="{5A1A6B3E-16AD-408C-BABB-F01780F16F2C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75" creationId="{7DD30682-B7DF-4AB7-8384-9078B9062DE0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76" creationId="{155BF0E4-AA63-437B-AB6D-430D0E3C1AC3}"/>
          </ac:spMkLst>
        </pc:spChg>
        <pc:spChg chg="mod">
          <ac:chgData name="Jokūbas Niedvaras | VKC" userId="b67c404e-71e9-48d7-9275-669e51500570" providerId="ADAL" clId="{6762DE4D-09DF-49D0-9AE8-A79A79C7F4BB}" dt="2021-12-03T08:24:20.772" v="6316" actId="1076"/>
          <ac:spMkLst>
            <pc:docMk/>
            <pc:sldMk cId="1113836084" sldId="645"/>
            <ac:spMk id="77" creationId="{A70C0AEF-83DD-44C2-95A9-C211650B4D4B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78" creationId="{2B307D3C-A274-4339-9818-C70DA48C061B}"/>
          </ac:spMkLst>
        </pc:spChg>
        <pc:spChg chg="add del mod">
          <ac:chgData name="Jokūbas Niedvaras | VKC" userId="b67c404e-71e9-48d7-9275-669e51500570" providerId="ADAL" clId="{6762DE4D-09DF-49D0-9AE8-A79A79C7F4BB}" dt="2021-12-02T12:07:33.833" v="3036" actId="478"/>
          <ac:spMkLst>
            <pc:docMk/>
            <pc:sldMk cId="1113836084" sldId="645"/>
            <ac:spMk id="79" creationId="{10FFCA8B-0EE2-4086-9058-3B233D3CD976}"/>
          </ac:spMkLst>
        </pc:spChg>
        <pc:spChg chg="add del mod">
          <ac:chgData name="Jokūbas Niedvaras | VKC" userId="b67c404e-71e9-48d7-9275-669e51500570" providerId="ADAL" clId="{6762DE4D-09DF-49D0-9AE8-A79A79C7F4BB}" dt="2021-12-02T12:07:27.137" v="3033" actId="478"/>
          <ac:spMkLst>
            <pc:docMk/>
            <pc:sldMk cId="1113836084" sldId="645"/>
            <ac:spMk id="80" creationId="{E7BA801B-B281-466D-B796-DD15A07C52A0}"/>
          </ac:spMkLst>
        </pc:spChg>
        <pc:spChg chg="add del mod">
          <ac:chgData name="Jokūbas Niedvaras | VKC" userId="b67c404e-71e9-48d7-9275-669e51500570" providerId="ADAL" clId="{6762DE4D-09DF-49D0-9AE8-A79A79C7F4BB}" dt="2021-12-02T12:07:31.670" v="3035"/>
          <ac:spMkLst>
            <pc:docMk/>
            <pc:sldMk cId="1113836084" sldId="645"/>
            <ac:spMk id="81" creationId="{4B0470E4-FD3D-4823-B514-BF616AE0F099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83" creationId="{D92EA9E7-9571-4AC7-A34B-F55CB87B8489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84" creationId="{4BE5B949-F5E5-4457-91EA-0490CE0CBFB7}"/>
          </ac:spMkLst>
        </pc:spChg>
        <pc:spChg chg="mod">
          <ac:chgData name="Jokūbas Niedvaras | VKC" userId="b67c404e-71e9-48d7-9275-669e51500570" providerId="ADAL" clId="{6762DE4D-09DF-49D0-9AE8-A79A79C7F4BB}" dt="2021-12-03T08:24:15.235" v="6315" actId="1076"/>
          <ac:spMkLst>
            <pc:docMk/>
            <pc:sldMk cId="1113836084" sldId="645"/>
            <ac:spMk id="85" creationId="{01F0B5DA-CFBA-474A-864A-3C9DC080A9C3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86" creationId="{6431A920-81F6-444F-A563-166F1EEE7537}"/>
          </ac:spMkLst>
        </pc:spChg>
        <pc:spChg chg="mod">
          <ac:chgData name="Jokūbas Niedvaras | VKC" userId="b67c404e-71e9-48d7-9275-669e51500570" providerId="ADAL" clId="{6762DE4D-09DF-49D0-9AE8-A79A79C7F4BB}" dt="2021-12-03T08:29:15.154" v="6317" actId="20577"/>
          <ac:spMkLst>
            <pc:docMk/>
            <pc:sldMk cId="1113836084" sldId="645"/>
            <ac:spMk id="88" creationId="{8ABE20A1-A9D5-4A0E-83E3-714163B838CF}"/>
          </ac:spMkLst>
        </pc:spChg>
        <pc:spChg chg="mod">
          <ac:chgData name="Jokūbas Niedvaras | VKC" userId="b67c404e-71e9-48d7-9275-669e51500570" providerId="ADAL" clId="{6762DE4D-09DF-49D0-9AE8-A79A79C7F4BB}" dt="2021-12-03T08:36:08.880" v="6362" actId="20577"/>
          <ac:spMkLst>
            <pc:docMk/>
            <pc:sldMk cId="1113836084" sldId="645"/>
            <ac:spMk id="89" creationId="{A62DA4EE-1F57-473A-B66F-423FA08BB35F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90" creationId="{2800364F-5B14-454F-A747-A479F7C16B91}"/>
          </ac:spMkLst>
        </pc:spChg>
        <pc:spChg chg="mod">
          <ac:chgData name="Jokūbas Niedvaras | VKC" userId="b67c404e-71e9-48d7-9275-669e51500570" providerId="ADAL" clId="{6762DE4D-09DF-49D0-9AE8-A79A79C7F4BB}" dt="2021-12-03T08:36:28.370" v="6368" actId="20577"/>
          <ac:spMkLst>
            <pc:docMk/>
            <pc:sldMk cId="1113836084" sldId="645"/>
            <ac:spMk id="91" creationId="{6F2A2F44-EAF5-4B2C-B104-F9900CA7B2CD}"/>
          </ac:spMkLst>
        </pc:spChg>
        <pc:spChg chg="mod">
          <ac:chgData name="Jokūbas Niedvaras | VKC" userId="b67c404e-71e9-48d7-9275-669e51500570" providerId="ADAL" clId="{6762DE4D-09DF-49D0-9AE8-A79A79C7F4BB}" dt="2021-12-03T08:29:18.301" v="6318" actId="20577"/>
          <ac:spMkLst>
            <pc:docMk/>
            <pc:sldMk cId="1113836084" sldId="645"/>
            <ac:spMk id="93" creationId="{36C3FB9E-E49D-41F4-BB36-DB385A6DD4B5}"/>
          </ac:spMkLst>
        </pc:spChg>
        <pc:spChg chg="mod">
          <ac:chgData name="Jokūbas Niedvaras | VKC" userId="b67c404e-71e9-48d7-9275-669e51500570" providerId="ADAL" clId="{6762DE4D-09DF-49D0-9AE8-A79A79C7F4BB}" dt="2021-12-03T09:37:11.755" v="6472" actId="1076"/>
          <ac:spMkLst>
            <pc:docMk/>
            <pc:sldMk cId="1113836084" sldId="645"/>
            <ac:spMk id="94" creationId="{67DB5E3E-C56C-4AE3-B010-F6386D74263B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95" creationId="{C421FDDC-D4B5-4B92-BC4C-5AB7679D3CA4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96" creationId="{C87BE651-FB0A-46A6-ADC6-51F85F2838C8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98" creationId="{37ACB7CB-1AF8-438D-BA53-BB85199A32EC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99" creationId="{46EDC0BB-D086-4251-A5C1-0A6B0AC9D829}"/>
          </ac:spMkLst>
        </pc:spChg>
        <pc:spChg chg="mod">
          <ac:chgData name="Jokūbas Niedvaras | VKC" userId="b67c404e-71e9-48d7-9275-669e51500570" providerId="ADAL" clId="{6762DE4D-09DF-49D0-9AE8-A79A79C7F4BB}" dt="2021-12-03T09:37:25.242" v="6473" actId="1076"/>
          <ac:spMkLst>
            <pc:docMk/>
            <pc:sldMk cId="1113836084" sldId="645"/>
            <ac:spMk id="100" creationId="{8D033C70-6F14-4184-ACB6-84143B69BFA5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101" creationId="{A72BFC7C-EE86-4EA4-85DA-77DF0688BFF5}"/>
          </ac:spMkLst>
        </pc:spChg>
        <pc:spChg chg="del mod">
          <ac:chgData name="Jokūbas Niedvaras | VKC" userId="b67c404e-71e9-48d7-9275-669e51500570" providerId="ADAL" clId="{6762DE4D-09DF-49D0-9AE8-A79A79C7F4BB}" dt="2021-12-02T12:20:55.112" v="3328" actId="478"/>
          <ac:spMkLst>
            <pc:docMk/>
            <pc:sldMk cId="1113836084" sldId="645"/>
            <ac:spMk id="104" creationId="{D6AE9B5D-FBDA-45B9-AE3C-8FBC67E1D414}"/>
          </ac:spMkLst>
        </pc:spChg>
        <pc:spChg chg="mod">
          <ac:chgData name="Jokūbas Niedvaras | VKC" userId="b67c404e-71e9-48d7-9275-669e51500570" providerId="ADAL" clId="{6762DE4D-09DF-49D0-9AE8-A79A79C7F4BB}" dt="2021-12-02T12:48:55.283" v="4080" actId="165"/>
          <ac:spMkLst>
            <pc:docMk/>
            <pc:sldMk cId="1113836084" sldId="645"/>
            <ac:spMk id="105" creationId="{D713686B-F774-4674-B48D-2CD51E8067A1}"/>
          </ac:spMkLst>
        </pc:spChg>
        <pc:spChg chg="add mod">
          <ac:chgData name="Jokūbas Niedvaras | VKC" userId="b67c404e-71e9-48d7-9275-669e51500570" providerId="ADAL" clId="{6762DE4D-09DF-49D0-9AE8-A79A79C7F4BB}" dt="2021-12-03T09:55:48.959" v="6641" actId="14100"/>
          <ac:spMkLst>
            <pc:docMk/>
            <pc:sldMk cId="1113836084" sldId="645"/>
            <ac:spMk id="109" creationId="{11FFF95C-0F2C-4D10-8117-F7B6341E00C9}"/>
          </ac:spMkLst>
        </pc:spChg>
        <pc:grpChg chg="add mod">
          <ac:chgData name="Jokūbas Niedvaras | VKC" userId="b67c404e-71e9-48d7-9275-669e51500570" providerId="ADAL" clId="{6762DE4D-09DF-49D0-9AE8-A79A79C7F4BB}" dt="2021-12-03T09:55:21.383" v="6639" actId="164"/>
          <ac:grpSpMkLst>
            <pc:docMk/>
            <pc:sldMk cId="1113836084" sldId="645"/>
            <ac:grpSpMk id="2" creationId="{95C72FBC-A715-4E2C-877F-487E06881F99}"/>
          </ac:grpSpMkLst>
        </pc:grpChg>
        <pc:grpChg chg="add mod">
          <ac:chgData name="Jokūbas Niedvaras | VKC" userId="b67c404e-71e9-48d7-9275-669e51500570" providerId="ADAL" clId="{6762DE4D-09DF-49D0-9AE8-A79A79C7F4BB}" dt="2021-12-03T09:56:10.131" v="6643" actId="14100"/>
          <ac:grpSpMkLst>
            <pc:docMk/>
            <pc:sldMk cId="1113836084" sldId="645"/>
            <ac:grpSpMk id="3" creationId="{18EC28D1-AC9D-4CBF-BCF2-38F95553F3EE}"/>
          </ac:grpSpMkLst>
        </pc:grpChg>
        <pc:grpChg chg="add mod">
          <ac:chgData name="Jokūbas Niedvaras | VKC" userId="b67c404e-71e9-48d7-9275-669e51500570" providerId="ADAL" clId="{6762DE4D-09DF-49D0-9AE8-A79A79C7F4BB}" dt="2021-12-02T12:43:51.004" v="3965" actId="1076"/>
          <ac:grpSpMkLst>
            <pc:docMk/>
            <pc:sldMk cId="1113836084" sldId="645"/>
            <ac:grpSpMk id="13" creationId="{B759E78B-352B-4C3E-BBD7-2D7C9EEA09E3}"/>
          </ac:grpSpMkLst>
        </pc:grpChg>
        <pc:grpChg chg="add mod topLvl">
          <ac:chgData name="Jokūbas Niedvaras | VKC" userId="b67c404e-71e9-48d7-9275-669e51500570" providerId="ADAL" clId="{6762DE4D-09DF-49D0-9AE8-A79A79C7F4BB}" dt="2021-12-03T08:29:48.977" v="6351" actId="164"/>
          <ac:grpSpMkLst>
            <pc:docMk/>
            <pc:sldMk cId="1113836084" sldId="645"/>
            <ac:grpSpMk id="26" creationId="{69586A73-FD3B-4864-8500-3D42FB2601B1}"/>
          </ac:grpSpMkLst>
        </pc:grpChg>
        <pc:grpChg chg="add mod">
          <ac:chgData name="Jokūbas Niedvaras | VKC" userId="b67c404e-71e9-48d7-9275-669e51500570" providerId="ADAL" clId="{6762DE4D-09DF-49D0-9AE8-A79A79C7F4BB}" dt="2021-11-29T14:56:17.788" v="498"/>
          <ac:grpSpMkLst>
            <pc:docMk/>
            <pc:sldMk cId="1113836084" sldId="645"/>
            <ac:grpSpMk id="61" creationId="{71561974-985A-4285-AC48-3E3577E6ACAC}"/>
          </ac:grpSpMkLst>
        </pc:grpChg>
        <pc:grpChg chg="add del mod">
          <ac:chgData name="Jokūbas Niedvaras | VKC" userId="b67c404e-71e9-48d7-9275-669e51500570" providerId="ADAL" clId="{6762DE4D-09DF-49D0-9AE8-A79A79C7F4BB}" dt="2021-12-02T12:04:15.689" v="3005" actId="478"/>
          <ac:grpSpMkLst>
            <pc:docMk/>
            <pc:sldMk cId="1113836084" sldId="645"/>
            <ac:grpSpMk id="68" creationId="{48BCF712-ED77-4EAD-B431-CB653A0D0393}"/>
          </ac:grpSpMkLst>
        </pc:grpChg>
        <pc:grpChg chg="add mod">
          <ac:chgData name="Jokūbas Niedvaras | VKC" userId="b67c404e-71e9-48d7-9275-669e51500570" providerId="ADAL" clId="{6762DE4D-09DF-49D0-9AE8-A79A79C7F4BB}" dt="2021-12-02T12:48:55.283" v="4080" actId="165"/>
          <ac:grpSpMkLst>
            <pc:docMk/>
            <pc:sldMk cId="1113836084" sldId="645"/>
            <ac:grpSpMk id="74" creationId="{FF6D41E7-9BEF-4278-A061-3EB0A8CAFDAF}"/>
          </ac:grpSpMkLst>
        </pc:grpChg>
        <pc:grpChg chg="add mod">
          <ac:chgData name="Jokūbas Niedvaras | VKC" userId="b67c404e-71e9-48d7-9275-669e51500570" providerId="ADAL" clId="{6762DE4D-09DF-49D0-9AE8-A79A79C7F4BB}" dt="2021-12-02T12:48:55.283" v="4080" actId="165"/>
          <ac:grpSpMkLst>
            <pc:docMk/>
            <pc:sldMk cId="1113836084" sldId="645"/>
            <ac:grpSpMk id="82" creationId="{1706B945-A715-40F6-B2B9-595D8197ADB2}"/>
          </ac:grpSpMkLst>
        </pc:grpChg>
        <pc:grpChg chg="add mod">
          <ac:chgData name="Jokūbas Niedvaras | VKC" userId="b67c404e-71e9-48d7-9275-669e51500570" providerId="ADAL" clId="{6762DE4D-09DF-49D0-9AE8-A79A79C7F4BB}" dt="2021-12-02T12:48:55.283" v="4080" actId="165"/>
          <ac:grpSpMkLst>
            <pc:docMk/>
            <pc:sldMk cId="1113836084" sldId="645"/>
            <ac:grpSpMk id="87" creationId="{D7480928-5D23-4156-8C77-CF6D7CAF741B}"/>
          </ac:grpSpMkLst>
        </pc:grpChg>
        <pc:grpChg chg="add mod">
          <ac:chgData name="Jokūbas Niedvaras | VKC" userId="b67c404e-71e9-48d7-9275-669e51500570" providerId="ADAL" clId="{6762DE4D-09DF-49D0-9AE8-A79A79C7F4BB}" dt="2021-12-02T12:48:55.283" v="4080" actId="165"/>
          <ac:grpSpMkLst>
            <pc:docMk/>
            <pc:sldMk cId="1113836084" sldId="645"/>
            <ac:grpSpMk id="92" creationId="{C166257C-30CA-46AB-8F4F-61AE5A33F200}"/>
          </ac:grpSpMkLst>
        </pc:grpChg>
        <pc:grpChg chg="add mod">
          <ac:chgData name="Jokūbas Niedvaras | VKC" userId="b67c404e-71e9-48d7-9275-669e51500570" providerId="ADAL" clId="{6762DE4D-09DF-49D0-9AE8-A79A79C7F4BB}" dt="2021-12-02T12:48:55.283" v="4080" actId="165"/>
          <ac:grpSpMkLst>
            <pc:docMk/>
            <pc:sldMk cId="1113836084" sldId="645"/>
            <ac:grpSpMk id="97" creationId="{2EA7C5A0-A07E-4CCD-BD13-865317637F31}"/>
          </ac:grpSpMkLst>
        </pc:grpChg>
        <pc:grpChg chg="add mod topLvl">
          <ac:chgData name="Jokūbas Niedvaras | VKC" userId="b67c404e-71e9-48d7-9275-669e51500570" providerId="ADAL" clId="{6762DE4D-09DF-49D0-9AE8-A79A79C7F4BB}" dt="2021-12-02T12:48:55.283" v="4080" actId="165"/>
          <ac:grpSpMkLst>
            <pc:docMk/>
            <pc:sldMk cId="1113836084" sldId="645"/>
            <ac:grpSpMk id="102" creationId="{39420234-8950-4507-814D-88EA4ECC6A07}"/>
          </ac:grpSpMkLst>
        </pc:grpChg>
        <pc:grpChg chg="add del mod">
          <ac:chgData name="Jokūbas Niedvaras | VKC" userId="b67c404e-71e9-48d7-9275-669e51500570" providerId="ADAL" clId="{6762DE4D-09DF-49D0-9AE8-A79A79C7F4BB}" dt="2021-12-02T12:48:55.283" v="4080" actId="165"/>
          <ac:grpSpMkLst>
            <pc:docMk/>
            <pc:sldMk cId="1113836084" sldId="645"/>
            <ac:grpSpMk id="107" creationId="{C3C24B99-D84D-4736-9367-DA846B7B77CA}"/>
          </ac:grpSpMkLst>
        </pc:grpChg>
        <pc:graphicFrameChg chg="add mod">
          <ac:chgData name="Jokūbas Niedvaras | VKC" userId="b67c404e-71e9-48d7-9275-669e51500570" providerId="ADAL" clId="{6762DE4D-09DF-49D0-9AE8-A79A79C7F4BB}" dt="2021-12-03T09:34:24.602" v="6470" actId="207"/>
          <ac:graphicFrameMkLst>
            <pc:docMk/>
            <pc:sldMk cId="1113836084" sldId="645"/>
            <ac:graphicFrameMk id="45" creationId="{8A9FD2C2-65D8-4EF1-9D1B-48DD5FCD170B}"/>
          </ac:graphicFrameMkLst>
        </pc:graphicFrameChg>
        <pc:graphicFrameChg chg="add del mod">
          <ac:chgData name="Jokūbas Niedvaras | VKC" userId="b67c404e-71e9-48d7-9275-669e51500570" providerId="ADAL" clId="{6762DE4D-09DF-49D0-9AE8-A79A79C7F4BB}" dt="2021-12-03T09:29:09.882" v="6374" actId="478"/>
          <ac:graphicFrameMkLst>
            <pc:docMk/>
            <pc:sldMk cId="1113836084" sldId="645"/>
            <ac:graphicFrameMk id="64" creationId="{8A9FD2C2-65D8-4EF1-9D1B-48DD5FCD170B}"/>
          </ac:graphicFrameMkLst>
        </pc:graphicFrameChg>
        <pc:graphicFrameChg chg="add del mod">
          <ac:chgData name="Jokūbas Niedvaras | VKC" userId="b67c404e-71e9-48d7-9275-669e51500570" providerId="ADAL" clId="{6762DE4D-09DF-49D0-9AE8-A79A79C7F4BB}" dt="2021-12-02T11:58:50.535" v="2912" actId="478"/>
          <ac:graphicFrameMkLst>
            <pc:docMk/>
            <pc:sldMk cId="1113836084" sldId="645"/>
            <ac:graphicFrameMk id="65" creationId="{A29CC44B-8F3F-42FE-90F0-1FCC1F15CDC1}"/>
          </ac:graphicFrameMkLst>
        </pc:graphicFrameChg>
        <pc:graphicFrameChg chg="add mod">
          <ac:chgData name="Jokūbas Niedvaras | VKC" userId="b67c404e-71e9-48d7-9275-669e51500570" providerId="ADAL" clId="{6762DE4D-09DF-49D0-9AE8-A79A79C7F4BB}" dt="2021-12-02T12:49:30.526" v="4084" actId="207"/>
          <ac:graphicFrameMkLst>
            <pc:docMk/>
            <pc:sldMk cId="1113836084" sldId="645"/>
            <ac:graphicFrameMk id="66" creationId="{A29CC44B-8F3F-42FE-90F0-1FCC1F15CDC1}"/>
          </ac:graphicFrameMkLst>
        </pc:graphicFrameChg>
        <pc:picChg chg="mod">
          <ac:chgData name="Jokūbas Niedvaras | VKC" userId="b67c404e-71e9-48d7-9275-669e51500570" providerId="ADAL" clId="{6762DE4D-09DF-49D0-9AE8-A79A79C7F4BB}" dt="2021-11-29T13:45:24.560" v="56" actId="1367"/>
          <ac:picMkLst>
            <pc:docMk/>
            <pc:sldMk cId="1113836084" sldId="645"/>
            <ac:picMk id="48" creationId="{560C1EA6-95D1-45AC-BF1D-CAD35C788933}"/>
          </ac:picMkLst>
        </pc:picChg>
        <pc:picChg chg="add del mod">
          <ac:chgData name="Jokūbas Niedvaras | VKC" userId="b67c404e-71e9-48d7-9275-669e51500570" providerId="ADAL" clId="{6762DE4D-09DF-49D0-9AE8-A79A79C7F4BB}" dt="2021-11-29T13:27:56.279" v="17" actId="478"/>
          <ac:picMkLst>
            <pc:docMk/>
            <pc:sldMk cId="1113836084" sldId="645"/>
            <ac:picMk id="1026" creationId="{D4A1AC04-1BD4-44F4-ABA3-748A63823F8A}"/>
          </ac:picMkLst>
        </pc:picChg>
        <pc:cxnChg chg="del mod topLvl">
          <ac:chgData name="Jokūbas Niedvaras | VKC" userId="b67c404e-71e9-48d7-9275-669e51500570" providerId="ADAL" clId="{6762DE4D-09DF-49D0-9AE8-A79A79C7F4BB}" dt="2021-12-02T12:20:21.704" v="3257" actId="478"/>
          <ac:cxnSpMkLst>
            <pc:docMk/>
            <pc:sldMk cId="1113836084" sldId="645"/>
            <ac:cxnSpMk id="69" creationId="{BBFF4C3D-529E-45F9-97A9-866666ADD77E}"/>
          </ac:cxnSpMkLst>
        </pc:cxnChg>
        <pc:cxnChg chg="add del mod">
          <ac:chgData name="Jokūbas Niedvaras | VKC" userId="b67c404e-71e9-48d7-9275-669e51500570" providerId="ADAL" clId="{6762DE4D-09DF-49D0-9AE8-A79A79C7F4BB}" dt="2021-12-02T12:43:06.730" v="3953" actId="478"/>
          <ac:cxnSpMkLst>
            <pc:docMk/>
            <pc:sldMk cId="1113836084" sldId="645"/>
            <ac:cxnSpMk id="72" creationId="{4FC6B372-9A30-4C8E-808D-7D59026AC176}"/>
          </ac:cxnSpMkLst>
        </pc:cxnChg>
        <pc:cxnChg chg="add del mod">
          <ac:chgData name="Jokūbas Niedvaras | VKC" userId="b67c404e-71e9-48d7-9275-669e51500570" providerId="ADAL" clId="{6762DE4D-09DF-49D0-9AE8-A79A79C7F4BB}" dt="2021-12-02T12:43:43.666" v="3964" actId="478"/>
          <ac:cxnSpMkLst>
            <pc:docMk/>
            <pc:sldMk cId="1113836084" sldId="645"/>
            <ac:cxnSpMk id="73" creationId="{4F50F160-3331-4C6D-942C-075948B10FB6}"/>
          </ac:cxnSpMkLst>
        </pc:cxnChg>
        <pc:cxnChg chg="mod">
          <ac:chgData name="Jokūbas Niedvaras | VKC" userId="b67c404e-71e9-48d7-9275-669e51500570" providerId="ADAL" clId="{6762DE4D-09DF-49D0-9AE8-A79A79C7F4BB}" dt="2021-12-02T12:48:55.283" v="4080" actId="165"/>
          <ac:cxnSpMkLst>
            <pc:docMk/>
            <pc:sldMk cId="1113836084" sldId="645"/>
            <ac:cxnSpMk id="103" creationId="{D1522F96-0170-420F-9994-2A921E6CA224}"/>
          </ac:cxnSpMkLst>
        </pc:cxnChg>
        <pc:cxnChg chg="add del mod">
          <ac:chgData name="Jokūbas Niedvaras | VKC" userId="b67c404e-71e9-48d7-9275-669e51500570" providerId="ADAL" clId="{6762DE4D-09DF-49D0-9AE8-A79A79C7F4BB}" dt="2021-12-02T12:43:42.546" v="3963" actId="478"/>
          <ac:cxnSpMkLst>
            <pc:docMk/>
            <pc:sldMk cId="1113836084" sldId="645"/>
            <ac:cxnSpMk id="110" creationId="{8EE0A66D-C576-44EB-A4D5-9FDACF3BE7C7}"/>
          </ac:cxnSpMkLst>
        </pc:cxnChg>
      </pc:sldChg>
      <pc:sldChg chg="del">
        <pc:chgData name="Jokūbas Niedvaras | VKC" userId="b67c404e-71e9-48d7-9275-669e51500570" providerId="ADAL" clId="{6762DE4D-09DF-49D0-9AE8-A79A79C7F4BB}" dt="2021-12-02T15:03:21.963" v="5092" actId="2696"/>
        <pc:sldMkLst>
          <pc:docMk/>
          <pc:sldMk cId="4222063661" sldId="648"/>
        </pc:sldMkLst>
      </pc:sldChg>
      <pc:sldChg chg="del">
        <pc:chgData name="Jokūbas Niedvaras | VKC" userId="b67c404e-71e9-48d7-9275-669e51500570" providerId="ADAL" clId="{6762DE4D-09DF-49D0-9AE8-A79A79C7F4BB}" dt="2021-11-29T21:26:05.311" v="2663" actId="47"/>
        <pc:sldMkLst>
          <pc:docMk/>
          <pc:sldMk cId="1738711062" sldId="656"/>
        </pc:sldMkLst>
      </pc:sldChg>
      <pc:sldChg chg="del">
        <pc:chgData name="Jokūbas Niedvaras | VKC" userId="b67c404e-71e9-48d7-9275-669e51500570" providerId="ADAL" clId="{6762DE4D-09DF-49D0-9AE8-A79A79C7F4BB}" dt="2021-11-29T13:52:17.939" v="96" actId="2696"/>
        <pc:sldMkLst>
          <pc:docMk/>
          <pc:sldMk cId="3763242093" sldId="659"/>
        </pc:sldMkLst>
      </pc:sldChg>
      <pc:sldChg chg="del">
        <pc:chgData name="Jokūbas Niedvaras | VKC" userId="b67c404e-71e9-48d7-9275-669e51500570" providerId="ADAL" clId="{6762DE4D-09DF-49D0-9AE8-A79A79C7F4BB}" dt="2021-11-29T13:52:32.674" v="97" actId="2696"/>
        <pc:sldMkLst>
          <pc:docMk/>
          <pc:sldMk cId="2576006810" sldId="660"/>
        </pc:sldMkLst>
      </pc:sldChg>
      <pc:sldChg chg="del">
        <pc:chgData name="Jokūbas Niedvaras | VKC" userId="b67c404e-71e9-48d7-9275-669e51500570" providerId="ADAL" clId="{6762DE4D-09DF-49D0-9AE8-A79A79C7F4BB}" dt="2021-12-02T13:50:54.321" v="4158" actId="2696"/>
        <pc:sldMkLst>
          <pc:docMk/>
          <pc:sldMk cId="2074847093" sldId="662"/>
        </pc:sldMkLst>
      </pc:sldChg>
      <pc:sldChg chg="del">
        <pc:chgData name="Jokūbas Niedvaras | VKC" userId="b67c404e-71e9-48d7-9275-669e51500570" providerId="ADAL" clId="{6762DE4D-09DF-49D0-9AE8-A79A79C7F4BB}" dt="2021-11-29T13:52:10.962" v="95" actId="2696"/>
        <pc:sldMkLst>
          <pc:docMk/>
          <pc:sldMk cId="374631489" sldId="664"/>
        </pc:sldMkLst>
      </pc:sldChg>
      <pc:sldChg chg="del">
        <pc:chgData name="Jokūbas Niedvaras | VKC" userId="b67c404e-71e9-48d7-9275-669e51500570" providerId="ADAL" clId="{6762DE4D-09DF-49D0-9AE8-A79A79C7F4BB}" dt="2021-12-02T15:03:12.435" v="5091" actId="2696"/>
        <pc:sldMkLst>
          <pc:docMk/>
          <pc:sldMk cId="75594440" sldId="669"/>
        </pc:sldMkLst>
      </pc:sldChg>
      <pc:sldChg chg="del">
        <pc:chgData name="Jokūbas Niedvaras | VKC" userId="b67c404e-71e9-48d7-9275-669e51500570" providerId="ADAL" clId="{6762DE4D-09DF-49D0-9AE8-A79A79C7F4BB}" dt="2021-11-29T13:52:03.882" v="94" actId="2696"/>
        <pc:sldMkLst>
          <pc:docMk/>
          <pc:sldMk cId="602399217" sldId="670"/>
        </pc:sldMkLst>
      </pc:sldChg>
      <pc:sldChg chg="del">
        <pc:chgData name="Jokūbas Niedvaras | VKC" userId="b67c404e-71e9-48d7-9275-669e51500570" providerId="ADAL" clId="{6762DE4D-09DF-49D0-9AE8-A79A79C7F4BB}" dt="2021-11-29T13:52:01.897" v="93" actId="2696"/>
        <pc:sldMkLst>
          <pc:docMk/>
          <pc:sldMk cId="2985533502" sldId="671"/>
        </pc:sldMkLst>
      </pc:sldChg>
      <pc:sldChg chg="del ord">
        <pc:chgData name="Jokūbas Niedvaras | VKC" userId="b67c404e-71e9-48d7-9275-669e51500570" providerId="ADAL" clId="{6762DE4D-09DF-49D0-9AE8-A79A79C7F4BB}" dt="2021-11-29T20:41:12.732" v="1889" actId="47"/>
        <pc:sldMkLst>
          <pc:docMk/>
          <pc:sldMk cId="2781516385" sldId="672"/>
        </pc:sldMkLst>
      </pc:sldChg>
      <pc:sldChg chg="addSp delSp modSp mod setBg">
        <pc:chgData name="Jokūbas Niedvaras | VKC" userId="b67c404e-71e9-48d7-9275-669e51500570" providerId="ADAL" clId="{6762DE4D-09DF-49D0-9AE8-A79A79C7F4BB}" dt="2021-12-03T12:23:02.800" v="6690" actId="206"/>
        <pc:sldMkLst>
          <pc:docMk/>
          <pc:sldMk cId="2996987762" sldId="675"/>
        </pc:sldMkLst>
        <pc:spChg chg="mod ord">
          <ac:chgData name="Jokūbas Niedvaras | VKC" userId="b67c404e-71e9-48d7-9275-669e51500570" providerId="ADAL" clId="{6762DE4D-09DF-49D0-9AE8-A79A79C7F4BB}" dt="2021-12-02T12:53:11.719" v="4142" actId="14100"/>
          <ac:spMkLst>
            <pc:docMk/>
            <pc:sldMk cId="2996987762" sldId="675"/>
            <ac:spMk id="16" creationId="{28CFAD8D-FFB4-414E-B6F5-50D29190FE2F}"/>
          </ac:spMkLst>
        </pc:spChg>
        <pc:spChg chg="mod">
          <ac:chgData name="Jokūbas Niedvaras | VKC" userId="b67c404e-71e9-48d7-9275-669e51500570" providerId="ADAL" clId="{6762DE4D-09DF-49D0-9AE8-A79A79C7F4BB}" dt="2021-12-02T12:53:04.618" v="4141" actId="14100"/>
          <ac:spMkLst>
            <pc:docMk/>
            <pc:sldMk cId="2996987762" sldId="675"/>
            <ac:spMk id="26" creationId="{4EAB183C-F804-4554-B3CA-D6DB6D1C1267}"/>
          </ac:spMkLst>
        </pc:spChg>
        <pc:spChg chg="mod">
          <ac:chgData name="Jokūbas Niedvaras | VKC" userId="b67c404e-71e9-48d7-9275-669e51500570" providerId="ADAL" clId="{6762DE4D-09DF-49D0-9AE8-A79A79C7F4BB}" dt="2021-12-02T12:53:00.510" v="4140" actId="14100"/>
          <ac:spMkLst>
            <pc:docMk/>
            <pc:sldMk cId="2996987762" sldId="675"/>
            <ac:spMk id="28" creationId="{01C7C804-645E-4FB3-8A2D-73CD01DF80E2}"/>
          </ac:spMkLst>
        </pc:spChg>
        <pc:spChg chg="mod">
          <ac:chgData name="Jokūbas Niedvaras | VKC" userId="b67c404e-71e9-48d7-9275-669e51500570" providerId="ADAL" clId="{6762DE4D-09DF-49D0-9AE8-A79A79C7F4BB}" dt="2021-11-29T21:47:34.887" v="2800" actId="114"/>
          <ac:spMkLst>
            <pc:docMk/>
            <pc:sldMk cId="2996987762" sldId="675"/>
            <ac:spMk id="29" creationId="{A4D43B06-B08B-4427-AF5C-A7A8AA0E3504}"/>
          </ac:spMkLst>
        </pc:spChg>
        <pc:spChg chg="add mod">
          <ac:chgData name="Jokūbas Niedvaras | VKC" userId="b67c404e-71e9-48d7-9275-669e51500570" providerId="ADAL" clId="{6762DE4D-09DF-49D0-9AE8-A79A79C7F4BB}" dt="2021-12-03T12:23:02.800" v="6690" actId="206"/>
          <ac:spMkLst>
            <pc:docMk/>
            <pc:sldMk cId="2996987762" sldId="675"/>
            <ac:spMk id="44" creationId="{95A6DAE6-D615-40D6-8931-F024863A4ACD}"/>
          </ac:spMkLst>
        </pc:spChg>
        <pc:spChg chg="add mod">
          <ac:chgData name="Jokūbas Niedvaras | VKC" userId="b67c404e-71e9-48d7-9275-669e51500570" providerId="ADAL" clId="{6762DE4D-09DF-49D0-9AE8-A79A79C7F4BB}" dt="2021-11-29T21:45:41.271" v="2779" actId="14100"/>
          <ac:spMkLst>
            <pc:docMk/>
            <pc:sldMk cId="2996987762" sldId="675"/>
            <ac:spMk id="45" creationId="{515C530A-E98E-4171-A136-970F3C2AA421}"/>
          </ac:spMkLst>
        </pc:spChg>
        <pc:spChg chg="add mod ord">
          <ac:chgData name="Jokūbas Niedvaras | VKC" userId="b67c404e-71e9-48d7-9275-669e51500570" providerId="ADAL" clId="{6762DE4D-09DF-49D0-9AE8-A79A79C7F4BB}" dt="2021-11-29T21:47:13.208" v="2797" actId="14100"/>
          <ac:spMkLst>
            <pc:docMk/>
            <pc:sldMk cId="2996987762" sldId="675"/>
            <ac:spMk id="46" creationId="{E02BA9F2-4494-4F12-8EC6-BE795B478DD0}"/>
          </ac:spMkLst>
        </pc:spChg>
        <pc:picChg chg="mod ord">
          <ac:chgData name="Jokūbas Niedvaras | VKC" userId="b67c404e-71e9-48d7-9275-669e51500570" providerId="ADAL" clId="{6762DE4D-09DF-49D0-9AE8-A79A79C7F4BB}" dt="2021-12-02T12:52:46.175" v="4135" actId="14100"/>
          <ac:picMkLst>
            <pc:docMk/>
            <pc:sldMk cId="2996987762" sldId="675"/>
            <ac:picMk id="11" creationId="{2E11E45F-3B50-4682-87C0-5A421F9825AD}"/>
          </ac:picMkLst>
        </pc:picChg>
        <pc:picChg chg="add del mod">
          <ac:chgData name="Jokūbas Niedvaras | VKC" userId="b67c404e-71e9-48d7-9275-669e51500570" providerId="ADAL" clId="{6762DE4D-09DF-49D0-9AE8-A79A79C7F4BB}" dt="2021-12-02T12:52:50.368" v="4136" actId="1076"/>
          <ac:picMkLst>
            <pc:docMk/>
            <pc:sldMk cId="2996987762" sldId="675"/>
            <ac:picMk id="34" creationId="{375C2743-41FF-4C56-978F-FE358682694F}"/>
          </ac:picMkLst>
        </pc:picChg>
        <pc:picChg chg="mod ord">
          <ac:chgData name="Jokūbas Niedvaras | VKC" userId="b67c404e-71e9-48d7-9275-669e51500570" providerId="ADAL" clId="{6762DE4D-09DF-49D0-9AE8-A79A79C7F4BB}" dt="2021-12-02T12:53:58.868" v="4143" actId="1076"/>
          <ac:picMkLst>
            <pc:docMk/>
            <pc:sldMk cId="2996987762" sldId="675"/>
            <ac:picMk id="35" creationId="{8A8F46A5-531F-4CB0-87FD-82AFFF5AA77C}"/>
          </ac:picMkLst>
        </pc:picChg>
      </pc:sldChg>
      <pc:sldChg chg="del">
        <pc:chgData name="Jokūbas Niedvaras | VKC" userId="b67c404e-71e9-48d7-9275-669e51500570" providerId="ADAL" clId="{6762DE4D-09DF-49D0-9AE8-A79A79C7F4BB}" dt="2021-11-29T21:25:52.899" v="2662" actId="47"/>
        <pc:sldMkLst>
          <pc:docMk/>
          <pc:sldMk cId="1124239423" sldId="676"/>
        </pc:sldMkLst>
      </pc:sldChg>
      <pc:sldChg chg="addSp delSp modSp add mod ord delAnim modAnim">
        <pc:chgData name="Jokūbas Niedvaras | VKC" userId="b67c404e-71e9-48d7-9275-669e51500570" providerId="ADAL" clId="{6762DE4D-09DF-49D0-9AE8-A79A79C7F4BB}" dt="2021-12-03T08:20:02.482" v="6310" actId="14100"/>
        <pc:sldMkLst>
          <pc:docMk/>
          <pc:sldMk cId="1676628073" sldId="677"/>
        </pc:sldMkLst>
        <pc:spChg chg="del mod">
          <ac:chgData name="Jokūbas Niedvaras | VKC" userId="b67c404e-71e9-48d7-9275-669e51500570" providerId="ADAL" clId="{6762DE4D-09DF-49D0-9AE8-A79A79C7F4BB}" dt="2021-11-29T14:56:36.380" v="504" actId="478"/>
          <ac:spMkLst>
            <pc:docMk/>
            <pc:sldMk cId="1676628073" sldId="677"/>
            <ac:spMk id="4" creationId="{068BD130-DBE7-45A5-AF41-B319BAC69986}"/>
          </ac:spMkLst>
        </pc:spChg>
        <pc:spChg chg="add del mod">
          <ac:chgData name="Jokūbas Niedvaras | VKC" userId="b67c404e-71e9-48d7-9275-669e51500570" providerId="ADAL" clId="{6762DE4D-09DF-49D0-9AE8-A79A79C7F4BB}" dt="2021-11-29T14:54:24.259" v="464" actId="478"/>
          <ac:spMkLst>
            <pc:docMk/>
            <pc:sldMk cId="1676628073" sldId="677"/>
            <ac:spMk id="7" creationId="{37CAD431-1877-426B-944A-22C841D97B91}"/>
          </ac:spMkLst>
        </pc:spChg>
        <pc:spChg chg="add del mod ord">
          <ac:chgData name="Jokūbas Niedvaras | VKC" userId="b67c404e-71e9-48d7-9275-669e51500570" providerId="ADAL" clId="{6762DE4D-09DF-49D0-9AE8-A79A79C7F4BB}" dt="2021-11-29T14:54:25.360" v="465" actId="478"/>
          <ac:spMkLst>
            <pc:docMk/>
            <pc:sldMk cId="1676628073" sldId="677"/>
            <ac:spMk id="8" creationId="{C91E0B71-3BAA-41AE-A4A3-A08FF41A25EF}"/>
          </ac:spMkLst>
        </pc:spChg>
        <pc:spChg chg="add del mod">
          <ac:chgData name="Jokūbas Niedvaras | VKC" userId="b67c404e-71e9-48d7-9275-669e51500570" providerId="ADAL" clId="{6762DE4D-09DF-49D0-9AE8-A79A79C7F4BB}" dt="2021-11-29T14:54:26.446" v="466" actId="478"/>
          <ac:spMkLst>
            <pc:docMk/>
            <pc:sldMk cId="1676628073" sldId="677"/>
            <ac:spMk id="9" creationId="{0F1F79DC-BD7A-4DD3-978B-45638CCAF02D}"/>
          </ac:spMkLst>
        </pc:spChg>
        <pc:spChg chg="mod">
          <ac:chgData name="Jokūbas Niedvaras | VKC" userId="b67c404e-71e9-48d7-9275-669e51500570" providerId="ADAL" clId="{6762DE4D-09DF-49D0-9AE8-A79A79C7F4BB}" dt="2021-11-29T14:56:34.668" v="503"/>
          <ac:spMkLst>
            <pc:docMk/>
            <pc:sldMk cId="1676628073" sldId="677"/>
            <ac:spMk id="11" creationId="{36F08AE7-88F0-43FA-8045-7EDB43C5CF92}"/>
          </ac:spMkLst>
        </pc:spChg>
        <pc:spChg chg="del">
          <ac:chgData name="Jokūbas Niedvaras | VKC" userId="b67c404e-71e9-48d7-9275-669e51500570" providerId="ADAL" clId="{6762DE4D-09DF-49D0-9AE8-A79A79C7F4BB}" dt="2021-11-29T14:55:06.366" v="478" actId="478"/>
          <ac:spMkLst>
            <pc:docMk/>
            <pc:sldMk cId="1676628073" sldId="677"/>
            <ac:spMk id="12" creationId="{5D0484EC-9189-479D-AC66-0C184A618F46}"/>
          </ac:spMkLst>
        </pc:spChg>
        <pc:spChg chg="mod">
          <ac:chgData name="Jokūbas Niedvaras | VKC" userId="b67c404e-71e9-48d7-9275-669e51500570" providerId="ADAL" clId="{6762DE4D-09DF-49D0-9AE8-A79A79C7F4BB}" dt="2021-11-29T14:56:32.463" v="502"/>
          <ac:spMkLst>
            <pc:docMk/>
            <pc:sldMk cId="1676628073" sldId="677"/>
            <ac:spMk id="13" creationId="{652E4BEE-3936-4583-954E-73C5144C0722}"/>
          </ac:spMkLst>
        </pc:spChg>
        <pc:spChg chg="add mod">
          <ac:chgData name="Jokūbas Niedvaras | VKC" userId="b67c404e-71e9-48d7-9275-669e51500570" providerId="ADAL" clId="{6762DE4D-09DF-49D0-9AE8-A79A79C7F4BB}" dt="2021-12-03T08:20:02.482" v="6310" actId="14100"/>
          <ac:spMkLst>
            <pc:docMk/>
            <pc:sldMk cId="1676628073" sldId="677"/>
            <ac:spMk id="30" creationId="{94FEA948-2B1E-4480-9ED6-00CAE7A9FAA3}"/>
          </ac:spMkLst>
        </pc:spChg>
        <pc:spChg chg="add mod">
          <ac:chgData name="Jokūbas Niedvaras | VKC" userId="b67c404e-71e9-48d7-9275-669e51500570" providerId="ADAL" clId="{6762DE4D-09DF-49D0-9AE8-A79A79C7F4BB}" dt="2021-11-29T21:07:59.986" v="2449" actId="20577"/>
          <ac:spMkLst>
            <pc:docMk/>
            <pc:sldMk cId="1676628073" sldId="677"/>
            <ac:spMk id="31" creationId="{1684FDD0-A472-4A12-924F-60CA57B9B20F}"/>
          </ac:spMkLst>
        </pc:spChg>
        <pc:spChg chg="mod">
          <ac:chgData name="Jokūbas Niedvaras | VKC" userId="b67c404e-71e9-48d7-9275-669e51500570" providerId="ADAL" clId="{6762DE4D-09DF-49D0-9AE8-A79A79C7F4BB}" dt="2021-12-03T08:19:56.409" v="6309" actId="947"/>
          <ac:spMkLst>
            <pc:docMk/>
            <pc:sldMk cId="1676628073" sldId="677"/>
            <ac:spMk id="35" creationId="{C033D5FC-CF78-4BD0-BA2B-A3850A62DF8E}"/>
          </ac:spMkLst>
        </pc:spChg>
        <pc:spChg chg="mod">
          <ac:chgData name="Jokūbas Niedvaras | VKC" userId="b67c404e-71e9-48d7-9275-669e51500570" providerId="ADAL" clId="{6762DE4D-09DF-49D0-9AE8-A79A79C7F4BB}" dt="2021-11-29T20:59:54.212" v="2018"/>
          <ac:spMkLst>
            <pc:docMk/>
            <pc:sldMk cId="1676628073" sldId="677"/>
            <ac:spMk id="36" creationId="{60C1C39E-DF63-4976-B3E9-2975FD557663}"/>
          </ac:spMkLst>
        </pc:spChg>
        <pc:grpChg chg="add mod">
          <ac:chgData name="Jokūbas Niedvaras | VKC" userId="b67c404e-71e9-48d7-9275-669e51500570" providerId="ADAL" clId="{6762DE4D-09DF-49D0-9AE8-A79A79C7F4BB}" dt="2021-11-29T14:56:32.463" v="502"/>
          <ac:grpSpMkLst>
            <pc:docMk/>
            <pc:sldMk cId="1676628073" sldId="677"/>
            <ac:grpSpMk id="10" creationId="{670AFB5A-A23F-4D84-81DB-DAC73FC6078D}"/>
          </ac:grpSpMkLst>
        </pc:grpChg>
        <pc:grpChg chg="add mod">
          <ac:chgData name="Jokūbas Niedvaras | VKC" userId="b67c404e-71e9-48d7-9275-669e51500570" providerId="ADAL" clId="{6762DE4D-09DF-49D0-9AE8-A79A79C7F4BB}" dt="2021-12-02T15:42:41.959" v="6185" actId="1076"/>
          <ac:grpSpMkLst>
            <pc:docMk/>
            <pc:sldMk cId="1676628073" sldId="677"/>
            <ac:grpSpMk id="14" creationId="{16BA7405-90EA-4810-BB5E-D7C188DBDE7A}"/>
          </ac:grpSpMkLst>
        </pc:grpChg>
        <pc:grpChg chg="mod">
          <ac:chgData name="Jokūbas Niedvaras | VKC" userId="b67c404e-71e9-48d7-9275-669e51500570" providerId="ADAL" clId="{6762DE4D-09DF-49D0-9AE8-A79A79C7F4BB}" dt="2021-11-29T20:50:41.187" v="1905"/>
          <ac:grpSpMkLst>
            <pc:docMk/>
            <pc:sldMk cId="1676628073" sldId="677"/>
            <ac:grpSpMk id="16" creationId="{E62A4293-E7BE-4655-82B9-6A376D03E032}"/>
          </ac:grpSpMkLst>
        </pc:grpChg>
        <pc:grpChg chg="add mod">
          <ac:chgData name="Jokūbas Niedvaras | VKC" userId="b67c404e-71e9-48d7-9275-669e51500570" providerId="ADAL" clId="{6762DE4D-09DF-49D0-9AE8-A79A79C7F4BB}" dt="2021-11-29T21:23:16.083" v="2660" actId="1076"/>
          <ac:grpSpMkLst>
            <pc:docMk/>
            <pc:sldMk cId="1676628073" sldId="677"/>
            <ac:grpSpMk id="26" creationId="{A1F31EE1-59EC-4EC8-B673-D14D4BDA2E81}"/>
          </ac:grpSpMkLst>
        </pc:grpChg>
        <pc:grpChg chg="add mod">
          <ac:chgData name="Jokūbas Niedvaras | VKC" userId="b67c404e-71e9-48d7-9275-669e51500570" providerId="ADAL" clId="{6762DE4D-09DF-49D0-9AE8-A79A79C7F4BB}" dt="2021-11-29T21:23:11.669" v="2659" actId="1076"/>
          <ac:grpSpMkLst>
            <pc:docMk/>
            <pc:sldMk cId="1676628073" sldId="677"/>
            <ac:grpSpMk id="33" creationId="{32C4A443-838B-45AB-BC22-02D64EA79929}"/>
          </ac:grpSpMkLst>
        </pc:grpChg>
        <pc:grpChg chg="add mod">
          <ac:chgData name="Jokūbas Niedvaras | VKC" userId="b67c404e-71e9-48d7-9275-669e51500570" providerId="ADAL" clId="{6762DE4D-09DF-49D0-9AE8-A79A79C7F4BB}" dt="2021-12-02T15:42:39.044" v="6183" actId="1076"/>
          <ac:grpSpMkLst>
            <pc:docMk/>
            <pc:sldMk cId="1676628073" sldId="677"/>
            <ac:grpSpMk id="57" creationId="{0C31A3DB-05BE-4AF8-AC53-AFC7D344B508}"/>
          </ac:grpSpMkLst>
        </pc:grpChg>
        <pc:graphicFrameChg chg="mod">
          <ac:chgData name="Jokūbas Niedvaras | VKC" userId="b67c404e-71e9-48d7-9275-669e51500570" providerId="ADAL" clId="{6762DE4D-09DF-49D0-9AE8-A79A79C7F4BB}" dt="2021-12-02T14:41:24.630" v="4179" actId="207"/>
          <ac:graphicFrameMkLst>
            <pc:docMk/>
            <pc:sldMk cId="1676628073" sldId="677"/>
            <ac:graphicFrameMk id="15" creationId="{F9B24EDB-5F7C-4397-8CF5-385F304B742B}"/>
          </ac:graphicFrameMkLst>
        </pc:graphicFrameChg>
        <pc:graphicFrameChg chg="add del mod">
          <ac:chgData name="Jokūbas Niedvaras | VKC" userId="b67c404e-71e9-48d7-9275-669e51500570" providerId="ADAL" clId="{6762DE4D-09DF-49D0-9AE8-A79A79C7F4BB}" dt="2021-11-29T21:13:46.108" v="2514" actId="478"/>
          <ac:graphicFrameMkLst>
            <pc:docMk/>
            <pc:sldMk cId="1676628073" sldId="677"/>
            <ac:graphicFrameMk id="37" creationId="{2C1CB377-CCDA-4F4E-83F6-82F79B503E55}"/>
          </ac:graphicFrameMkLst>
        </pc:graphicFrameChg>
        <pc:graphicFrameChg chg="add mod">
          <ac:chgData name="Jokūbas Niedvaras | VKC" userId="b67c404e-71e9-48d7-9275-669e51500570" providerId="ADAL" clId="{6762DE4D-09DF-49D0-9AE8-A79A79C7F4BB}" dt="2021-12-02T11:52:11.734" v="2881" actId="404"/>
          <ac:graphicFrameMkLst>
            <pc:docMk/>
            <pc:sldMk cId="1676628073" sldId="677"/>
            <ac:graphicFrameMk id="38" creationId="{63C9C73A-8A7E-4956-B79A-D5A0C5DA237B}"/>
          </ac:graphicFrameMkLst>
        </pc:graphicFrameChg>
        <pc:cxnChg chg="mod">
          <ac:chgData name="Jokūbas Niedvaras | VKC" userId="b67c404e-71e9-48d7-9275-669e51500570" providerId="ADAL" clId="{6762DE4D-09DF-49D0-9AE8-A79A79C7F4BB}" dt="2021-12-02T12:56:01.012" v="4155" actId="14100"/>
          <ac:cxnSpMkLst>
            <pc:docMk/>
            <pc:sldMk cId="1676628073" sldId="677"/>
            <ac:cxnSpMk id="17" creationId="{FAF8850D-75A4-4EC0-8AC3-3F677F306765}"/>
          </ac:cxnSpMkLst>
        </pc:cxnChg>
        <pc:cxnChg chg="mod">
          <ac:chgData name="Jokūbas Niedvaras | VKC" userId="b67c404e-71e9-48d7-9275-669e51500570" providerId="ADAL" clId="{6762DE4D-09DF-49D0-9AE8-A79A79C7F4BB}" dt="2021-12-02T12:55:38.880" v="4149" actId="14100"/>
          <ac:cxnSpMkLst>
            <pc:docMk/>
            <pc:sldMk cId="1676628073" sldId="677"/>
            <ac:cxnSpMk id="18" creationId="{B7C3E0ED-FFA0-47B7-84C6-CA1C7B3E15DF}"/>
          </ac:cxnSpMkLst>
        </pc:cxnChg>
        <pc:cxnChg chg="mod">
          <ac:chgData name="Jokūbas Niedvaras | VKC" userId="b67c404e-71e9-48d7-9275-669e51500570" providerId="ADAL" clId="{6762DE4D-09DF-49D0-9AE8-A79A79C7F4BB}" dt="2021-12-02T12:55:34.673" v="4148" actId="14100"/>
          <ac:cxnSpMkLst>
            <pc:docMk/>
            <pc:sldMk cId="1676628073" sldId="677"/>
            <ac:cxnSpMk id="19" creationId="{19D2AE70-292B-4A1D-83D8-5827E814DBB3}"/>
          </ac:cxnSpMkLst>
        </pc:cxnChg>
        <pc:cxnChg chg="mod">
          <ac:chgData name="Jokūbas Niedvaras | VKC" userId="b67c404e-71e9-48d7-9275-669e51500570" providerId="ADAL" clId="{6762DE4D-09DF-49D0-9AE8-A79A79C7F4BB}" dt="2021-12-02T12:55:48.648" v="4152" actId="14100"/>
          <ac:cxnSpMkLst>
            <pc:docMk/>
            <pc:sldMk cId="1676628073" sldId="677"/>
            <ac:cxnSpMk id="20" creationId="{39B22070-DAF9-40D8-B590-D5FA9D5DBDDD}"/>
          </ac:cxnSpMkLst>
        </pc:cxnChg>
        <pc:cxnChg chg="del mod">
          <ac:chgData name="Jokūbas Niedvaras | VKC" userId="b67c404e-71e9-48d7-9275-669e51500570" providerId="ADAL" clId="{6762DE4D-09DF-49D0-9AE8-A79A79C7F4BB}" dt="2021-11-29T21:24:22.424" v="2661" actId="478"/>
          <ac:cxnSpMkLst>
            <pc:docMk/>
            <pc:sldMk cId="1676628073" sldId="677"/>
            <ac:cxnSpMk id="21" creationId="{E66ADDD6-825B-4EE4-925B-AB939694341A}"/>
          </ac:cxnSpMkLst>
        </pc:cxnChg>
        <pc:cxnChg chg="mod">
          <ac:chgData name="Jokūbas Niedvaras | VKC" userId="b67c404e-71e9-48d7-9275-669e51500570" providerId="ADAL" clId="{6762DE4D-09DF-49D0-9AE8-A79A79C7F4BB}" dt="2021-12-02T12:56:14.024" v="4157" actId="14100"/>
          <ac:cxnSpMkLst>
            <pc:docMk/>
            <pc:sldMk cId="1676628073" sldId="677"/>
            <ac:cxnSpMk id="22" creationId="{C0E2300D-C0F0-4659-8275-9B3B2679677E}"/>
          </ac:cxnSpMkLst>
        </pc:cxnChg>
        <pc:cxnChg chg="add mod">
          <ac:chgData name="Jokūbas Niedvaras | VKC" userId="b67c404e-71e9-48d7-9275-669e51500570" providerId="ADAL" clId="{6762DE4D-09DF-49D0-9AE8-A79A79C7F4BB}" dt="2021-11-29T20:59:00.822" v="2010" actId="164"/>
          <ac:cxnSpMkLst>
            <pc:docMk/>
            <pc:sldMk cId="1676628073" sldId="677"/>
            <ac:cxnSpMk id="29" creationId="{C1C38DD3-515D-4623-B2C9-3FDFEF3AD8BE}"/>
          </ac:cxnSpMkLst>
        </pc:cxnChg>
        <pc:cxnChg chg="mod">
          <ac:chgData name="Jokūbas Niedvaras | VKC" userId="b67c404e-71e9-48d7-9275-669e51500570" providerId="ADAL" clId="{6762DE4D-09DF-49D0-9AE8-A79A79C7F4BB}" dt="2021-11-29T20:59:54.212" v="2018"/>
          <ac:cxnSpMkLst>
            <pc:docMk/>
            <pc:sldMk cId="1676628073" sldId="677"/>
            <ac:cxnSpMk id="34" creationId="{58DE250A-F2E2-4E75-903C-D281F5B45876}"/>
          </ac:cxnSpMkLst>
        </pc:cxnChg>
        <pc:cxnChg chg="add mod">
          <ac:chgData name="Jokūbas Niedvaras | VKC" userId="b67c404e-71e9-48d7-9275-669e51500570" providerId="ADAL" clId="{6762DE4D-09DF-49D0-9AE8-A79A79C7F4BB}" dt="2021-12-02T11:53:00.228" v="2888" actId="14100"/>
          <ac:cxnSpMkLst>
            <pc:docMk/>
            <pc:sldMk cId="1676628073" sldId="677"/>
            <ac:cxnSpMk id="39" creationId="{0B728F2A-15A1-44D0-85FC-C688A1A4EC4F}"/>
          </ac:cxnSpMkLst>
        </pc:cxnChg>
        <pc:cxnChg chg="add mod">
          <ac:chgData name="Jokūbas Niedvaras | VKC" userId="b67c404e-71e9-48d7-9275-669e51500570" providerId="ADAL" clId="{6762DE4D-09DF-49D0-9AE8-A79A79C7F4BB}" dt="2021-12-02T11:52:40.343" v="2884" actId="14100"/>
          <ac:cxnSpMkLst>
            <pc:docMk/>
            <pc:sldMk cId="1676628073" sldId="677"/>
            <ac:cxnSpMk id="42" creationId="{78BB1862-DAF7-488A-BD33-C551C0D6632A}"/>
          </ac:cxnSpMkLst>
        </pc:cxnChg>
        <pc:cxnChg chg="add mod">
          <ac:chgData name="Jokūbas Niedvaras | VKC" userId="b67c404e-71e9-48d7-9275-669e51500570" providerId="ADAL" clId="{6762DE4D-09DF-49D0-9AE8-A79A79C7F4BB}" dt="2021-12-02T11:53:15.824" v="2889" actId="14100"/>
          <ac:cxnSpMkLst>
            <pc:docMk/>
            <pc:sldMk cId="1676628073" sldId="677"/>
            <ac:cxnSpMk id="44" creationId="{CA7CFFD2-E7E8-4C39-BE7C-E2B45301EDF1}"/>
          </ac:cxnSpMkLst>
        </pc:cxnChg>
        <pc:cxnChg chg="add mod">
          <ac:chgData name="Jokūbas Niedvaras | VKC" userId="b67c404e-71e9-48d7-9275-669e51500570" providerId="ADAL" clId="{6762DE4D-09DF-49D0-9AE8-A79A79C7F4BB}" dt="2021-12-02T09:22:42.359" v="2829" actId="14100"/>
          <ac:cxnSpMkLst>
            <pc:docMk/>
            <pc:sldMk cId="1676628073" sldId="677"/>
            <ac:cxnSpMk id="46" creationId="{B6E3A9A4-5B95-4970-9D96-F68FEC0FD139}"/>
          </ac:cxnSpMkLst>
        </pc:cxnChg>
        <pc:cxnChg chg="add mod">
          <ac:chgData name="Jokūbas Niedvaras | VKC" userId="b67c404e-71e9-48d7-9275-669e51500570" providerId="ADAL" clId="{6762DE4D-09DF-49D0-9AE8-A79A79C7F4BB}" dt="2021-12-02T09:23:28.087" v="2838" actId="1076"/>
          <ac:cxnSpMkLst>
            <pc:docMk/>
            <pc:sldMk cId="1676628073" sldId="677"/>
            <ac:cxnSpMk id="52" creationId="{4AFD253D-83C1-480A-AF6E-A10F89ACE2C3}"/>
          </ac:cxnSpMkLst>
        </pc:cxnChg>
        <pc:cxnChg chg="add mod">
          <ac:chgData name="Jokūbas Niedvaras | VKC" userId="b67c404e-71e9-48d7-9275-669e51500570" providerId="ADAL" clId="{6762DE4D-09DF-49D0-9AE8-A79A79C7F4BB}" dt="2021-12-02T09:23:35.887" v="2840" actId="14100"/>
          <ac:cxnSpMkLst>
            <pc:docMk/>
            <pc:sldMk cId="1676628073" sldId="677"/>
            <ac:cxnSpMk id="54" creationId="{87A5582B-C868-4530-B978-880850A61366}"/>
          </ac:cxnSpMkLst>
        </pc:cxnChg>
        <pc:cxnChg chg="add mod">
          <ac:chgData name="Jokūbas Niedvaras | VKC" userId="b67c404e-71e9-48d7-9275-669e51500570" providerId="ADAL" clId="{6762DE4D-09DF-49D0-9AE8-A79A79C7F4BB}" dt="2021-12-02T09:23:47.111" v="2842" actId="14100"/>
          <ac:cxnSpMkLst>
            <pc:docMk/>
            <pc:sldMk cId="1676628073" sldId="677"/>
            <ac:cxnSpMk id="56" creationId="{EB48D1B9-15D0-4F5A-89C4-B5E8E0005C31}"/>
          </ac:cxnSpMkLst>
        </pc:cxnChg>
      </pc:sldChg>
      <pc:sldChg chg="addSp delSp modSp add mod modAnim">
        <pc:chgData name="Jokūbas Niedvaras | VKC" userId="b67c404e-71e9-48d7-9275-669e51500570" providerId="ADAL" clId="{6762DE4D-09DF-49D0-9AE8-A79A79C7F4BB}" dt="2021-12-02T15:53:40.505" v="6236" actId="207"/>
        <pc:sldMkLst>
          <pc:docMk/>
          <pc:sldMk cId="1294152720" sldId="678"/>
        </pc:sldMkLst>
        <pc:spChg chg="add mod">
          <ac:chgData name="Jokūbas Niedvaras | VKC" userId="b67c404e-71e9-48d7-9275-669e51500570" providerId="ADAL" clId="{6762DE4D-09DF-49D0-9AE8-A79A79C7F4BB}" dt="2021-12-02T15:53:14.878" v="6235" actId="1582"/>
          <ac:spMkLst>
            <pc:docMk/>
            <pc:sldMk cId="1294152720" sldId="678"/>
            <ac:spMk id="3" creationId="{1A3727FD-C63F-4D43-B23F-B8A2B2984328}"/>
          </ac:spMkLst>
        </pc:spChg>
        <pc:spChg chg="mod">
          <ac:chgData name="Jokūbas Niedvaras | VKC" userId="b67c404e-71e9-48d7-9275-669e51500570" providerId="ADAL" clId="{6762DE4D-09DF-49D0-9AE8-A79A79C7F4BB}" dt="2021-11-29T14:55:33.774" v="481" actId="164"/>
          <ac:spMkLst>
            <pc:docMk/>
            <pc:sldMk cId="1294152720" sldId="678"/>
            <ac:spMk id="4" creationId="{068BD130-DBE7-45A5-AF41-B319BAC69986}"/>
          </ac:spMkLst>
        </pc:spChg>
        <pc:spChg chg="add mod">
          <ac:chgData name="Jokūbas Niedvaras | VKC" userId="b67c404e-71e9-48d7-9275-669e51500570" providerId="ADAL" clId="{6762DE4D-09DF-49D0-9AE8-A79A79C7F4BB}" dt="2021-11-29T21:50:04.444" v="2818" actId="20577"/>
          <ac:spMkLst>
            <pc:docMk/>
            <pc:sldMk cId="1294152720" sldId="678"/>
            <ac:spMk id="7" creationId="{7EE6A7D4-6E01-4910-B7A7-F41DF59FD78C}"/>
          </ac:spMkLst>
        </pc:spChg>
        <pc:spChg chg="add mod">
          <ac:chgData name="Jokūbas Niedvaras | VKC" userId="b67c404e-71e9-48d7-9275-669e51500570" providerId="ADAL" clId="{6762DE4D-09DF-49D0-9AE8-A79A79C7F4BB}" dt="2021-11-29T21:49:50.237" v="2815" actId="1076"/>
          <ac:spMkLst>
            <pc:docMk/>
            <pc:sldMk cId="1294152720" sldId="678"/>
            <ac:spMk id="8" creationId="{C970920E-4B17-4133-A3EE-8B3A52A97953}"/>
          </ac:spMkLst>
        </pc:spChg>
        <pc:spChg chg="add mod">
          <ac:chgData name="Jokūbas Niedvaras | VKC" userId="b67c404e-71e9-48d7-9275-669e51500570" providerId="ADAL" clId="{6762DE4D-09DF-49D0-9AE8-A79A79C7F4BB}" dt="2021-12-02T12:40:51.271" v="3918" actId="12"/>
          <ac:spMkLst>
            <pc:docMk/>
            <pc:sldMk cId="1294152720" sldId="678"/>
            <ac:spMk id="9" creationId="{D12A5930-EC86-4032-A5BA-51B177E44E1A}"/>
          </ac:spMkLst>
        </pc:spChg>
        <pc:spChg chg="add mod">
          <ac:chgData name="Jokūbas Niedvaras | VKC" userId="b67c404e-71e9-48d7-9275-669e51500570" providerId="ADAL" clId="{6762DE4D-09DF-49D0-9AE8-A79A79C7F4BB}" dt="2021-11-29T14:55:33.774" v="481" actId="164"/>
          <ac:spMkLst>
            <pc:docMk/>
            <pc:sldMk cId="1294152720" sldId="678"/>
            <ac:spMk id="10" creationId="{883E1AED-6E28-40FE-9F57-1F238C39B7BD}"/>
          </ac:spMkLst>
        </pc:spChg>
        <pc:spChg chg="del">
          <ac:chgData name="Jokūbas Niedvaras | VKC" userId="b67c404e-71e9-48d7-9275-669e51500570" providerId="ADAL" clId="{6762DE4D-09DF-49D0-9AE8-A79A79C7F4BB}" dt="2021-11-29T14:54:45.211" v="470" actId="478"/>
          <ac:spMkLst>
            <pc:docMk/>
            <pc:sldMk cId="1294152720" sldId="678"/>
            <ac:spMk id="12" creationId="{5D0484EC-9189-479D-AC66-0C184A618F46}"/>
          </ac:spMkLst>
        </pc:spChg>
        <pc:spChg chg="add mod">
          <ac:chgData name="Jokūbas Niedvaras | VKC" userId="b67c404e-71e9-48d7-9275-669e51500570" providerId="ADAL" clId="{6762DE4D-09DF-49D0-9AE8-A79A79C7F4BB}" dt="2021-12-02T15:53:40.505" v="6236" actId="207"/>
          <ac:spMkLst>
            <pc:docMk/>
            <pc:sldMk cId="1294152720" sldId="678"/>
            <ac:spMk id="13" creationId="{C61B567D-481A-4031-A981-91BDB166E81B}"/>
          </ac:spMkLst>
        </pc:spChg>
        <pc:grpChg chg="add mod">
          <ac:chgData name="Jokūbas Niedvaras | VKC" userId="b67c404e-71e9-48d7-9275-669e51500570" providerId="ADAL" clId="{6762DE4D-09DF-49D0-9AE8-A79A79C7F4BB}" dt="2021-11-29T14:55:33.774" v="481" actId="164"/>
          <ac:grpSpMkLst>
            <pc:docMk/>
            <pc:sldMk cId="1294152720" sldId="678"/>
            <ac:grpSpMk id="2" creationId="{E9469BEA-35B7-49E8-ABF1-894EF5FEBE1E}"/>
          </ac:grpSpMkLst>
        </pc:grpChg>
      </pc:sldChg>
      <pc:sldChg chg="addSp delSp modSp add mod">
        <pc:chgData name="Jokūbas Niedvaras | VKC" userId="b67c404e-71e9-48d7-9275-669e51500570" providerId="ADAL" clId="{6762DE4D-09DF-49D0-9AE8-A79A79C7F4BB}" dt="2021-12-03T11:53:34.942" v="6686" actId="20577"/>
        <pc:sldMkLst>
          <pc:docMk/>
          <pc:sldMk cId="90208820" sldId="679"/>
        </pc:sldMkLst>
        <pc:spChg chg="del mod">
          <ac:chgData name="Jokūbas Niedvaras | VKC" userId="b67c404e-71e9-48d7-9275-669e51500570" providerId="ADAL" clId="{6762DE4D-09DF-49D0-9AE8-A79A79C7F4BB}" dt="2021-11-29T14:56:10.718" v="496" actId="478"/>
          <ac:spMkLst>
            <pc:docMk/>
            <pc:sldMk cId="90208820" sldId="679"/>
            <ac:spMk id="4" creationId="{068BD130-DBE7-45A5-AF41-B319BAC69986}"/>
          </ac:spMkLst>
        </pc:spChg>
        <pc:spChg chg="mod">
          <ac:chgData name="Jokūbas Niedvaras | VKC" userId="b67c404e-71e9-48d7-9275-669e51500570" providerId="ADAL" clId="{6762DE4D-09DF-49D0-9AE8-A79A79C7F4BB}" dt="2021-11-29T14:56:08.967" v="495"/>
          <ac:spMkLst>
            <pc:docMk/>
            <pc:sldMk cId="90208820" sldId="679"/>
            <ac:spMk id="8" creationId="{445AD617-73F6-4973-ADD3-56007CFC05A4}"/>
          </ac:spMkLst>
        </pc:spChg>
        <pc:spChg chg="mod">
          <ac:chgData name="Jokūbas Niedvaras | VKC" userId="b67c404e-71e9-48d7-9275-669e51500570" providerId="ADAL" clId="{6762DE4D-09DF-49D0-9AE8-A79A79C7F4BB}" dt="2021-11-29T14:56:05.793" v="494"/>
          <ac:spMkLst>
            <pc:docMk/>
            <pc:sldMk cId="90208820" sldId="679"/>
            <ac:spMk id="9" creationId="{D434F9E5-BB2A-425A-8C2D-A0418367143B}"/>
          </ac:spMkLst>
        </pc:spChg>
        <pc:spChg chg="add del mod">
          <ac:chgData name="Jokūbas Niedvaras | VKC" userId="b67c404e-71e9-48d7-9275-669e51500570" providerId="ADAL" clId="{6762DE4D-09DF-49D0-9AE8-A79A79C7F4BB}" dt="2021-12-02T14:42:34.467" v="4195" actId="478"/>
          <ac:spMkLst>
            <pc:docMk/>
            <pc:sldMk cId="90208820" sldId="679"/>
            <ac:spMk id="10" creationId="{E3D09E2D-D900-494D-836B-2DEF59F71EEC}"/>
          </ac:spMkLst>
        </pc:spChg>
        <pc:spChg chg="add mod">
          <ac:chgData name="Jokūbas Niedvaras | VKC" userId="b67c404e-71e9-48d7-9275-669e51500570" providerId="ADAL" clId="{6762DE4D-09DF-49D0-9AE8-A79A79C7F4BB}" dt="2021-12-03T09:43:23.710" v="6511" actId="1076"/>
          <ac:spMkLst>
            <pc:docMk/>
            <pc:sldMk cId="90208820" sldId="679"/>
            <ac:spMk id="11" creationId="{FC89B337-D91C-4D22-81F0-69B7D390375D}"/>
          </ac:spMkLst>
        </pc:spChg>
        <pc:spChg chg="del">
          <ac:chgData name="Jokūbas Niedvaras | VKC" userId="b67c404e-71e9-48d7-9275-669e51500570" providerId="ADAL" clId="{6762DE4D-09DF-49D0-9AE8-A79A79C7F4BB}" dt="2021-11-29T14:55:03.712" v="476" actId="478"/>
          <ac:spMkLst>
            <pc:docMk/>
            <pc:sldMk cId="90208820" sldId="679"/>
            <ac:spMk id="12" creationId="{5D0484EC-9189-479D-AC66-0C184A618F46}"/>
          </ac:spMkLst>
        </pc:spChg>
        <pc:spChg chg="add mod">
          <ac:chgData name="Jokūbas Niedvaras | VKC" userId="b67c404e-71e9-48d7-9275-669e51500570" providerId="ADAL" clId="{6762DE4D-09DF-49D0-9AE8-A79A79C7F4BB}" dt="2021-12-03T09:47:23.985" v="6549" actId="404"/>
          <ac:spMkLst>
            <pc:docMk/>
            <pc:sldMk cId="90208820" sldId="679"/>
            <ac:spMk id="13" creationId="{C2BA679C-F0B2-4CB5-B48F-80430CE1D2D0}"/>
          </ac:spMkLst>
        </pc:spChg>
        <pc:spChg chg="add mod">
          <ac:chgData name="Jokūbas Niedvaras | VKC" userId="b67c404e-71e9-48d7-9275-669e51500570" providerId="ADAL" clId="{6762DE4D-09DF-49D0-9AE8-A79A79C7F4BB}" dt="2021-12-03T09:48:41.488" v="6550" actId="207"/>
          <ac:spMkLst>
            <pc:docMk/>
            <pc:sldMk cId="90208820" sldId="679"/>
            <ac:spMk id="14" creationId="{34C06137-CFAC-4D40-BDE6-FD6F88FF4529}"/>
          </ac:spMkLst>
        </pc:spChg>
        <pc:spChg chg="add mod">
          <ac:chgData name="Jokūbas Niedvaras | VKC" userId="b67c404e-71e9-48d7-9275-669e51500570" providerId="ADAL" clId="{6762DE4D-09DF-49D0-9AE8-A79A79C7F4BB}" dt="2021-12-03T09:54:42.336" v="6636" actId="14100"/>
          <ac:spMkLst>
            <pc:docMk/>
            <pc:sldMk cId="90208820" sldId="679"/>
            <ac:spMk id="15" creationId="{66E0F8AD-225B-458B-955F-798B470BBC7C}"/>
          </ac:spMkLst>
        </pc:spChg>
        <pc:spChg chg="add mod">
          <ac:chgData name="Jokūbas Niedvaras | VKC" userId="b67c404e-71e9-48d7-9275-669e51500570" providerId="ADAL" clId="{6762DE4D-09DF-49D0-9AE8-A79A79C7F4BB}" dt="2021-12-03T09:48:41.488" v="6550" actId="207"/>
          <ac:spMkLst>
            <pc:docMk/>
            <pc:sldMk cId="90208820" sldId="679"/>
            <ac:spMk id="16" creationId="{EA0773EF-798A-4DF9-BDA4-EDB007D250B2}"/>
          </ac:spMkLst>
        </pc:spChg>
        <pc:spChg chg="add mod">
          <ac:chgData name="Jokūbas Niedvaras | VKC" userId="b67c404e-71e9-48d7-9275-669e51500570" providerId="ADAL" clId="{6762DE4D-09DF-49D0-9AE8-A79A79C7F4BB}" dt="2021-12-03T09:48:41.488" v="6550" actId="207"/>
          <ac:spMkLst>
            <pc:docMk/>
            <pc:sldMk cId="90208820" sldId="679"/>
            <ac:spMk id="17" creationId="{1ABBA2B6-BD4A-4101-8975-0959A9582668}"/>
          </ac:spMkLst>
        </pc:spChg>
        <pc:spChg chg="add del mod">
          <ac:chgData name="Jokūbas Niedvaras | VKC" userId="b67c404e-71e9-48d7-9275-669e51500570" providerId="ADAL" clId="{6762DE4D-09DF-49D0-9AE8-A79A79C7F4BB}" dt="2021-12-02T15:25:15.091" v="5770" actId="478"/>
          <ac:spMkLst>
            <pc:docMk/>
            <pc:sldMk cId="90208820" sldId="679"/>
            <ac:spMk id="18" creationId="{5A58D73D-0C59-4EF1-AB9D-287779E99CCC}"/>
          </ac:spMkLst>
        </pc:spChg>
        <pc:spChg chg="add mod">
          <ac:chgData name="Jokūbas Niedvaras | VKC" userId="b67c404e-71e9-48d7-9275-669e51500570" providerId="ADAL" clId="{6762DE4D-09DF-49D0-9AE8-A79A79C7F4BB}" dt="2021-12-03T09:54:47.506" v="6638" actId="14100"/>
          <ac:spMkLst>
            <pc:docMk/>
            <pc:sldMk cId="90208820" sldId="679"/>
            <ac:spMk id="19" creationId="{AE5DA19C-A26A-4875-ACE6-573DE54FBC21}"/>
          </ac:spMkLst>
        </pc:spChg>
        <pc:spChg chg="add mod">
          <ac:chgData name="Jokūbas Niedvaras | VKC" userId="b67c404e-71e9-48d7-9275-669e51500570" providerId="ADAL" clId="{6762DE4D-09DF-49D0-9AE8-A79A79C7F4BB}" dt="2021-12-03T11:53:34.942" v="6686" actId="20577"/>
          <ac:spMkLst>
            <pc:docMk/>
            <pc:sldMk cId="90208820" sldId="679"/>
            <ac:spMk id="20" creationId="{4B4BC7B9-14E4-4B5B-BC83-8BC62B163F91}"/>
          </ac:spMkLst>
        </pc:spChg>
        <pc:grpChg chg="add mod">
          <ac:chgData name="Jokūbas Niedvaras | VKC" userId="b67c404e-71e9-48d7-9275-669e51500570" providerId="ADAL" clId="{6762DE4D-09DF-49D0-9AE8-A79A79C7F4BB}" dt="2021-12-03T09:54:04.077" v="6626" actId="14100"/>
          <ac:grpSpMkLst>
            <pc:docMk/>
            <pc:sldMk cId="90208820" sldId="679"/>
            <ac:grpSpMk id="5" creationId="{220EBCF6-DDBD-4FD8-9116-E5E43C1127BD}"/>
          </ac:grpSpMkLst>
        </pc:grpChg>
        <pc:grpChg chg="add mod">
          <ac:chgData name="Jokūbas Niedvaras | VKC" userId="b67c404e-71e9-48d7-9275-669e51500570" providerId="ADAL" clId="{6762DE4D-09DF-49D0-9AE8-A79A79C7F4BB}" dt="2021-11-29T14:56:05.793" v="494"/>
          <ac:grpSpMkLst>
            <pc:docMk/>
            <pc:sldMk cId="90208820" sldId="679"/>
            <ac:grpSpMk id="7" creationId="{3B930930-17A0-4B02-AC59-9136B5439157}"/>
          </ac:grpSpMkLst>
        </pc:grpChg>
        <pc:cxnChg chg="add mod">
          <ac:chgData name="Jokūbas Niedvaras | VKC" userId="b67c404e-71e9-48d7-9275-669e51500570" providerId="ADAL" clId="{6762DE4D-09DF-49D0-9AE8-A79A79C7F4BB}" dt="2021-12-03T09:43:30.592" v="6513" actId="14100"/>
          <ac:cxnSpMkLst>
            <pc:docMk/>
            <pc:sldMk cId="90208820" sldId="679"/>
            <ac:cxnSpMk id="18" creationId="{4BDA0F89-DF72-4868-B8FA-795609AB1B40}"/>
          </ac:cxnSpMkLst>
        </pc:cxnChg>
        <pc:cxnChg chg="add del mod">
          <ac:chgData name="Jokūbas Niedvaras | VKC" userId="b67c404e-71e9-48d7-9275-669e51500570" providerId="ADAL" clId="{6762DE4D-09DF-49D0-9AE8-A79A79C7F4BB}" dt="2021-12-02T15:30:58.945" v="6129" actId="478"/>
          <ac:cxnSpMkLst>
            <pc:docMk/>
            <pc:sldMk cId="90208820" sldId="679"/>
            <ac:cxnSpMk id="21" creationId="{FDE27730-BE32-4A5F-83C2-7E227AE16758}"/>
          </ac:cxnSpMkLst>
        </pc:cxnChg>
      </pc:sldChg>
      <pc:sldChg chg="addSp delSp modSp add mod">
        <pc:chgData name="Jokūbas Niedvaras | VKC" userId="b67c404e-71e9-48d7-9275-669e51500570" providerId="ADAL" clId="{6762DE4D-09DF-49D0-9AE8-A79A79C7F4BB}" dt="2021-12-03T10:00:57.978" v="6683" actId="404"/>
        <pc:sldMkLst>
          <pc:docMk/>
          <pc:sldMk cId="1663026766" sldId="680"/>
        </pc:sldMkLst>
        <pc:spChg chg="del mod">
          <ac:chgData name="Jokūbas Niedvaras | VKC" userId="b67c404e-71e9-48d7-9275-669e51500570" providerId="ADAL" clId="{6762DE4D-09DF-49D0-9AE8-A79A79C7F4BB}" dt="2021-11-29T14:55:50.577" v="488" actId="478"/>
          <ac:spMkLst>
            <pc:docMk/>
            <pc:sldMk cId="1663026766" sldId="680"/>
            <ac:spMk id="4" creationId="{068BD130-DBE7-45A5-AF41-B319BAC69986}"/>
          </ac:spMkLst>
        </pc:spChg>
        <pc:spChg chg="add del mod">
          <ac:chgData name="Jokūbas Niedvaras | VKC" userId="b67c404e-71e9-48d7-9275-669e51500570" providerId="ADAL" clId="{6762DE4D-09DF-49D0-9AE8-A79A79C7F4BB}" dt="2021-11-29T14:55:41.645" v="484" actId="478"/>
          <ac:spMkLst>
            <pc:docMk/>
            <pc:sldMk cId="1663026766" sldId="680"/>
            <ac:spMk id="7" creationId="{5C2079D3-781E-4C21-B7AF-C0CBECC92F0B}"/>
          </ac:spMkLst>
        </pc:spChg>
        <pc:spChg chg="mod">
          <ac:chgData name="Jokūbas Niedvaras | VKC" userId="b67c404e-71e9-48d7-9275-669e51500570" providerId="ADAL" clId="{6762DE4D-09DF-49D0-9AE8-A79A79C7F4BB}" dt="2021-11-29T14:55:35.253" v="482"/>
          <ac:spMkLst>
            <pc:docMk/>
            <pc:sldMk cId="1663026766" sldId="680"/>
            <ac:spMk id="9" creationId="{187EE2C5-1FBA-4B41-B046-1B43F9AF2AC1}"/>
          </ac:spMkLst>
        </pc:spChg>
        <pc:spChg chg="mod">
          <ac:chgData name="Jokūbas Niedvaras | VKC" userId="b67c404e-71e9-48d7-9275-669e51500570" providerId="ADAL" clId="{6762DE4D-09DF-49D0-9AE8-A79A79C7F4BB}" dt="2021-11-29T14:55:35.253" v="482"/>
          <ac:spMkLst>
            <pc:docMk/>
            <pc:sldMk cId="1663026766" sldId="680"/>
            <ac:spMk id="10" creationId="{C2F2F1F9-F993-4723-8623-CB55538DD210}"/>
          </ac:spMkLst>
        </pc:spChg>
        <pc:spChg chg="del">
          <ac:chgData name="Jokūbas Niedvaras | VKC" userId="b67c404e-71e9-48d7-9275-669e51500570" providerId="ADAL" clId="{6762DE4D-09DF-49D0-9AE8-A79A79C7F4BB}" dt="2021-11-29T14:55:01.105" v="474" actId="478"/>
          <ac:spMkLst>
            <pc:docMk/>
            <pc:sldMk cId="1663026766" sldId="680"/>
            <ac:spMk id="12" creationId="{5D0484EC-9189-479D-AC66-0C184A618F46}"/>
          </ac:spMkLst>
        </pc:spChg>
        <pc:spChg chg="mod">
          <ac:chgData name="Jokūbas Niedvaras | VKC" userId="b67c404e-71e9-48d7-9275-669e51500570" providerId="ADAL" clId="{6762DE4D-09DF-49D0-9AE8-A79A79C7F4BB}" dt="2021-11-29T14:55:49.033" v="487"/>
          <ac:spMkLst>
            <pc:docMk/>
            <pc:sldMk cId="1663026766" sldId="680"/>
            <ac:spMk id="13" creationId="{C64DBC1B-AC0C-4B1C-87AA-21A5D4AA04F8}"/>
          </ac:spMkLst>
        </pc:spChg>
        <pc:spChg chg="mod">
          <ac:chgData name="Jokūbas Niedvaras | VKC" userId="b67c404e-71e9-48d7-9275-669e51500570" providerId="ADAL" clId="{6762DE4D-09DF-49D0-9AE8-A79A79C7F4BB}" dt="2021-11-29T14:55:45.847" v="486"/>
          <ac:spMkLst>
            <pc:docMk/>
            <pc:sldMk cId="1663026766" sldId="680"/>
            <ac:spMk id="14" creationId="{A58C1CAB-8622-4876-9D88-A22BCA371405}"/>
          </ac:spMkLst>
        </pc:spChg>
        <pc:spChg chg="add mod">
          <ac:chgData name="Jokūbas Niedvaras | VKC" userId="b67c404e-71e9-48d7-9275-669e51500570" providerId="ADAL" clId="{6762DE4D-09DF-49D0-9AE8-A79A79C7F4BB}" dt="2021-12-03T09:58:00.360" v="6662" actId="20577"/>
          <ac:spMkLst>
            <pc:docMk/>
            <pc:sldMk cId="1663026766" sldId="680"/>
            <ac:spMk id="16" creationId="{4BA22027-D298-47B6-A268-105875B0E6A0}"/>
          </ac:spMkLst>
        </pc:spChg>
        <pc:spChg chg="add mod">
          <ac:chgData name="Jokūbas Niedvaras | VKC" userId="b67c404e-71e9-48d7-9275-669e51500570" providerId="ADAL" clId="{6762DE4D-09DF-49D0-9AE8-A79A79C7F4BB}" dt="2021-12-03T09:57:32.979" v="6649" actId="20577"/>
          <ac:spMkLst>
            <pc:docMk/>
            <pc:sldMk cId="1663026766" sldId="680"/>
            <ac:spMk id="17" creationId="{8D1724B9-448E-4D36-87F1-1407EF35CEE8}"/>
          </ac:spMkLst>
        </pc:spChg>
        <pc:spChg chg="add mod">
          <ac:chgData name="Jokūbas Niedvaras | VKC" userId="b67c404e-71e9-48d7-9275-669e51500570" providerId="ADAL" clId="{6762DE4D-09DF-49D0-9AE8-A79A79C7F4BB}" dt="2021-12-03T09:57:34.767" v="6653" actId="20577"/>
          <ac:spMkLst>
            <pc:docMk/>
            <pc:sldMk cId="1663026766" sldId="680"/>
            <ac:spMk id="18" creationId="{4D4352E9-ECB5-4EB1-9E7A-001D18655EB7}"/>
          </ac:spMkLst>
        </pc:spChg>
        <pc:spChg chg="add mod">
          <ac:chgData name="Jokūbas Niedvaras | VKC" userId="b67c404e-71e9-48d7-9275-669e51500570" providerId="ADAL" clId="{6762DE4D-09DF-49D0-9AE8-A79A79C7F4BB}" dt="2021-12-03T10:00:57.978" v="6683" actId="404"/>
          <ac:spMkLst>
            <pc:docMk/>
            <pc:sldMk cId="1663026766" sldId="680"/>
            <ac:spMk id="19" creationId="{4017F33C-79CE-4783-9AA4-38DA0C052D65}"/>
          </ac:spMkLst>
        </pc:spChg>
        <pc:spChg chg="add mod">
          <ac:chgData name="Jokūbas Niedvaras | VKC" userId="b67c404e-71e9-48d7-9275-669e51500570" providerId="ADAL" clId="{6762DE4D-09DF-49D0-9AE8-A79A79C7F4BB}" dt="2021-11-29T20:39:56.003" v="1875" actId="1076"/>
          <ac:spMkLst>
            <pc:docMk/>
            <pc:sldMk cId="1663026766" sldId="680"/>
            <ac:spMk id="20" creationId="{28F4E869-7C37-4197-8ED7-EEA9D1A6E110}"/>
          </ac:spMkLst>
        </pc:spChg>
        <pc:spChg chg="add mod">
          <ac:chgData name="Jokūbas Niedvaras | VKC" userId="b67c404e-71e9-48d7-9275-669e51500570" providerId="ADAL" clId="{6762DE4D-09DF-49D0-9AE8-A79A79C7F4BB}" dt="2021-11-29T20:40:31.902" v="1884" actId="207"/>
          <ac:spMkLst>
            <pc:docMk/>
            <pc:sldMk cId="1663026766" sldId="680"/>
            <ac:spMk id="21" creationId="{D6D07EDF-EB57-4B2D-8ED8-5DE372A696A2}"/>
          </ac:spMkLst>
        </pc:spChg>
        <pc:grpChg chg="add del mod">
          <ac:chgData name="Jokūbas Niedvaras | VKC" userId="b67c404e-71e9-48d7-9275-669e51500570" providerId="ADAL" clId="{6762DE4D-09DF-49D0-9AE8-A79A79C7F4BB}" dt="2021-11-29T14:55:37.003" v="483"/>
          <ac:grpSpMkLst>
            <pc:docMk/>
            <pc:sldMk cId="1663026766" sldId="680"/>
            <ac:grpSpMk id="8" creationId="{F5F52A0D-347B-41D1-B2FA-B1CE2A46EB88}"/>
          </ac:grpSpMkLst>
        </pc:grpChg>
        <pc:grpChg chg="add mod">
          <ac:chgData name="Jokūbas Niedvaras | VKC" userId="b67c404e-71e9-48d7-9275-669e51500570" providerId="ADAL" clId="{6762DE4D-09DF-49D0-9AE8-A79A79C7F4BB}" dt="2021-11-29T14:55:45.847" v="486"/>
          <ac:grpSpMkLst>
            <pc:docMk/>
            <pc:sldMk cId="1663026766" sldId="680"/>
            <ac:grpSpMk id="11" creationId="{56E643C2-96FD-41A1-80B8-E71CE9FCCF12}"/>
          </ac:grpSpMkLst>
        </pc:grpChg>
        <pc:graphicFrameChg chg="add mod">
          <ac:chgData name="Jokūbas Niedvaras | VKC" userId="b67c404e-71e9-48d7-9275-669e51500570" providerId="ADAL" clId="{6762DE4D-09DF-49D0-9AE8-A79A79C7F4BB}" dt="2021-12-02T15:48:52.687" v="6231" actId="113"/>
          <ac:graphicFrameMkLst>
            <pc:docMk/>
            <pc:sldMk cId="1663026766" sldId="680"/>
            <ac:graphicFrameMk id="15" creationId="{DC63E19B-CE44-4A40-B954-3FEDF591AEEB}"/>
          </ac:graphicFrameMkLst>
        </pc:graphicFrameChg>
      </pc:sldChg>
      <pc:sldChg chg="addSp delSp modSp add mod ord">
        <pc:chgData name="Jokūbas Niedvaras | VKC" userId="b67c404e-71e9-48d7-9275-669e51500570" providerId="ADAL" clId="{6762DE4D-09DF-49D0-9AE8-A79A79C7F4BB}" dt="2021-12-03T09:58:51.370" v="6682" actId="20577"/>
        <pc:sldMkLst>
          <pc:docMk/>
          <pc:sldMk cId="4255061966" sldId="681"/>
        </pc:sldMkLst>
        <pc:spChg chg="del mod">
          <ac:chgData name="Jokūbas Niedvaras | VKC" userId="b67c404e-71e9-48d7-9275-669e51500570" providerId="ADAL" clId="{6762DE4D-09DF-49D0-9AE8-A79A79C7F4BB}" dt="2021-11-29T14:56:01.607" v="492" actId="478"/>
          <ac:spMkLst>
            <pc:docMk/>
            <pc:sldMk cId="4255061966" sldId="681"/>
            <ac:spMk id="4" creationId="{068BD130-DBE7-45A5-AF41-B319BAC69986}"/>
          </ac:spMkLst>
        </pc:spChg>
        <pc:spChg chg="mod">
          <ac:chgData name="Jokūbas Niedvaras | VKC" userId="b67c404e-71e9-48d7-9275-669e51500570" providerId="ADAL" clId="{6762DE4D-09DF-49D0-9AE8-A79A79C7F4BB}" dt="2021-11-29T21:27:55.239" v="2667" actId="20577"/>
          <ac:spMkLst>
            <pc:docMk/>
            <pc:sldMk cId="4255061966" sldId="681"/>
            <ac:spMk id="8" creationId="{7C887958-28AA-47CB-B5B5-367AC6B928F6}"/>
          </ac:spMkLst>
        </pc:spChg>
        <pc:spChg chg="mod">
          <ac:chgData name="Jokūbas Niedvaras | VKC" userId="b67c404e-71e9-48d7-9275-669e51500570" providerId="ADAL" clId="{6762DE4D-09DF-49D0-9AE8-A79A79C7F4BB}" dt="2021-11-29T14:55:57.629" v="490"/>
          <ac:spMkLst>
            <pc:docMk/>
            <pc:sldMk cId="4255061966" sldId="681"/>
            <ac:spMk id="9" creationId="{59A93250-F044-49C6-8C95-63847FBD2054}"/>
          </ac:spMkLst>
        </pc:spChg>
        <pc:spChg chg="add mod">
          <ac:chgData name="Jokūbas Niedvaras | VKC" userId="b67c404e-71e9-48d7-9275-669e51500570" providerId="ADAL" clId="{6762DE4D-09DF-49D0-9AE8-A79A79C7F4BB}" dt="2021-12-02T14:55:32.377" v="5088" actId="1076"/>
          <ac:spMkLst>
            <pc:docMk/>
            <pc:sldMk cId="4255061966" sldId="681"/>
            <ac:spMk id="11" creationId="{210DC8B3-B70C-458B-847C-DC1D565DD258}"/>
          </ac:spMkLst>
        </pc:spChg>
        <pc:spChg chg="del">
          <ac:chgData name="Jokūbas Niedvaras | VKC" userId="b67c404e-71e9-48d7-9275-669e51500570" providerId="ADAL" clId="{6762DE4D-09DF-49D0-9AE8-A79A79C7F4BB}" dt="2021-11-29T14:55:02.324" v="475" actId="478"/>
          <ac:spMkLst>
            <pc:docMk/>
            <pc:sldMk cId="4255061966" sldId="681"/>
            <ac:spMk id="12" creationId="{5D0484EC-9189-479D-AC66-0C184A618F46}"/>
          </ac:spMkLst>
        </pc:spChg>
        <pc:spChg chg="add mod">
          <ac:chgData name="Jokūbas Niedvaras | VKC" userId="b67c404e-71e9-48d7-9275-669e51500570" providerId="ADAL" clId="{6762DE4D-09DF-49D0-9AE8-A79A79C7F4BB}" dt="2021-12-02T14:55:42.457" v="5089" actId="1076"/>
          <ac:spMkLst>
            <pc:docMk/>
            <pc:sldMk cId="4255061966" sldId="681"/>
            <ac:spMk id="13" creationId="{C48117BE-C067-4B8D-A88F-D9D469312A0E}"/>
          </ac:spMkLst>
        </pc:spChg>
        <pc:spChg chg="add mod">
          <ac:chgData name="Jokūbas Niedvaras | VKC" userId="b67c404e-71e9-48d7-9275-669e51500570" providerId="ADAL" clId="{6762DE4D-09DF-49D0-9AE8-A79A79C7F4BB}" dt="2021-12-03T09:58:51.370" v="6682" actId="20577"/>
          <ac:spMkLst>
            <pc:docMk/>
            <pc:sldMk cId="4255061966" sldId="681"/>
            <ac:spMk id="14" creationId="{B3E1FC07-EDE3-484E-9C80-41EECFCDB8BF}"/>
          </ac:spMkLst>
        </pc:spChg>
        <pc:spChg chg="add mod">
          <ac:chgData name="Jokūbas Niedvaras | VKC" userId="b67c404e-71e9-48d7-9275-669e51500570" providerId="ADAL" clId="{6762DE4D-09DF-49D0-9AE8-A79A79C7F4BB}" dt="2021-12-02T14:42:59.586" v="4242" actId="20577"/>
          <ac:spMkLst>
            <pc:docMk/>
            <pc:sldMk cId="4255061966" sldId="681"/>
            <ac:spMk id="15" creationId="{8AA2027F-253B-45C4-A0D5-A8694A790180}"/>
          </ac:spMkLst>
        </pc:spChg>
        <pc:grpChg chg="add mod">
          <ac:chgData name="Jokūbas Niedvaras | VKC" userId="b67c404e-71e9-48d7-9275-669e51500570" providerId="ADAL" clId="{6762DE4D-09DF-49D0-9AE8-A79A79C7F4BB}" dt="2021-11-29T14:55:57.629" v="490"/>
          <ac:grpSpMkLst>
            <pc:docMk/>
            <pc:sldMk cId="4255061966" sldId="681"/>
            <ac:grpSpMk id="7" creationId="{CA5832B3-2E28-4006-AF5C-105E7FC77DFC}"/>
          </ac:grpSpMkLst>
        </pc:grpChg>
        <pc:graphicFrameChg chg="add mod">
          <ac:chgData name="Jokūbas Niedvaras | VKC" userId="b67c404e-71e9-48d7-9275-669e51500570" providerId="ADAL" clId="{6762DE4D-09DF-49D0-9AE8-A79A79C7F4BB}" dt="2021-12-02T14:55:29.168" v="5087" actId="14100"/>
          <ac:graphicFrameMkLst>
            <pc:docMk/>
            <pc:sldMk cId="4255061966" sldId="681"/>
            <ac:graphicFrameMk id="10" creationId="{4432B200-7DE8-437C-8DE9-2BFCD35773AA}"/>
          </ac:graphicFrameMkLst>
        </pc:graphicFrameChg>
      </pc:sldChg>
      <pc:sldChg chg="addSp delSp modSp add mod">
        <pc:chgData name="Jokūbas Niedvaras | VKC" userId="b67c404e-71e9-48d7-9275-669e51500570" providerId="ADAL" clId="{6762DE4D-09DF-49D0-9AE8-A79A79C7F4BB}" dt="2021-11-29T20:46:45.599" v="1902" actId="14100"/>
        <pc:sldMkLst>
          <pc:docMk/>
          <pc:sldMk cId="2104760901" sldId="682"/>
        </pc:sldMkLst>
        <pc:spChg chg="del">
          <ac:chgData name="Jokūbas Niedvaras | VKC" userId="b67c404e-71e9-48d7-9275-669e51500570" providerId="ADAL" clId="{6762DE4D-09DF-49D0-9AE8-A79A79C7F4BB}" dt="2021-11-29T14:45:18.593" v="347" actId="478"/>
          <ac:spMkLst>
            <pc:docMk/>
            <pc:sldMk cId="2104760901" sldId="682"/>
            <ac:spMk id="4" creationId="{068BD130-DBE7-45A5-AF41-B319BAC69986}"/>
          </ac:spMkLst>
        </pc:spChg>
        <pc:spChg chg="del">
          <ac:chgData name="Jokūbas Niedvaras | VKC" userId="b67c404e-71e9-48d7-9275-669e51500570" providerId="ADAL" clId="{6762DE4D-09DF-49D0-9AE8-A79A79C7F4BB}" dt="2021-11-29T14:45:19.141" v="348" actId="478"/>
          <ac:spMkLst>
            <pc:docMk/>
            <pc:sldMk cId="2104760901" sldId="682"/>
            <ac:spMk id="12" creationId="{5D0484EC-9189-479D-AC66-0C184A618F46}"/>
          </ac:spMkLst>
        </pc:spChg>
        <pc:spChg chg="mod topLvl">
          <ac:chgData name="Jokūbas Niedvaras | VKC" userId="b67c404e-71e9-48d7-9275-669e51500570" providerId="ADAL" clId="{6762DE4D-09DF-49D0-9AE8-A79A79C7F4BB}" dt="2021-11-29T14:48:55.492" v="399" actId="1076"/>
          <ac:spMkLst>
            <pc:docMk/>
            <pc:sldMk cId="2104760901" sldId="682"/>
            <ac:spMk id="14" creationId="{CC33B9D6-4C44-47E5-9993-ED15A426DF94}"/>
          </ac:spMkLst>
        </pc:spChg>
        <pc:spChg chg="mod topLvl">
          <ac:chgData name="Jokūbas Niedvaras | VKC" userId="b67c404e-71e9-48d7-9275-669e51500570" providerId="ADAL" clId="{6762DE4D-09DF-49D0-9AE8-A79A79C7F4BB}" dt="2021-11-29T14:49:01.836" v="401" actId="1076"/>
          <ac:spMkLst>
            <pc:docMk/>
            <pc:sldMk cId="2104760901" sldId="682"/>
            <ac:spMk id="15" creationId="{68BC1217-F67B-4C27-8395-D47C25FB58C3}"/>
          </ac:spMkLst>
        </pc:spChg>
        <pc:spChg chg="mod topLvl">
          <ac:chgData name="Jokūbas Niedvaras | VKC" userId="b67c404e-71e9-48d7-9275-669e51500570" providerId="ADAL" clId="{6762DE4D-09DF-49D0-9AE8-A79A79C7F4BB}" dt="2021-11-29T14:48:57.913" v="400" actId="1076"/>
          <ac:spMkLst>
            <pc:docMk/>
            <pc:sldMk cId="2104760901" sldId="682"/>
            <ac:spMk id="16" creationId="{AE0F59D4-18A1-42AF-9870-4F9FBA0F1D2D}"/>
          </ac:spMkLst>
        </pc:spChg>
        <pc:spChg chg="add mod">
          <ac:chgData name="Jokūbas Niedvaras | VKC" userId="b67c404e-71e9-48d7-9275-669e51500570" providerId="ADAL" clId="{6762DE4D-09DF-49D0-9AE8-A79A79C7F4BB}" dt="2021-11-29T14:51:46.953" v="446" actId="14100"/>
          <ac:spMkLst>
            <pc:docMk/>
            <pc:sldMk cId="2104760901" sldId="682"/>
            <ac:spMk id="18" creationId="{D27168B7-69D2-49C5-95DF-704D410A2E0E}"/>
          </ac:spMkLst>
        </pc:spChg>
        <pc:spChg chg="add del mod">
          <ac:chgData name="Jokūbas Niedvaras | VKC" userId="b67c404e-71e9-48d7-9275-669e51500570" providerId="ADAL" clId="{6762DE4D-09DF-49D0-9AE8-A79A79C7F4BB}" dt="2021-11-29T14:57:47.853" v="514" actId="478"/>
          <ac:spMkLst>
            <pc:docMk/>
            <pc:sldMk cId="2104760901" sldId="682"/>
            <ac:spMk id="19" creationId="{A8C4ED50-7526-4278-BD9D-8ABD5F7D06D1}"/>
          </ac:spMkLst>
        </pc:spChg>
        <pc:spChg chg="add mod ord">
          <ac:chgData name="Jokūbas Niedvaras | VKC" userId="b67c404e-71e9-48d7-9275-669e51500570" providerId="ADAL" clId="{6762DE4D-09DF-49D0-9AE8-A79A79C7F4BB}" dt="2021-11-29T14:51:50.143" v="447" actId="14100"/>
          <ac:spMkLst>
            <pc:docMk/>
            <pc:sldMk cId="2104760901" sldId="682"/>
            <ac:spMk id="23" creationId="{4C002CCB-6293-4EFA-B6E2-9CAE1FEBD3F5}"/>
          </ac:spMkLst>
        </pc:spChg>
        <pc:grpChg chg="add del mod">
          <ac:chgData name="Jokūbas Niedvaras | VKC" userId="b67c404e-71e9-48d7-9275-669e51500570" providerId="ADAL" clId="{6762DE4D-09DF-49D0-9AE8-A79A79C7F4BB}" dt="2021-11-29T14:47:16.473" v="370" actId="165"/>
          <ac:grpSpMkLst>
            <pc:docMk/>
            <pc:sldMk cId="2104760901" sldId="682"/>
            <ac:grpSpMk id="2" creationId="{A9EB541D-F0CB-4C7B-BAF8-88629F63FD31}"/>
          </ac:grpSpMkLst>
        </pc:grpChg>
        <pc:grpChg chg="add del mod">
          <ac:chgData name="Jokūbas Niedvaras | VKC" userId="b67c404e-71e9-48d7-9275-669e51500570" providerId="ADAL" clId="{6762DE4D-09DF-49D0-9AE8-A79A79C7F4BB}" dt="2021-11-29T14:47:42.568" v="376" actId="478"/>
          <ac:grpSpMkLst>
            <pc:docMk/>
            <pc:sldMk cId="2104760901" sldId="682"/>
            <ac:grpSpMk id="3" creationId="{9ABCBA5F-A550-4409-8E93-208AA336E5F5}"/>
          </ac:grpSpMkLst>
        </pc:grpChg>
        <pc:grpChg chg="add mod">
          <ac:chgData name="Jokūbas Niedvaras | VKC" userId="b67c404e-71e9-48d7-9275-669e51500570" providerId="ADAL" clId="{6762DE4D-09DF-49D0-9AE8-A79A79C7F4BB}" dt="2021-11-29T14:51:10.966" v="431" actId="164"/>
          <ac:grpSpMkLst>
            <pc:docMk/>
            <pc:sldMk cId="2104760901" sldId="682"/>
            <ac:grpSpMk id="5" creationId="{6597DBC7-1816-4FA8-9D52-EA1A008018A2}"/>
          </ac:grpSpMkLst>
        </pc:grpChg>
        <pc:grpChg chg="add del mod topLvl">
          <ac:chgData name="Jokūbas Niedvaras | VKC" userId="b67c404e-71e9-48d7-9275-669e51500570" providerId="ADAL" clId="{6762DE4D-09DF-49D0-9AE8-A79A79C7F4BB}" dt="2021-11-29T14:47:19.938" v="371" actId="165"/>
          <ac:grpSpMkLst>
            <pc:docMk/>
            <pc:sldMk cId="2104760901" sldId="682"/>
            <ac:grpSpMk id="7" creationId="{69E9AF49-338B-4241-9049-F9E15906AA2B}"/>
          </ac:grpSpMkLst>
        </pc:grpChg>
        <pc:grpChg chg="add mod">
          <ac:chgData name="Jokūbas Niedvaras | VKC" userId="b67c404e-71e9-48d7-9275-669e51500570" providerId="ADAL" clId="{6762DE4D-09DF-49D0-9AE8-A79A79C7F4BB}" dt="2021-11-29T20:46:40.984" v="1901" actId="1076"/>
          <ac:grpSpMkLst>
            <pc:docMk/>
            <pc:sldMk cId="2104760901" sldId="682"/>
            <ac:grpSpMk id="20" creationId="{3845B0FA-CD3D-4CD6-AD4E-1C6BA67181CB}"/>
          </ac:grpSpMkLst>
        </pc:grpChg>
        <pc:picChg chg="mod topLvl">
          <ac:chgData name="Jokūbas Niedvaras | VKC" userId="b67c404e-71e9-48d7-9275-669e51500570" providerId="ADAL" clId="{6762DE4D-09DF-49D0-9AE8-A79A79C7F4BB}" dt="2021-11-29T14:51:10.966" v="431" actId="164"/>
          <ac:picMkLst>
            <pc:docMk/>
            <pc:sldMk cId="2104760901" sldId="682"/>
            <ac:picMk id="8" creationId="{7CE13E7D-3831-402D-A1D5-0D9329485246}"/>
          </ac:picMkLst>
        </pc:picChg>
        <pc:picChg chg="mod topLvl">
          <ac:chgData name="Jokūbas Niedvaras | VKC" userId="b67c404e-71e9-48d7-9275-669e51500570" providerId="ADAL" clId="{6762DE4D-09DF-49D0-9AE8-A79A79C7F4BB}" dt="2021-11-29T14:49:34.264" v="411" actId="1076"/>
          <ac:picMkLst>
            <pc:docMk/>
            <pc:sldMk cId="2104760901" sldId="682"/>
            <ac:picMk id="10" creationId="{444C8046-5689-4CB1-92EB-64FEBEC24C5B}"/>
          </ac:picMkLst>
        </pc:picChg>
        <pc:picChg chg="mod topLvl">
          <ac:chgData name="Jokūbas Niedvaras | VKC" userId="b67c404e-71e9-48d7-9275-669e51500570" providerId="ADAL" clId="{6762DE4D-09DF-49D0-9AE8-A79A79C7F4BB}" dt="2021-11-29T14:49:50.057" v="416" actId="1076"/>
          <ac:picMkLst>
            <pc:docMk/>
            <pc:sldMk cId="2104760901" sldId="682"/>
            <ac:picMk id="11" creationId="{967F6295-D8DD-4347-A764-CA2F55BC38A0}"/>
          </ac:picMkLst>
        </pc:picChg>
        <pc:picChg chg="mod topLvl">
          <ac:chgData name="Jokūbas Niedvaras | VKC" userId="b67c404e-71e9-48d7-9275-669e51500570" providerId="ADAL" clId="{6762DE4D-09DF-49D0-9AE8-A79A79C7F4BB}" dt="2021-11-29T14:49:34.781" v="412" actId="1076"/>
          <ac:picMkLst>
            <pc:docMk/>
            <pc:sldMk cId="2104760901" sldId="682"/>
            <ac:picMk id="13" creationId="{5B1426B9-D9AE-4D96-8CCF-47261CAB6113}"/>
          </ac:picMkLst>
        </pc:picChg>
        <pc:picChg chg="del">
          <ac:chgData name="Jokūbas Niedvaras | VKC" userId="b67c404e-71e9-48d7-9275-669e51500570" providerId="ADAL" clId="{6762DE4D-09DF-49D0-9AE8-A79A79C7F4BB}" dt="2021-11-29T14:47:47.026" v="379" actId="478"/>
          <ac:picMkLst>
            <pc:docMk/>
            <pc:sldMk cId="2104760901" sldId="682"/>
            <ac:picMk id="48" creationId="{560C1EA6-95D1-45AC-BF1D-CAD35C788933}"/>
          </ac:picMkLst>
        </pc:picChg>
        <pc:cxnChg chg="mod topLvl">
          <ac:chgData name="Jokūbas Niedvaras | VKC" userId="b67c404e-71e9-48d7-9275-669e51500570" providerId="ADAL" clId="{6762DE4D-09DF-49D0-9AE8-A79A79C7F4BB}" dt="2021-11-29T20:46:45.599" v="1902" actId="14100"/>
          <ac:cxnSpMkLst>
            <pc:docMk/>
            <pc:sldMk cId="2104760901" sldId="682"/>
            <ac:cxnSpMk id="9" creationId="{6F73FF45-775B-47A0-A9CF-7DB08D92DE64}"/>
          </ac:cxnSpMkLst>
        </pc:cxnChg>
        <pc:cxnChg chg="add del mod topLvl">
          <ac:chgData name="Jokūbas Niedvaras | VKC" userId="b67c404e-71e9-48d7-9275-669e51500570" providerId="ADAL" clId="{6762DE4D-09DF-49D0-9AE8-A79A79C7F4BB}" dt="2021-11-29T14:47:42.568" v="376" actId="478"/>
          <ac:cxnSpMkLst>
            <pc:docMk/>
            <pc:sldMk cId="2104760901" sldId="682"/>
            <ac:cxnSpMk id="17" creationId="{B45841CE-ADAE-47F2-920B-05DB7EEF47C5}"/>
          </ac:cxnSpMkLst>
        </pc:cxnChg>
      </pc:sldChg>
      <pc:sldChg chg="modSp mod">
        <pc:chgData name="Jokūbas Niedvaras | VKC" userId="b67c404e-71e9-48d7-9275-669e51500570" providerId="ADAL" clId="{6762DE4D-09DF-49D0-9AE8-A79A79C7F4BB}" dt="2021-12-07T20:40:43.446" v="6711" actId="404"/>
        <pc:sldMkLst>
          <pc:docMk/>
          <pc:sldMk cId="1862154781" sldId="683"/>
        </pc:sldMkLst>
        <pc:spChg chg="mod">
          <ac:chgData name="Jokūbas Niedvaras | VKC" userId="b67c404e-71e9-48d7-9275-669e51500570" providerId="ADAL" clId="{6762DE4D-09DF-49D0-9AE8-A79A79C7F4BB}" dt="2021-12-07T20:40:38.998" v="6710" actId="404"/>
          <ac:spMkLst>
            <pc:docMk/>
            <pc:sldMk cId="1862154781" sldId="683"/>
            <ac:spMk id="43" creationId="{E6E14A36-1726-496C-AEB8-C82A652BCBAA}"/>
          </ac:spMkLst>
        </pc:spChg>
        <pc:spChg chg="mod">
          <ac:chgData name="Jokūbas Niedvaras | VKC" userId="b67c404e-71e9-48d7-9275-669e51500570" providerId="ADAL" clId="{6762DE4D-09DF-49D0-9AE8-A79A79C7F4BB}" dt="2021-12-07T20:40:35.596" v="6709" actId="404"/>
          <ac:spMkLst>
            <pc:docMk/>
            <pc:sldMk cId="1862154781" sldId="683"/>
            <ac:spMk id="53" creationId="{D116BEDD-8995-4A73-B954-DBE612BC3FDF}"/>
          </ac:spMkLst>
        </pc:spChg>
        <pc:spChg chg="mod">
          <ac:chgData name="Jokūbas Niedvaras | VKC" userId="b67c404e-71e9-48d7-9275-669e51500570" providerId="ADAL" clId="{6762DE4D-09DF-49D0-9AE8-A79A79C7F4BB}" dt="2021-12-07T20:40:43.446" v="6711" actId="404"/>
          <ac:spMkLst>
            <pc:docMk/>
            <pc:sldMk cId="1862154781" sldId="683"/>
            <ac:spMk id="65" creationId="{7DDD6B14-A38C-4AEF-A1A4-E4E8D366B3D7}"/>
          </ac:spMkLst>
        </pc:spChg>
      </pc:sldChg>
      <pc:sldChg chg="addSp delSp modSp add del mod">
        <pc:chgData name="Jokūbas Niedvaras | VKC" userId="b67c404e-71e9-48d7-9275-669e51500570" providerId="ADAL" clId="{6762DE4D-09DF-49D0-9AE8-A79A79C7F4BB}" dt="2021-11-29T21:44:22.237" v="2768" actId="47"/>
        <pc:sldMkLst>
          <pc:docMk/>
          <pc:sldMk cId="2717939422" sldId="683"/>
        </pc:sldMkLst>
        <pc:spChg chg="add del mod ord">
          <ac:chgData name="Jokūbas Niedvaras | VKC" userId="b67c404e-71e9-48d7-9275-669e51500570" providerId="ADAL" clId="{6762DE4D-09DF-49D0-9AE8-A79A79C7F4BB}" dt="2021-11-29T21:41:21.236" v="2750" actId="478"/>
          <ac:spMkLst>
            <pc:docMk/>
            <pc:sldMk cId="2717939422" sldId="683"/>
            <ac:spMk id="12" creationId="{C72F70C7-AAF0-4E8C-9D4E-2EB47DD32AFD}"/>
          </ac:spMkLst>
        </pc:spChg>
        <pc:spChg chg="add mod ord">
          <ac:chgData name="Jokūbas Niedvaras | VKC" userId="b67c404e-71e9-48d7-9275-669e51500570" providerId="ADAL" clId="{6762DE4D-09DF-49D0-9AE8-A79A79C7F4BB}" dt="2021-11-29T21:43:50.767" v="2766" actId="206"/>
          <ac:spMkLst>
            <pc:docMk/>
            <pc:sldMk cId="2717939422" sldId="683"/>
            <ac:spMk id="13" creationId="{E4544192-2CEB-4892-8B76-B5CFEEA559EC}"/>
          </ac:spMkLst>
        </pc:spChg>
        <pc:spChg chg="del">
          <ac:chgData name="Jokūbas Niedvaras | VKC" userId="b67c404e-71e9-48d7-9275-669e51500570" providerId="ADAL" clId="{6762DE4D-09DF-49D0-9AE8-A79A79C7F4BB}" dt="2021-11-29T21:36:01.926" v="2697" actId="478"/>
          <ac:spMkLst>
            <pc:docMk/>
            <pc:sldMk cId="2717939422" sldId="683"/>
            <ac:spMk id="16" creationId="{28CFAD8D-FFB4-414E-B6F5-50D29190FE2F}"/>
          </ac:spMkLst>
        </pc:spChg>
        <pc:spChg chg="add del mod">
          <ac:chgData name="Jokūbas Niedvaras | VKC" userId="b67c404e-71e9-48d7-9275-669e51500570" providerId="ADAL" clId="{6762DE4D-09DF-49D0-9AE8-A79A79C7F4BB}" dt="2021-11-29T21:37:21.033" v="2717" actId="478"/>
          <ac:spMkLst>
            <pc:docMk/>
            <pc:sldMk cId="2717939422" sldId="683"/>
            <ac:spMk id="26" creationId="{4EAB183C-F804-4554-B3CA-D6DB6D1C1267}"/>
          </ac:spMkLst>
        </pc:spChg>
        <pc:spChg chg="del">
          <ac:chgData name="Jokūbas Niedvaras | VKC" userId="b67c404e-71e9-48d7-9275-669e51500570" providerId="ADAL" clId="{6762DE4D-09DF-49D0-9AE8-A79A79C7F4BB}" dt="2021-11-29T21:36:04.636" v="2698" actId="478"/>
          <ac:spMkLst>
            <pc:docMk/>
            <pc:sldMk cId="2717939422" sldId="683"/>
            <ac:spMk id="28" creationId="{01C7C804-645E-4FB3-8A2D-73CD01DF80E2}"/>
          </ac:spMkLst>
        </pc:spChg>
        <pc:spChg chg="mod">
          <ac:chgData name="Jokūbas Niedvaras | VKC" userId="b67c404e-71e9-48d7-9275-669e51500570" providerId="ADAL" clId="{6762DE4D-09DF-49D0-9AE8-A79A79C7F4BB}" dt="2021-11-29T21:44:02.063" v="2767" actId="1076"/>
          <ac:spMkLst>
            <pc:docMk/>
            <pc:sldMk cId="2717939422" sldId="683"/>
            <ac:spMk id="29" creationId="{A4D43B06-B08B-4427-AF5C-A7A8AA0E3504}"/>
          </ac:spMkLst>
        </pc:spChg>
        <pc:spChg chg="del mod">
          <ac:chgData name="Jokūbas Niedvaras | VKC" userId="b67c404e-71e9-48d7-9275-669e51500570" providerId="ADAL" clId="{6762DE4D-09DF-49D0-9AE8-A79A79C7F4BB}" dt="2021-11-29T21:41:42.936" v="2753" actId="478"/>
          <ac:spMkLst>
            <pc:docMk/>
            <pc:sldMk cId="2717939422" sldId="683"/>
            <ac:spMk id="44" creationId="{95A6DAE6-D615-40D6-8931-F024863A4ACD}"/>
          </ac:spMkLst>
        </pc:spChg>
        <pc:picChg chg="add del mod ord modCrop">
          <ac:chgData name="Jokūbas Niedvaras | VKC" userId="b67c404e-71e9-48d7-9275-669e51500570" providerId="ADAL" clId="{6762DE4D-09DF-49D0-9AE8-A79A79C7F4BB}" dt="2021-11-29T21:42:01.916" v="2754" actId="167"/>
          <ac:picMkLst>
            <pc:docMk/>
            <pc:sldMk cId="2717939422" sldId="683"/>
            <ac:picMk id="3" creationId="{BC882D2F-73E3-4548-BFC0-178B96CDEDCF}"/>
          </ac:picMkLst>
        </pc:picChg>
        <pc:picChg chg="del">
          <ac:chgData name="Jokūbas Niedvaras | VKC" userId="b67c404e-71e9-48d7-9275-669e51500570" providerId="ADAL" clId="{6762DE4D-09DF-49D0-9AE8-A79A79C7F4BB}" dt="2021-11-29T21:35:15.630" v="2682" actId="478"/>
          <ac:picMkLst>
            <pc:docMk/>
            <pc:sldMk cId="2717939422" sldId="683"/>
            <ac:picMk id="11" creationId="{2E11E45F-3B50-4682-87C0-5A421F9825AD}"/>
          </ac:picMkLst>
        </pc:picChg>
        <pc:picChg chg="del">
          <ac:chgData name="Jokūbas Niedvaras | VKC" userId="b67c404e-71e9-48d7-9275-669e51500570" providerId="ADAL" clId="{6762DE4D-09DF-49D0-9AE8-A79A79C7F4BB}" dt="2021-11-29T21:35:18.070" v="2683" actId="478"/>
          <ac:picMkLst>
            <pc:docMk/>
            <pc:sldMk cId="2717939422" sldId="683"/>
            <ac:picMk id="34" creationId="{375C2743-41FF-4C56-978F-FE358682694F}"/>
          </ac:picMkLst>
        </pc:picChg>
      </pc:sldChg>
      <pc:sldChg chg="modSp mod">
        <pc:chgData name="Jokūbas Niedvaras | VKC" userId="b67c404e-71e9-48d7-9275-669e51500570" providerId="ADAL" clId="{6762DE4D-09DF-49D0-9AE8-A79A79C7F4BB}" dt="2021-12-07T20:41:15.987" v="6714" actId="404"/>
        <pc:sldMkLst>
          <pc:docMk/>
          <pc:sldMk cId="557495740" sldId="684"/>
        </pc:sldMkLst>
        <pc:spChg chg="mod">
          <ac:chgData name="Jokūbas Niedvaras | VKC" userId="b67c404e-71e9-48d7-9275-669e51500570" providerId="ADAL" clId="{6762DE4D-09DF-49D0-9AE8-A79A79C7F4BB}" dt="2021-12-07T20:41:08.661" v="6712" actId="404"/>
          <ac:spMkLst>
            <pc:docMk/>
            <pc:sldMk cId="557495740" sldId="684"/>
            <ac:spMk id="9" creationId="{D12A5930-EC86-4032-A5BA-51B177E44E1A}"/>
          </ac:spMkLst>
        </pc:spChg>
        <pc:spChg chg="mod">
          <ac:chgData name="Jokūbas Niedvaras | VKC" userId="b67c404e-71e9-48d7-9275-669e51500570" providerId="ADAL" clId="{6762DE4D-09DF-49D0-9AE8-A79A79C7F4BB}" dt="2021-12-07T20:41:11.899" v="6713" actId="404"/>
          <ac:spMkLst>
            <pc:docMk/>
            <pc:sldMk cId="557495740" sldId="684"/>
            <ac:spMk id="15" creationId="{049A7F88-6AC1-492C-BF0C-F1359653668C}"/>
          </ac:spMkLst>
        </pc:spChg>
        <pc:spChg chg="mod">
          <ac:chgData name="Jokūbas Niedvaras | VKC" userId="b67c404e-71e9-48d7-9275-669e51500570" providerId="ADAL" clId="{6762DE4D-09DF-49D0-9AE8-A79A79C7F4BB}" dt="2021-12-07T20:41:15.987" v="6714" actId="404"/>
          <ac:spMkLst>
            <pc:docMk/>
            <pc:sldMk cId="557495740" sldId="684"/>
            <ac:spMk id="17" creationId="{6BC85589-DECB-496D-B01B-19FB834DABB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sisipa-my.sharepoint.com/personal/jokubas_niedvaras_governance_lt/Documents/Desktop/Skaidrumo_forum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sisipa-my.sharepoint.com/personal/jokubas_niedvaras_governance_lt/Documents/Desktop/VVI_veikla_2020_LR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vsisipa.sharepoint.com/1%20Projektai/Specialieji%20&#303;pareigojimai/2020/S&#302;%20VV&#302;%20ataskaitai/spc%20lv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vsisipa-my.sharepoint.com/personal/jokubas_niedvaras_governance_lt/Documents/Darbai/CEO-KO_DU/CEO-KO_DU_20/Pagrindinis%20excel/CEO-KO_DU_(main_excel)_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336979217581728E-2"/>
          <c:y val="9.7703361112468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8.5744638268631535E-3"/>
          <c:y val="3.0068636529612468E-2"/>
          <c:w val="0.96366081047317809"/>
          <c:h val="0.86506579741326173"/>
        </c:manualLayout>
      </c:layout>
      <c:lineChart>
        <c:grouping val="standard"/>
        <c:varyColors val="0"/>
        <c:ser>
          <c:idx val="0"/>
          <c:order val="0"/>
          <c:tx>
            <c:strRef>
              <c:f>Sheet1!$F$52</c:f>
              <c:strCache>
                <c:ptCount val="1"/>
                <c:pt idx="0">
                  <c:v>Nepriklausomų valdybos narių dalis</c:v>
                </c:pt>
              </c:strCache>
            </c:strRef>
          </c:tx>
          <c:spPr>
            <a:ln w="57150" cap="rnd">
              <a:solidFill>
                <a:srgbClr val="3E525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3E5252"/>
              </a:solidFill>
              <a:ln w="57150">
                <a:solidFill>
                  <a:srgbClr val="3E525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205221605976264E-2"/>
                  <c:y val="-5.7680603875046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7D-44B6-A5E2-9C8D929DD17D}"/>
                </c:ext>
              </c:extLst>
            </c:dLbl>
            <c:dLbl>
              <c:idx val="1"/>
              <c:layout>
                <c:manualLayout>
                  <c:x val="-7.4330160395772019E-2"/>
                  <c:y val="-5.7680603875046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7D-44B6-A5E2-9C8D929DD17D}"/>
                </c:ext>
              </c:extLst>
            </c:dLbl>
            <c:dLbl>
              <c:idx val="2"/>
              <c:layout>
                <c:manualLayout>
                  <c:x val="-8.5892629790669875E-2"/>
                  <c:y val="-4.9440517607182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7D-44B6-A5E2-9C8D929DD17D}"/>
                </c:ext>
              </c:extLst>
            </c:dLbl>
            <c:dLbl>
              <c:idx val="3"/>
              <c:layout>
                <c:manualLayout>
                  <c:x val="-3.303562684256546E-2"/>
                  <c:y val="-5.1088534860755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7D-44B6-A5E2-9C8D929DD17D}"/>
                </c:ext>
              </c:extLst>
            </c:dLbl>
            <c:dLbl>
              <c:idx val="4"/>
              <c:layout>
                <c:manualLayout>
                  <c:x val="-2.0439244660979596E-2"/>
                  <c:y val="-5.0827192778687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7D-44B6-A5E2-9C8D929DD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Sheet1!$E$53:$E$57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Sheet1!$F$53:$F$57</c:f>
              <c:numCache>
                <c:formatCode>0%</c:formatCode>
                <c:ptCount val="5"/>
                <c:pt idx="0">
                  <c:v>0.06</c:v>
                </c:pt>
                <c:pt idx="1">
                  <c:v>0.13</c:v>
                </c:pt>
                <c:pt idx="2">
                  <c:v>0.33</c:v>
                </c:pt>
                <c:pt idx="3">
                  <c:v>0.6</c:v>
                </c:pt>
                <c:pt idx="4">
                  <c:v>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7D-44B6-A5E2-9C8D929DD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129840"/>
        <c:axId val="1170125576"/>
      </c:lineChart>
      <c:catAx>
        <c:axId val="117012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170125576"/>
        <c:crosses val="autoZero"/>
        <c:auto val="1"/>
        <c:lblAlgn val="ctr"/>
        <c:lblOffset val="100"/>
        <c:noMultiLvlLbl val="0"/>
      </c:catAx>
      <c:valAx>
        <c:axId val="1170125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7012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2940292929832181E-2"/>
          <c:y val="5.4618150052078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446278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Valstybės valdomų įmonių skaičius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2.730907502603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6B-4AE7-81FA-BDABE40D1221}"/>
                </c:ext>
              </c:extLst>
            </c:dLbl>
            <c:dLbl>
              <c:idx val="1"/>
              <c:layout>
                <c:manualLayout>
                  <c:x val="-1.0994608024909602E-2"/>
                  <c:y val="-4.0963612539058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6B-4AE7-81FA-BDABE40D1221}"/>
                </c:ext>
              </c:extLst>
            </c:dLbl>
            <c:dLbl>
              <c:idx val="2"/>
              <c:layout>
                <c:manualLayout>
                  <c:x val="-7.3297386832731131E-3"/>
                  <c:y val="-3.4136343782548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6B-4AE7-81FA-BDABE40D1221}"/>
                </c:ext>
              </c:extLst>
            </c:dLbl>
            <c:dLbl>
              <c:idx val="3"/>
              <c:layout>
                <c:manualLayout>
                  <c:x val="-1.8324346708182614E-3"/>
                  <c:y val="-4.096361253905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6B-4AE7-81FA-BDABE40D1221}"/>
                </c:ext>
              </c:extLst>
            </c:dLbl>
            <c:dLbl>
              <c:idx val="4"/>
              <c:layout>
                <c:manualLayout>
                  <c:x val="-3.6648693416365227E-3"/>
                  <c:y val="-4.4377246917313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6B-4AE7-81FA-BDABE40D1221}"/>
                </c:ext>
              </c:extLst>
            </c:dLbl>
            <c:dLbl>
              <c:idx val="5"/>
              <c:layout>
                <c:manualLayout>
                  <c:x val="-5.4973040124549188E-3"/>
                  <c:y val="-4.0963612539058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6B-4AE7-81FA-BDABE40D1221}"/>
                </c:ext>
              </c:extLst>
            </c:dLbl>
            <c:dLbl>
              <c:idx val="6"/>
              <c:layout>
                <c:manualLayout>
                  <c:x val="-9.1621733540914411E-3"/>
                  <c:y val="-4.4377246917313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6B-4AE7-81FA-BDABE40D12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Sheet2!$B$3:$B$9</c:f>
              <c:numCache>
                <c:formatCode>General</c:formatCode>
                <c:ptCount val="7"/>
                <c:pt idx="0">
                  <c:v>128</c:v>
                </c:pt>
                <c:pt idx="1">
                  <c:v>118</c:v>
                </c:pt>
                <c:pt idx="2">
                  <c:v>108</c:v>
                </c:pt>
                <c:pt idx="3">
                  <c:v>61</c:v>
                </c:pt>
                <c:pt idx="4">
                  <c:v>50</c:v>
                </c:pt>
                <c:pt idx="5">
                  <c:v>49</c:v>
                </c:pt>
                <c:pt idx="6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6B-4AE7-81FA-BDABE40D1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352424"/>
        <c:axId val="823348160"/>
      </c:lineChart>
      <c:catAx>
        <c:axId val="82335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23348160"/>
        <c:crosses val="autoZero"/>
        <c:auto val="1"/>
        <c:lblAlgn val="ctr"/>
        <c:lblOffset val="100"/>
        <c:noMultiLvlLbl val="0"/>
      </c:catAx>
      <c:valAx>
        <c:axId val="823348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335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Turtas</a:t>
            </a:r>
          </a:p>
        </c:rich>
      </c:tx>
      <c:layout>
        <c:manualLayout>
          <c:xMode val="edge"/>
          <c:yMode val="edge"/>
          <c:x val="0.11211657031235764"/>
          <c:y val="5.2499864808007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3573683903452843"/>
          <c:y val="0.14062156661799755"/>
          <c:w val="0.47181289995664782"/>
          <c:h val="0.8127481432533919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E8-4447-B1C6-C223E3D63E25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E8-4447-B1C6-C223E3D63E2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E8-4447-B1C6-C223E3D63E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E8-4447-B1C6-C223E3D63E2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E8-4447-B1C6-C223E3D63E2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1E8-4447-B1C6-C223E3D63E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Sheet1!$AD$4:$AD$7</c:f>
              <c:strCache>
                <c:ptCount val="4"/>
                <c:pt idx="0">
                  <c:v>Susisiekimo ministerija</c:v>
                </c:pt>
                <c:pt idx="1">
                  <c:v>Finansų ministerija</c:v>
                </c:pt>
                <c:pt idx="2">
                  <c:v>Energetikos ministerija</c:v>
                </c:pt>
                <c:pt idx="3">
                  <c:v>Kitos</c:v>
                </c:pt>
              </c:strCache>
            </c:strRef>
          </c:cat>
          <c:val>
            <c:numRef>
              <c:f>Sheet1!$AE$4:$AE$7</c:f>
              <c:numCache>
                <c:formatCode>0%</c:formatCode>
                <c:ptCount val="4"/>
                <c:pt idx="0">
                  <c:v>0.49</c:v>
                </c:pt>
                <c:pt idx="1">
                  <c:v>0.33</c:v>
                </c:pt>
                <c:pt idx="2">
                  <c:v>0.14000000000000001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E8-4447-B1C6-C223E3D63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44324457343746"/>
          <c:y val="0.57605822356403014"/>
          <c:w val="0.38655675542656248"/>
          <c:h val="0.29998720622120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446278"/>
                </a:solidFill>
                <a:latin typeface="+mn-lt"/>
                <a:ea typeface="+mn-ea"/>
                <a:cs typeface="+mn-cs"/>
              </a:defRPr>
            </a:pPr>
            <a:r>
              <a:rPr lang="lt-LT" sz="1800" b="1" dirty="0">
                <a:solidFill>
                  <a:srgbClr val="446278"/>
                </a:solidFill>
              </a:rPr>
              <a:t>Grąža</a:t>
            </a:r>
            <a:r>
              <a:rPr lang="lt-LT" sz="1800" b="1" baseline="0" dirty="0">
                <a:solidFill>
                  <a:srgbClr val="446278"/>
                </a:solidFill>
              </a:rPr>
              <a:t> valstybei, mln. Eur</a:t>
            </a:r>
            <a:endParaRPr lang="lt-LT" sz="1800" b="1" dirty="0">
              <a:solidFill>
                <a:srgbClr val="446278"/>
              </a:solidFill>
            </a:endParaRPr>
          </a:p>
        </c:rich>
      </c:tx>
      <c:layout>
        <c:manualLayout>
          <c:xMode val="edge"/>
          <c:yMode val="edge"/>
          <c:x val="5.462892169570166E-2"/>
          <c:y val="1.434759535149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446278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2.0836956557406635E-2"/>
          <c:y val="0.11827813039535251"/>
          <c:w val="0.95832608688518672"/>
          <c:h val="0.68302349023332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Sheet1!$M$10</c:f>
              <c:strCache>
                <c:ptCount val="1"/>
                <c:pt idx="0">
                  <c:v>Dividendai ir pelno ir įmokos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Sheet1!$N$9:$R$9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2021P</c:v>
                </c:pt>
              </c:strCache>
            </c:strRef>
          </c:cat>
          <c:val>
            <c:numRef>
              <c:f>Sheet1!$N$10:$R$10</c:f>
              <c:numCache>
                <c:formatCode>0</c:formatCode>
                <c:ptCount val="5"/>
                <c:pt idx="0">
                  <c:v>173.6</c:v>
                </c:pt>
                <c:pt idx="1">
                  <c:v>136.19999999999999</c:v>
                </c:pt>
                <c:pt idx="2">
                  <c:v>122.4</c:v>
                </c:pt>
                <c:pt idx="3">
                  <c:v>150.30000000000001</c:v>
                </c:pt>
                <c:pt idx="4">
                  <c:v>119.3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5-4659-B649-5BA4ACF372C5}"/>
            </c:ext>
          </c:extLst>
        </c:ser>
        <c:ser>
          <c:idx val="1"/>
          <c:order val="1"/>
          <c:tx>
            <c:strRef>
              <c:f>Sheet1!$M$11</c:f>
              <c:strCache>
                <c:ptCount val="1"/>
                <c:pt idx="0">
                  <c:v>Netipiniai mokesčiai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Sheet1!$N$9:$R$9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2021P</c:v>
                </c:pt>
              </c:strCache>
            </c:strRef>
          </c:cat>
          <c:val>
            <c:numRef>
              <c:f>Sheet1!$N$11:$R$11</c:f>
              <c:numCache>
                <c:formatCode>0</c:formatCode>
                <c:ptCount val="5"/>
                <c:pt idx="0">
                  <c:v>28.9</c:v>
                </c:pt>
                <c:pt idx="1">
                  <c:v>32.1</c:v>
                </c:pt>
                <c:pt idx="2">
                  <c:v>26.6</c:v>
                </c:pt>
                <c:pt idx="3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5-4659-B649-5BA4ACF37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5429736"/>
        <c:axId val="825428424"/>
      </c:barChart>
      <c:catAx>
        <c:axId val="82542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25428424"/>
        <c:crosses val="autoZero"/>
        <c:auto val="1"/>
        <c:lblAlgn val="ctr"/>
        <c:lblOffset val="100"/>
        <c:noMultiLvlLbl val="0"/>
      </c:catAx>
      <c:valAx>
        <c:axId val="8254284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825429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22531932044657E-2"/>
          <c:y val="0.15166845590383146"/>
          <c:w val="0.55257612645013743"/>
          <c:h val="0.7580989184572992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B8-425D-BE5F-A3AE57464B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B8-425D-BE5F-A3AE57464B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B8-425D-BE5F-A3AE57464B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B8-425D-BE5F-A3AE57464B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B8-425D-BE5F-A3AE57464BE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B8-425D-BE5F-A3AE57464BE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B8-425D-BE5F-A3AE57464BE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B8-425D-BE5F-A3AE57464B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Sheet1!$A$30:$A$37</c:f>
              <c:strCache>
                <c:ptCount val="8"/>
                <c:pt idx="0">
                  <c:v>UAB „Investicijų ir verslo garantijos“</c:v>
                </c:pt>
                <c:pt idx="1">
                  <c:v>VĮ Ignalinos atominė elektrinė</c:v>
                </c:pt>
                <c:pt idx="2">
                  <c:v>AB „Kelių priežiūra“</c:v>
                </c:pt>
                <c:pt idx="3">
                  <c:v>AB „Lietuvos geležinkeliai“ įmonių grupė</c:v>
                </c:pt>
                <c:pt idx="4">
                  <c:v>AB Lietuvos pašto įmonių grupė</c:v>
                </c:pt>
                <c:pt idx="5">
                  <c:v>VĮ Registrų centras</c:v>
                </c:pt>
                <c:pt idx="6">
                  <c:v>VĮ „Regitra“</c:v>
                </c:pt>
                <c:pt idx="7">
                  <c:v>Kitos įmonės</c:v>
                </c:pt>
              </c:strCache>
            </c:strRef>
          </c:cat>
          <c:val>
            <c:numRef>
              <c:f>Sheet1!$B$30:$B$37</c:f>
              <c:numCache>
                <c:formatCode>#\ ##0.0</c:formatCode>
                <c:ptCount val="8"/>
                <c:pt idx="0">
                  <c:v>124.08670600000001</c:v>
                </c:pt>
                <c:pt idx="1">
                  <c:v>113.0578</c:v>
                </c:pt>
                <c:pt idx="2">
                  <c:v>59.138599999999997</c:v>
                </c:pt>
                <c:pt idx="3">
                  <c:v>42.271989774397639</c:v>
                </c:pt>
                <c:pt idx="4">
                  <c:v>34.862201040000002</c:v>
                </c:pt>
                <c:pt idx="5">
                  <c:v>32.7136</c:v>
                </c:pt>
                <c:pt idx="6">
                  <c:v>19.248170000000002</c:v>
                </c:pt>
                <c:pt idx="7">
                  <c:v>74.785013000000092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AB8-425D-BE5F-A3AE57464B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21968530675701"/>
          <c:y val="0.26016358031008069"/>
          <c:w val="0.3093344541809977"/>
          <c:h val="0.64035067808057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Vidutinis</a:t>
            </a:r>
            <a:r>
              <a:rPr lang="en-US" sz="1800" b="1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t-LT" sz="18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metinis </a:t>
            </a:r>
            <a:r>
              <a:rPr lang="en-US" sz="1800" b="1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vadovo</a:t>
            </a:r>
            <a:r>
              <a:rPr lang="lt-LT" sz="1800" b="1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 atlygis 202</a:t>
            </a:r>
            <a:r>
              <a:rPr lang="en-US" sz="1800" b="1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lt-LT" sz="1800" b="1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 metais (tūkst. eurų)</a:t>
            </a:r>
            <a:endParaRPr lang="en-US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1.178637287747209E-2"/>
          <c:y val="3.8804995013482203E-2"/>
          <c:w val="0.97642725424505583"/>
          <c:h val="0.76662626829157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Rinkos_info_CEO!$H$3</c:f>
              <c:strCache>
                <c:ptCount val="1"/>
                <c:pt idx="0">
                  <c:v>Valstybės valdomos įmonės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Rinkos_info_CEO!$G$4:$G$6</c:f>
              <c:strCache>
                <c:ptCount val="3"/>
                <c:pt idx="0">
                  <c:v>Didelė</c:v>
                </c:pt>
                <c:pt idx="1">
                  <c:v>Vidutinė</c:v>
                </c:pt>
                <c:pt idx="2">
                  <c:v>Maža - l. maža</c:v>
                </c:pt>
              </c:strCache>
            </c:strRef>
          </c:cat>
          <c:val>
            <c:numRef>
              <c:f>Rinkos_info_CEO!$H$4:$H$6</c:f>
              <c:numCache>
                <c:formatCode>0.0</c:formatCode>
                <c:ptCount val="3"/>
                <c:pt idx="0">
                  <c:v>116.57771571428572</c:v>
                </c:pt>
                <c:pt idx="1">
                  <c:v>59.53652980769229</c:v>
                </c:pt>
                <c:pt idx="2">
                  <c:v>47.516427448347102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2-4BEF-B248-D3AF075A5D90}"/>
            </c:ext>
          </c:extLst>
        </c:ser>
        <c:ser>
          <c:idx val="1"/>
          <c:order val="1"/>
          <c:tx>
            <c:strRef>
              <c:f>Rinkos_info_CEO!$I$3</c:f>
              <c:strCache>
                <c:ptCount val="1"/>
                <c:pt idx="0">
                  <c:v>Privačios įmonės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B32-4BEF-B248-D3AF075A5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Rinkos_info_CEO!$G$4:$G$6</c:f>
              <c:strCache>
                <c:ptCount val="3"/>
                <c:pt idx="0">
                  <c:v>Didelė</c:v>
                </c:pt>
                <c:pt idx="1">
                  <c:v>Vidutinė</c:v>
                </c:pt>
                <c:pt idx="2">
                  <c:v>Maža - l. maža</c:v>
                </c:pt>
              </c:strCache>
            </c:strRef>
          </c:cat>
          <c:val>
            <c:numRef>
              <c:f>Rinkos_info_CEO!$I$4:$I$6</c:f>
              <c:numCache>
                <c:formatCode>0.0</c:formatCode>
                <c:ptCount val="3"/>
                <c:pt idx="0">
                  <c:v>198.471</c:v>
                </c:pt>
                <c:pt idx="1">
                  <c:v>106.792</c:v>
                </c:pt>
                <c:pt idx="2">
                  <c:v>79.352000000000004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32-4BEF-B248-D3AF075A5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1991263"/>
        <c:axId val="1139346303"/>
      </c:barChart>
      <c:catAx>
        <c:axId val="174199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139346303"/>
        <c:crosses val="autoZero"/>
        <c:auto val="1"/>
        <c:lblAlgn val="ctr"/>
        <c:lblOffset val="100"/>
        <c:noMultiLvlLbl val="0"/>
      </c:catAx>
      <c:valAx>
        <c:axId val="1139346303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741991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41357307972425"/>
          <c:y val="0.89807107826851706"/>
          <c:w val="0.70231319731050557"/>
          <c:h val="6.9632545931758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0.19784</cdr:x>
      <cdr:y>0.44707</cdr:y>
    </cdr:from>
    <cdr:to>
      <cdr:x>0.51485</cdr:x>
      <cdr:y>0.61599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1FCC10E-63E5-48DB-A780-FEC26D6AFF0F}"/>
            </a:ext>
          </a:extLst>
        </cdr:cNvPr>
        <cdr:cNvSpPr txBox="1"/>
      </cdr:nvSpPr>
      <cdr:spPr>
        <a:xfrm xmlns:a="http://schemas.openxmlformats.org/drawingml/2006/main">
          <a:off x="1580991" y="2679110"/>
          <a:ext cx="2533251" cy="101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lt-LT" sz="2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500,2 mln. Eur*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4E3E2-9814-49A3-B249-1E82F3055E83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41DA3-5C14-4127-BAEA-B7047E36742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005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41DA3-5C14-4127-BAEA-B7047E36742A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986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41DA3-5C14-4127-BAEA-B7047E36742A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312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41DA3-5C14-4127-BAEA-B7047E36742A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300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41DA3-5C14-4127-BAEA-B7047E36742A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305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41DA3-5C14-4127-BAEA-B7047E36742A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010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41DA3-5C14-4127-BAEA-B7047E36742A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34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 descr="Paveikslėlis, kuriame yra skėtis, kupolas, pastatas, didelis&#10;&#10;Automatiškai sugeneruotas aprašymas">
            <a:extLst>
              <a:ext uri="{FF2B5EF4-FFF2-40B4-BE49-F238E27FC236}">
                <a16:creationId xmlns:a16="http://schemas.microsoft.com/office/drawing/2014/main" id="{E4D9B8D6-CF21-44B5-BB0B-4046CBAF25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138" cy="9906000"/>
          </a:xfrm>
          <a:prstGeom prst="rect">
            <a:avLst/>
          </a:prstGeom>
        </p:spPr>
      </p:pic>
      <p:sp>
        <p:nvSpPr>
          <p:cNvPr id="9" name="Rectangle: Single Corner Snipped 1">
            <a:extLst>
              <a:ext uri="{FF2B5EF4-FFF2-40B4-BE49-F238E27FC236}">
                <a16:creationId xmlns:a16="http://schemas.microsoft.com/office/drawing/2014/main" id="{67287913-D319-4B0A-8EAE-E07E7EEC417E}"/>
              </a:ext>
            </a:extLst>
          </p:cNvPr>
          <p:cNvSpPr/>
          <p:nvPr userDrawn="1"/>
        </p:nvSpPr>
        <p:spPr>
          <a:xfrm>
            <a:off x="0" y="0"/>
            <a:ext cx="17623400" cy="9935940"/>
          </a:xfrm>
          <a:custGeom>
            <a:avLst/>
            <a:gdLst>
              <a:gd name="connsiteX0" fmla="*/ 0 w 17610138"/>
              <a:gd name="connsiteY0" fmla="*/ 0 h 9898380"/>
              <a:gd name="connsiteX1" fmla="*/ 12660948 w 17610138"/>
              <a:gd name="connsiteY1" fmla="*/ 0 h 9898380"/>
              <a:gd name="connsiteX2" fmla="*/ 17610138 w 17610138"/>
              <a:gd name="connsiteY2" fmla="*/ 4949190 h 9898380"/>
              <a:gd name="connsiteX3" fmla="*/ 17610138 w 17610138"/>
              <a:gd name="connsiteY3" fmla="*/ 9898380 h 9898380"/>
              <a:gd name="connsiteX4" fmla="*/ 0 w 17610138"/>
              <a:gd name="connsiteY4" fmla="*/ 9898380 h 9898380"/>
              <a:gd name="connsiteX5" fmla="*/ 0 w 17610138"/>
              <a:gd name="connsiteY5" fmla="*/ 0 h 9898380"/>
              <a:gd name="connsiteX0" fmla="*/ 0 w 17610138"/>
              <a:gd name="connsiteY0" fmla="*/ 0 h 9898380"/>
              <a:gd name="connsiteX1" fmla="*/ 11225848 w 17610138"/>
              <a:gd name="connsiteY1" fmla="*/ 12700 h 9898380"/>
              <a:gd name="connsiteX2" fmla="*/ 17610138 w 17610138"/>
              <a:gd name="connsiteY2" fmla="*/ 4949190 h 9898380"/>
              <a:gd name="connsiteX3" fmla="*/ 17610138 w 17610138"/>
              <a:gd name="connsiteY3" fmla="*/ 9898380 h 9898380"/>
              <a:gd name="connsiteX4" fmla="*/ 0 w 17610138"/>
              <a:gd name="connsiteY4" fmla="*/ 9898380 h 9898380"/>
              <a:gd name="connsiteX5" fmla="*/ 0 w 17610138"/>
              <a:gd name="connsiteY5" fmla="*/ 0 h 9898380"/>
              <a:gd name="connsiteX0" fmla="*/ 0 w 17610138"/>
              <a:gd name="connsiteY0" fmla="*/ 0 h 9898380"/>
              <a:gd name="connsiteX1" fmla="*/ 11225848 w 17610138"/>
              <a:gd name="connsiteY1" fmla="*/ 12700 h 9898380"/>
              <a:gd name="connsiteX2" fmla="*/ 17597438 w 17610138"/>
              <a:gd name="connsiteY2" fmla="*/ 5927090 h 9898380"/>
              <a:gd name="connsiteX3" fmla="*/ 17610138 w 17610138"/>
              <a:gd name="connsiteY3" fmla="*/ 9898380 h 9898380"/>
              <a:gd name="connsiteX4" fmla="*/ 0 w 17610138"/>
              <a:gd name="connsiteY4" fmla="*/ 9898380 h 9898380"/>
              <a:gd name="connsiteX5" fmla="*/ 0 w 17610138"/>
              <a:gd name="connsiteY5" fmla="*/ 0 h 9898380"/>
              <a:gd name="connsiteX0" fmla="*/ 0 w 17610138"/>
              <a:gd name="connsiteY0" fmla="*/ 0 h 9898380"/>
              <a:gd name="connsiteX1" fmla="*/ 11162348 w 17610138"/>
              <a:gd name="connsiteY1" fmla="*/ 0 h 9898380"/>
              <a:gd name="connsiteX2" fmla="*/ 17597438 w 17610138"/>
              <a:gd name="connsiteY2" fmla="*/ 5927090 h 9898380"/>
              <a:gd name="connsiteX3" fmla="*/ 17610138 w 17610138"/>
              <a:gd name="connsiteY3" fmla="*/ 9898380 h 9898380"/>
              <a:gd name="connsiteX4" fmla="*/ 0 w 17610138"/>
              <a:gd name="connsiteY4" fmla="*/ 9898380 h 9898380"/>
              <a:gd name="connsiteX5" fmla="*/ 0 w 17610138"/>
              <a:gd name="connsiteY5" fmla="*/ 0 h 9898380"/>
              <a:gd name="connsiteX0" fmla="*/ 0 w 17623400"/>
              <a:gd name="connsiteY0" fmla="*/ 0 h 9898380"/>
              <a:gd name="connsiteX1" fmla="*/ 11162348 w 17623400"/>
              <a:gd name="connsiteY1" fmla="*/ 0 h 9898380"/>
              <a:gd name="connsiteX2" fmla="*/ 17622838 w 17623400"/>
              <a:gd name="connsiteY2" fmla="*/ 5939790 h 9898380"/>
              <a:gd name="connsiteX3" fmla="*/ 17610138 w 17623400"/>
              <a:gd name="connsiteY3" fmla="*/ 9898380 h 9898380"/>
              <a:gd name="connsiteX4" fmla="*/ 0 w 17623400"/>
              <a:gd name="connsiteY4" fmla="*/ 9898380 h 9898380"/>
              <a:gd name="connsiteX5" fmla="*/ 0 w 17623400"/>
              <a:gd name="connsiteY5" fmla="*/ 0 h 989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3400" h="9898380">
                <a:moveTo>
                  <a:pt x="0" y="0"/>
                </a:moveTo>
                <a:lnTo>
                  <a:pt x="11162348" y="0"/>
                </a:lnTo>
                <a:lnTo>
                  <a:pt x="17622838" y="5939790"/>
                </a:lnTo>
                <a:cubicBezTo>
                  <a:pt x="17627071" y="7263553"/>
                  <a:pt x="17605905" y="8574617"/>
                  <a:pt x="17610138" y="9898380"/>
                </a:cubicBezTo>
                <a:lnTo>
                  <a:pt x="0" y="98983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EA802076-7BFC-4E89-9A90-09EC48A99C4E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6" y="9023160"/>
            <a:ext cx="1235243" cy="6030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tačiakampis 10">
            <a:extLst>
              <a:ext uri="{FF2B5EF4-FFF2-40B4-BE49-F238E27FC236}">
                <a16:creationId xmlns:a16="http://schemas.microsoft.com/office/drawing/2014/main" id="{D2E59089-463D-4D69-B1B2-2131A9C272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723224"/>
            <a:ext cx="17610138" cy="111416"/>
          </a:xfrm>
          <a:prstGeom prst="rect">
            <a:avLst/>
          </a:prstGeom>
          <a:solidFill>
            <a:srgbClr val="213B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024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660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7075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94825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6BDF-8BFE-4757-882A-FB9053AFEFBB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AC1E-A72B-4AD6-8A08-2041BA411E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787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6BDF-8BFE-4757-882A-FB9053AFEFBB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AC1E-A72B-4AD6-8A08-2041BA411E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598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6BDF-8BFE-4757-882A-FB9053AFEFBB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AC1E-A72B-4AD6-8A08-2041BA411E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5315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6BDF-8BFE-4757-882A-FB9053AFEFBB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AC1E-A72B-4AD6-8A08-2041BA411E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6048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6BDF-8BFE-4757-882A-FB9053AFEFBB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AC1E-A72B-4AD6-8A08-2041BA411E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5469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6BDF-8BFE-4757-882A-FB9053AFEFBB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AC1E-A72B-4AD6-8A08-2041BA411E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613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6BDF-8BFE-4757-882A-FB9053AFEFBB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AC1E-A72B-4AD6-8A08-2041BA411E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348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 descr="Paveikslėlis, kuriame yra skėtis, kupolas, pastatas, didelis&#10;&#10;Automatiškai sugeneruotas aprašymas">
            <a:extLst>
              <a:ext uri="{FF2B5EF4-FFF2-40B4-BE49-F238E27FC236}">
                <a16:creationId xmlns:a16="http://schemas.microsoft.com/office/drawing/2014/main" id="{7AF838A2-F06F-44B3-B5E9-EE07F68D7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138" cy="9906000"/>
          </a:xfrm>
          <a:prstGeom prst="rect">
            <a:avLst/>
          </a:prstGeom>
        </p:spPr>
      </p:pic>
      <p:sp>
        <p:nvSpPr>
          <p:cNvPr id="16" name="Rectangle: Single Corner Snipped 1">
            <a:extLst>
              <a:ext uri="{FF2B5EF4-FFF2-40B4-BE49-F238E27FC236}">
                <a16:creationId xmlns:a16="http://schemas.microsoft.com/office/drawing/2014/main" id="{DE32F72C-D38C-4B08-AEF8-6DED910F450B}"/>
              </a:ext>
            </a:extLst>
          </p:cNvPr>
          <p:cNvSpPr/>
          <p:nvPr userDrawn="1"/>
        </p:nvSpPr>
        <p:spPr>
          <a:xfrm>
            <a:off x="0" y="0"/>
            <a:ext cx="17623400" cy="9935940"/>
          </a:xfrm>
          <a:custGeom>
            <a:avLst/>
            <a:gdLst>
              <a:gd name="connsiteX0" fmla="*/ 0 w 17610138"/>
              <a:gd name="connsiteY0" fmla="*/ 0 h 9898380"/>
              <a:gd name="connsiteX1" fmla="*/ 12660948 w 17610138"/>
              <a:gd name="connsiteY1" fmla="*/ 0 h 9898380"/>
              <a:gd name="connsiteX2" fmla="*/ 17610138 w 17610138"/>
              <a:gd name="connsiteY2" fmla="*/ 4949190 h 9898380"/>
              <a:gd name="connsiteX3" fmla="*/ 17610138 w 17610138"/>
              <a:gd name="connsiteY3" fmla="*/ 9898380 h 9898380"/>
              <a:gd name="connsiteX4" fmla="*/ 0 w 17610138"/>
              <a:gd name="connsiteY4" fmla="*/ 9898380 h 9898380"/>
              <a:gd name="connsiteX5" fmla="*/ 0 w 17610138"/>
              <a:gd name="connsiteY5" fmla="*/ 0 h 9898380"/>
              <a:gd name="connsiteX0" fmla="*/ 0 w 17610138"/>
              <a:gd name="connsiteY0" fmla="*/ 0 h 9898380"/>
              <a:gd name="connsiteX1" fmla="*/ 11225848 w 17610138"/>
              <a:gd name="connsiteY1" fmla="*/ 12700 h 9898380"/>
              <a:gd name="connsiteX2" fmla="*/ 17610138 w 17610138"/>
              <a:gd name="connsiteY2" fmla="*/ 4949190 h 9898380"/>
              <a:gd name="connsiteX3" fmla="*/ 17610138 w 17610138"/>
              <a:gd name="connsiteY3" fmla="*/ 9898380 h 9898380"/>
              <a:gd name="connsiteX4" fmla="*/ 0 w 17610138"/>
              <a:gd name="connsiteY4" fmla="*/ 9898380 h 9898380"/>
              <a:gd name="connsiteX5" fmla="*/ 0 w 17610138"/>
              <a:gd name="connsiteY5" fmla="*/ 0 h 9898380"/>
              <a:gd name="connsiteX0" fmla="*/ 0 w 17610138"/>
              <a:gd name="connsiteY0" fmla="*/ 0 h 9898380"/>
              <a:gd name="connsiteX1" fmla="*/ 11225848 w 17610138"/>
              <a:gd name="connsiteY1" fmla="*/ 12700 h 9898380"/>
              <a:gd name="connsiteX2" fmla="*/ 17597438 w 17610138"/>
              <a:gd name="connsiteY2" fmla="*/ 5927090 h 9898380"/>
              <a:gd name="connsiteX3" fmla="*/ 17610138 w 17610138"/>
              <a:gd name="connsiteY3" fmla="*/ 9898380 h 9898380"/>
              <a:gd name="connsiteX4" fmla="*/ 0 w 17610138"/>
              <a:gd name="connsiteY4" fmla="*/ 9898380 h 9898380"/>
              <a:gd name="connsiteX5" fmla="*/ 0 w 17610138"/>
              <a:gd name="connsiteY5" fmla="*/ 0 h 9898380"/>
              <a:gd name="connsiteX0" fmla="*/ 0 w 17610138"/>
              <a:gd name="connsiteY0" fmla="*/ 0 h 9898380"/>
              <a:gd name="connsiteX1" fmla="*/ 11162348 w 17610138"/>
              <a:gd name="connsiteY1" fmla="*/ 0 h 9898380"/>
              <a:gd name="connsiteX2" fmla="*/ 17597438 w 17610138"/>
              <a:gd name="connsiteY2" fmla="*/ 5927090 h 9898380"/>
              <a:gd name="connsiteX3" fmla="*/ 17610138 w 17610138"/>
              <a:gd name="connsiteY3" fmla="*/ 9898380 h 9898380"/>
              <a:gd name="connsiteX4" fmla="*/ 0 w 17610138"/>
              <a:gd name="connsiteY4" fmla="*/ 9898380 h 9898380"/>
              <a:gd name="connsiteX5" fmla="*/ 0 w 17610138"/>
              <a:gd name="connsiteY5" fmla="*/ 0 h 9898380"/>
              <a:gd name="connsiteX0" fmla="*/ 0 w 17623400"/>
              <a:gd name="connsiteY0" fmla="*/ 0 h 9898380"/>
              <a:gd name="connsiteX1" fmla="*/ 11162348 w 17623400"/>
              <a:gd name="connsiteY1" fmla="*/ 0 h 9898380"/>
              <a:gd name="connsiteX2" fmla="*/ 17622838 w 17623400"/>
              <a:gd name="connsiteY2" fmla="*/ 5939790 h 9898380"/>
              <a:gd name="connsiteX3" fmla="*/ 17610138 w 17623400"/>
              <a:gd name="connsiteY3" fmla="*/ 9898380 h 9898380"/>
              <a:gd name="connsiteX4" fmla="*/ 0 w 17623400"/>
              <a:gd name="connsiteY4" fmla="*/ 9898380 h 9898380"/>
              <a:gd name="connsiteX5" fmla="*/ 0 w 17623400"/>
              <a:gd name="connsiteY5" fmla="*/ 0 h 989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3400" h="9898380">
                <a:moveTo>
                  <a:pt x="0" y="0"/>
                </a:moveTo>
                <a:lnTo>
                  <a:pt x="11162348" y="0"/>
                </a:lnTo>
                <a:lnTo>
                  <a:pt x="17622838" y="5939790"/>
                </a:lnTo>
                <a:cubicBezTo>
                  <a:pt x="17627071" y="7263553"/>
                  <a:pt x="17605905" y="8574617"/>
                  <a:pt x="17610138" y="9898380"/>
                </a:cubicBezTo>
                <a:lnTo>
                  <a:pt x="0" y="98983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avadinimas 8">
            <a:extLst>
              <a:ext uri="{FF2B5EF4-FFF2-40B4-BE49-F238E27FC236}">
                <a16:creationId xmlns:a16="http://schemas.microsoft.com/office/drawing/2014/main" id="{F7FD030B-D583-4AD9-B86A-1B242514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13" name="Datos vietos rezervavimo ženklas 12">
            <a:extLst>
              <a:ext uri="{FF2B5EF4-FFF2-40B4-BE49-F238E27FC236}">
                <a16:creationId xmlns:a16="http://schemas.microsoft.com/office/drawing/2014/main" id="{E047C5CD-29D6-4FE0-AD54-5C310DB1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14" name="Poraštės vietos rezervavimo ženklas 13">
            <a:extLst>
              <a:ext uri="{FF2B5EF4-FFF2-40B4-BE49-F238E27FC236}">
                <a16:creationId xmlns:a16="http://schemas.microsoft.com/office/drawing/2014/main" id="{485444BC-267A-45B7-8530-526C8980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5" name="Skaidrės numerio vietos rezervavimo ženklas 14">
            <a:extLst>
              <a:ext uri="{FF2B5EF4-FFF2-40B4-BE49-F238E27FC236}">
                <a16:creationId xmlns:a16="http://schemas.microsoft.com/office/drawing/2014/main" id="{118F7320-BAEE-485A-9C13-325E180F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7E381048-ADAE-4358-8E98-6159EC4EB664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6" y="9023160"/>
            <a:ext cx="1235243" cy="6030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tačiakampis 17">
            <a:extLst>
              <a:ext uri="{FF2B5EF4-FFF2-40B4-BE49-F238E27FC236}">
                <a16:creationId xmlns:a16="http://schemas.microsoft.com/office/drawing/2014/main" id="{2A0BF519-02B7-4919-B1F1-84A85982C4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723224"/>
            <a:ext cx="17610138" cy="111416"/>
          </a:xfrm>
          <a:prstGeom prst="rect">
            <a:avLst/>
          </a:prstGeom>
          <a:solidFill>
            <a:srgbClr val="213B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7561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6BDF-8BFE-4757-882A-FB9053AFEFBB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AC1E-A72B-4AD6-8A08-2041BA411E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0949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6BDF-8BFE-4757-882A-FB9053AFEFBB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AC1E-A72B-4AD6-8A08-2041BA411E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2981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6BDF-8BFE-4757-882A-FB9053AFEFBB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AC1E-A72B-4AD6-8A08-2041BA411E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281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6BDF-8BFE-4757-882A-FB9053AFEFBB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AC1E-A72B-4AD6-8A08-2041BA411E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854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2165CAD-ABEA-4707-99B1-C0BA12ED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2F2FCC2F-A835-4768-875C-BC2B189E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D7AC1B2D-FFAE-4484-B96C-1CFC9054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0332964-46EE-490F-8681-5A9FC5AA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26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422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601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349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425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1">
            <a:extLst>
              <a:ext uri="{FF2B5EF4-FFF2-40B4-BE49-F238E27FC236}">
                <a16:creationId xmlns:a16="http://schemas.microsoft.com/office/drawing/2014/main" id="{AD3AE9DC-18C1-4190-9B90-964D234198F8}"/>
              </a:ext>
            </a:extLst>
          </p:cNvPr>
          <p:cNvSpPr/>
          <p:nvPr userDrawn="1"/>
        </p:nvSpPr>
        <p:spPr>
          <a:xfrm>
            <a:off x="-12879" y="9094"/>
            <a:ext cx="17640000" cy="9896906"/>
          </a:xfrm>
          <a:custGeom>
            <a:avLst/>
            <a:gdLst>
              <a:gd name="connsiteX0" fmla="*/ 0 w 17610138"/>
              <a:gd name="connsiteY0" fmla="*/ 0 h 9898380"/>
              <a:gd name="connsiteX1" fmla="*/ 12660948 w 17610138"/>
              <a:gd name="connsiteY1" fmla="*/ 0 h 9898380"/>
              <a:gd name="connsiteX2" fmla="*/ 17610138 w 17610138"/>
              <a:gd name="connsiteY2" fmla="*/ 4949190 h 9898380"/>
              <a:gd name="connsiteX3" fmla="*/ 17610138 w 17610138"/>
              <a:gd name="connsiteY3" fmla="*/ 9898380 h 9898380"/>
              <a:gd name="connsiteX4" fmla="*/ 0 w 17610138"/>
              <a:gd name="connsiteY4" fmla="*/ 9898380 h 9898380"/>
              <a:gd name="connsiteX5" fmla="*/ 0 w 17610138"/>
              <a:gd name="connsiteY5" fmla="*/ 0 h 9898380"/>
              <a:gd name="connsiteX0" fmla="*/ 0 w 17610138"/>
              <a:gd name="connsiteY0" fmla="*/ 0 h 9898380"/>
              <a:gd name="connsiteX1" fmla="*/ 11225848 w 17610138"/>
              <a:gd name="connsiteY1" fmla="*/ 12700 h 9898380"/>
              <a:gd name="connsiteX2" fmla="*/ 17610138 w 17610138"/>
              <a:gd name="connsiteY2" fmla="*/ 4949190 h 9898380"/>
              <a:gd name="connsiteX3" fmla="*/ 17610138 w 17610138"/>
              <a:gd name="connsiteY3" fmla="*/ 9898380 h 9898380"/>
              <a:gd name="connsiteX4" fmla="*/ 0 w 17610138"/>
              <a:gd name="connsiteY4" fmla="*/ 9898380 h 9898380"/>
              <a:gd name="connsiteX5" fmla="*/ 0 w 17610138"/>
              <a:gd name="connsiteY5" fmla="*/ 0 h 9898380"/>
              <a:gd name="connsiteX0" fmla="*/ 0 w 17610138"/>
              <a:gd name="connsiteY0" fmla="*/ 0 h 9898380"/>
              <a:gd name="connsiteX1" fmla="*/ 11225848 w 17610138"/>
              <a:gd name="connsiteY1" fmla="*/ 12700 h 9898380"/>
              <a:gd name="connsiteX2" fmla="*/ 17597438 w 17610138"/>
              <a:gd name="connsiteY2" fmla="*/ 5927090 h 9898380"/>
              <a:gd name="connsiteX3" fmla="*/ 17610138 w 17610138"/>
              <a:gd name="connsiteY3" fmla="*/ 9898380 h 9898380"/>
              <a:gd name="connsiteX4" fmla="*/ 0 w 17610138"/>
              <a:gd name="connsiteY4" fmla="*/ 9898380 h 9898380"/>
              <a:gd name="connsiteX5" fmla="*/ 0 w 17610138"/>
              <a:gd name="connsiteY5" fmla="*/ 0 h 9898380"/>
              <a:gd name="connsiteX0" fmla="*/ 0 w 17610138"/>
              <a:gd name="connsiteY0" fmla="*/ 0 h 9898380"/>
              <a:gd name="connsiteX1" fmla="*/ 11162348 w 17610138"/>
              <a:gd name="connsiteY1" fmla="*/ 0 h 9898380"/>
              <a:gd name="connsiteX2" fmla="*/ 17597438 w 17610138"/>
              <a:gd name="connsiteY2" fmla="*/ 5927090 h 9898380"/>
              <a:gd name="connsiteX3" fmla="*/ 17610138 w 17610138"/>
              <a:gd name="connsiteY3" fmla="*/ 9898380 h 9898380"/>
              <a:gd name="connsiteX4" fmla="*/ 0 w 17610138"/>
              <a:gd name="connsiteY4" fmla="*/ 9898380 h 9898380"/>
              <a:gd name="connsiteX5" fmla="*/ 0 w 17610138"/>
              <a:gd name="connsiteY5" fmla="*/ 0 h 9898380"/>
              <a:gd name="connsiteX0" fmla="*/ 0 w 17623400"/>
              <a:gd name="connsiteY0" fmla="*/ 0 h 9898380"/>
              <a:gd name="connsiteX1" fmla="*/ 11162348 w 17623400"/>
              <a:gd name="connsiteY1" fmla="*/ 0 h 9898380"/>
              <a:gd name="connsiteX2" fmla="*/ 17622838 w 17623400"/>
              <a:gd name="connsiteY2" fmla="*/ 5939790 h 9898380"/>
              <a:gd name="connsiteX3" fmla="*/ 17610138 w 17623400"/>
              <a:gd name="connsiteY3" fmla="*/ 9898380 h 9898380"/>
              <a:gd name="connsiteX4" fmla="*/ 0 w 17623400"/>
              <a:gd name="connsiteY4" fmla="*/ 9898380 h 9898380"/>
              <a:gd name="connsiteX5" fmla="*/ 0 w 17623400"/>
              <a:gd name="connsiteY5" fmla="*/ 0 h 9898380"/>
              <a:gd name="connsiteX0" fmla="*/ 5644 w 17629044"/>
              <a:gd name="connsiteY0" fmla="*/ 0 h 9898380"/>
              <a:gd name="connsiteX1" fmla="*/ 11167992 w 17629044"/>
              <a:gd name="connsiteY1" fmla="*/ 0 h 9898380"/>
              <a:gd name="connsiteX2" fmla="*/ 17628482 w 17629044"/>
              <a:gd name="connsiteY2" fmla="*/ 5939790 h 9898380"/>
              <a:gd name="connsiteX3" fmla="*/ 17615782 w 17629044"/>
              <a:gd name="connsiteY3" fmla="*/ 9898380 h 9898380"/>
              <a:gd name="connsiteX4" fmla="*/ 5644 w 17629044"/>
              <a:gd name="connsiteY4" fmla="*/ 9898380 h 9898380"/>
              <a:gd name="connsiteX5" fmla="*/ 5644 w 17629044"/>
              <a:gd name="connsiteY5" fmla="*/ 0 h 9898380"/>
              <a:gd name="connsiteX0" fmla="*/ 5644 w 17629044"/>
              <a:gd name="connsiteY0" fmla="*/ 0 h 9898380"/>
              <a:gd name="connsiteX1" fmla="*/ 11167992 w 17629044"/>
              <a:gd name="connsiteY1" fmla="*/ 0 h 9898380"/>
              <a:gd name="connsiteX2" fmla="*/ 17628482 w 17629044"/>
              <a:gd name="connsiteY2" fmla="*/ 5939790 h 9898380"/>
              <a:gd name="connsiteX3" fmla="*/ 17615782 w 17629044"/>
              <a:gd name="connsiteY3" fmla="*/ 9898380 h 9898380"/>
              <a:gd name="connsiteX4" fmla="*/ 5644 w 17629044"/>
              <a:gd name="connsiteY4" fmla="*/ 9898380 h 9898380"/>
              <a:gd name="connsiteX5" fmla="*/ 5644 w 17629044"/>
              <a:gd name="connsiteY5" fmla="*/ 0 h 9898380"/>
              <a:gd name="connsiteX0" fmla="*/ 5644 w 17629044"/>
              <a:gd name="connsiteY0" fmla="*/ 0 h 9898380"/>
              <a:gd name="connsiteX1" fmla="*/ 3014592 w 17629044"/>
              <a:gd name="connsiteY1" fmla="*/ 7048500 h 9898380"/>
              <a:gd name="connsiteX2" fmla="*/ 17628482 w 17629044"/>
              <a:gd name="connsiteY2" fmla="*/ 5939790 h 9898380"/>
              <a:gd name="connsiteX3" fmla="*/ 17615782 w 17629044"/>
              <a:gd name="connsiteY3" fmla="*/ 9898380 h 9898380"/>
              <a:gd name="connsiteX4" fmla="*/ 5644 w 17629044"/>
              <a:gd name="connsiteY4" fmla="*/ 9898380 h 9898380"/>
              <a:gd name="connsiteX5" fmla="*/ 5644 w 17629044"/>
              <a:gd name="connsiteY5" fmla="*/ 0 h 9898380"/>
              <a:gd name="connsiteX0" fmla="*/ 5644 w 17629044"/>
              <a:gd name="connsiteY0" fmla="*/ 0 h 9898380"/>
              <a:gd name="connsiteX1" fmla="*/ 3014592 w 17629044"/>
              <a:gd name="connsiteY1" fmla="*/ 7048500 h 9898380"/>
              <a:gd name="connsiteX2" fmla="*/ 17628482 w 17629044"/>
              <a:gd name="connsiteY2" fmla="*/ 5939790 h 9898380"/>
              <a:gd name="connsiteX3" fmla="*/ 17615782 w 17629044"/>
              <a:gd name="connsiteY3" fmla="*/ 9898380 h 9898380"/>
              <a:gd name="connsiteX4" fmla="*/ 5644 w 17629044"/>
              <a:gd name="connsiteY4" fmla="*/ 9898380 h 9898380"/>
              <a:gd name="connsiteX5" fmla="*/ 5644 w 17629044"/>
              <a:gd name="connsiteY5" fmla="*/ 0 h 9898380"/>
              <a:gd name="connsiteX0" fmla="*/ 5644 w 17629044"/>
              <a:gd name="connsiteY0" fmla="*/ 0 h 9898380"/>
              <a:gd name="connsiteX1" fmla="*/ 3014592 w 17629044"/>
              <a:gd name="connsiteY1" fmla="*/ 7048500 h 9898380"/>
              <a:gd name="connsiteX2" fmla="*/ 17628482 w 17629044"/>
              <a:gd name="connsiteY2" fmla="*/ 5939790 h 9898380"/>
              <a:gd name="connsiteX3" fmla="*/ 17615782 w 17629044"/>
              <a:gd name="connsiteY3" fmla="*/ 9898380 h 9898380"/>
              <a:gd name="connsiteX4" fmla="*/ 5644 w 17629044"/>
              <a:gd name="connsiteY4" fmla="*/ 9898380 h 9898380"/>
              <a:gd name="connsiteX5" fmla="*/ 5644 w 17629044"/>
              <a:gd name="connsiteY5" fmla="*/ 0 h 9898380"/>
              <a:gd name="connsiteX0" fmla="*/ 5644 w 17629044"/>
              <a:gd name="connsiteY0" fmla="*/ 0 h 9898380"/>
              <a:gd name="connsiteX1" fmla="*/ 3014592 w 17629044"/>
              <a:gd name="connsiteY1" fmla="*/ 7048500 h 9898380"/>
              <a:gd name="connsiteX2" fmla="*/ 17628482 w 17629044"/>
              <a:gd name="connsiteY2" fmla="*/ 5939790 h 9898380"/>
              <a:gd name="connsiteX3" fmla="*/ 17615782 w 17629044"/>
              <a:gd name="connsiteY3" fmla="*/ 9898380 h 9898380"/>
              <a:gd name="connsiteX4" fmla="*/ 5644 w 17629044"/>
              <a:gd name="connsiteY4" fmla="*/ 9898380 h 9898380"/>
              <a:gd name="connsiteX5" fmla="*/ 5644 w 17629044"/>
              <a:gd name="connsiteY5" fmla="*/ 0 h 9898380"/>
              <a:gd name="connsiteX0" fmla="*/ 5644 w 17629044"/>
              <a:gd name="connsiteY0" fmla="*/ 0 h 9898380"/>
              <a:gd name="connsiteX1" fmla="*/ 5033892 w 17629044"/>
              <a:gd name="connsiteY1" fmla="*/ 4686300 h 9898380"/>
              <a:gd name="connsiteX2" fmla="*/ 17628482 w 17629044"/>
              <a:gd name="connsiteY2" fmla="*/ 5939790 h 9898380"/>
              <a:gd name="connsiteX3" fmla="*/ 17615782 w 17629044"/>
              <a:gd name="connsiteY3" fmla="*/ 9898380 h 9898380"/>
              <a:gd name="connsiteX4" fmla="*/ 5644 w 17629044"/>
              <a:gd name="connsiteY4" fmla="*/ 9898380 h 9898380"/>
              <a:gd name="connsiteX5" fmla="*/ 5644 w 17629044"/>
              <a:gd name="connsiteY5" fmla="*/ 0 h 989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9044" h="9898380">
                <a:moveTo>
                  <a:pt x="5644" y="0"/>
                </a:moveTo>
                <a:cubicBezTo>
                  <a:pt x="1008627" y="2349500"/>
                  <a:pt x="8348909" y="2794000"/>
                  <a:pt x="5033892" y="4686300"/>
                </a:cubicBezTo>
                <a:cubicBezTo>
                  <a:pt x="8990789" y="2170430"/>
                  <a:pt x="12757185" y="6309360"/>
                  <a:pt x="17628482" y="5939790"/>
                </a:cubicBezTo>
                <a:cubicBezTo>
                  <a:pt x="17632715" y="7263553"/>
                  <a:pt x="17611549" y="8574617"/>
                  <a:pt x="17615782" y="9898380"/>
                </a:cubicBezTo>
                <a:lnTo>
                  <a:pt x="5644" y="9898380"/>
                </a:lnTo>
                <a:cubicBezTo>
                  <a:pt x="-7056" y="3538220"/>
                  <a:pt x="5644" y="3299460"/>
                  <a:pt x="5644" y="0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31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733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 descr="Paveikslėlis, kuriame yra skėtis, kupolas, pastatas, didelis&#10;&#10;Automatiškai sugeneruotas aprašymas">
            <a:extLst>
              <a:ext uri="{FF2B5EF4-FFF2-40B4-BE49-F238E27FC236}">
                <a16:creationId xmlns:a16="http://schemas.microsoft.com/office/drawing/2014/main" id="{2FCAC08A-1B9A-45F2-A141-01E470925B1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138" cy="990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C9867-2121-4677-B9E2-02B5E83ADDFF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43C3-072C-4CDB-A53B-6D5A1E761B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793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C6BDF-8BFE-4757-882A-FB9053AFEFBB}" type="datetimeFigureOut">
              <a:rPr lang="lt-LT" smtClean="0"/>
              <a:t>2021-12-07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AC1E-A72B-4AD6-8A08-2041BA411E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594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plane, outdoor, aircraft&#10;&#10;Description automatically generated">
            <a:extLst>
              <a:ext uri="{FF2B5EF4-FFF2-40B4-BE49-F238E27FC236}">
                <a16:creationId xmlns:a16="http://schemas.microsoft.com/office/drawing/2014/main" id="{2E11E45F-3B50-4682-87C0-5A421F982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3669" y="-1"/>
            <a:ext cx="12366469" cy="9906000"/>
          </a:xfrm>
          <a:prstGeom prst="rect">
            <a:avLst/>
          </a:prstGeom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28CFAD8D-FFB4-414E-B6F5-50D29190FE2F}"/>
              </a:ext>
            </a:extLst>
          </p:cNvPr>
          <p:cNvSpPr/>
          <p:nvPr/>
        </p:nvSpPr>
        <p:spPr>
          <a:xfrm>
            <a:off x="1" y="-2"/>
            <a:ext cx="8362121" cy="9906000"/>
          </a:xfrm>
          <a:prstGeom prst="homePlate">
            <a:avLst>
              <a:gd name="adj" fmla="val 2493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6" name="Right Triangle 44">
            <a:extLst>
              <a:ext uri="{FF2B5EF4-FFF2-40B4-BE49-F238E27FC236}">
                <a16:creationId xmlns:a16="http://schemas.microsoft.com/office/drawing/2014/main" id="{E02BA9F2-4494-4F12-8EC6-BE795B478DD0}"/>
              </a:ext>
            </a:extLst>
          </p:cNvPr>
          <p:cNvSpPr/>
          <p:nvPr/>
        </p:nvSpPr>
        <p:spPr>
          <a:xfrm flipV="1">
            <a:off x="0" y="-5"/>
            <a:ext cx="5485808" cy="5682348"/>
          </a:xfrm>
          <a:custGeom>
            <a:avLst/>
            <a:gdLst>
              <a:gd name="connsiteX0" fmla="*/ 0 w 5243669"/>
              <a:gd name="connsiteY0" fmla="*/ 4688117 h 4688117"/>
              <a:gd name="connsiteX1" fmla="*/ 0 w 5243669"/>
              <a:gd name="connsiteY1" fmla="*/ 0 h 4688117"/>
              <a:gd name="connsiteX2" fmla="*/ 5243669 w 5243669"/>
              <a:gd name="connsiteY2" fmla="*/ 4688117 h 4688117"/>
              <a:gd name="connsiteX3" fmla="*/ 0 w 5243669"/>
              <a:gd name="connsiteY3" fmla="*/ 4688117 h 4688117"/>
              <a:gd name="connsiteX0" fmla="*/ 0 w 5243669"/>
              <a:gd name="connsiteY0" fmla="*/ 4688117 h 4688117"/>
              <a:gd name="connsiteX1" fmla="*/ 0 w 5243669"/>
              <a:gd name="connsiteY1" fmla="*/ 0 h 4688117"/>
              <a:gd name="connsiteX2" fmla="*/ 5243669 w 5243669"/>
              <a:gd name="connsiteY2" fmla="*/ 4688117 h 4688117"/>
              <a:gd name="connsiteX3" fmla="*/ 0 w 5243669"/>
              <a:gd name="connsiteY3" fmla="*/ 4688117 h 468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3669" h="4688117">
                <a:moveTo>
                  <a:pt x="0" y="4688117"/>
                </a:moveTo>
                <a:lnTo>
                  <a:pt x="0" y="0"/>
                </a:lnTo>
                <a:cubicBezTo>
                  <a:pt x="1747890" y="1562706"/>
                  <a:pt x="1333151" y="3168954"/>
                  <a:pt x="5243669" y="4688117"/>
                </a:cubicBezTo>
                <a:lnTo>
                  <a:pt x="0" y="4688117"/>
                </a:lnTo>
                <a:close/>
              </a:path>
            </a:pathLst>
          </a:custGeom>
          <a:solidFill>
            <a:srgbClr val="446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4EAB183C-F804-4554-B3CA-D6DB6D1C1267}"/>
              </a:ext>
            </a:extLst>
          </p:cNvPr>
          <p:cNvSpPr/>
          <p:nvPr/>
        </p:nvSpPr>
        <p:spPr>
          <a:xfrm>
            <a:off x="6192579" y="4952999"/>
            <a:ext cx="4006750" cy="4952999"/>
          </a:xfrm>
          <a:prstGeom prst="parallelogram">
            <a:avLst>
              <a:gd name="adj" fmla="val 5041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8" name="Flowchart: Extract 27">
            <a:extLst>
              <a:ext uri="{FF2B5EF4-FFF2-40B4-BE49-F238E27FC236}">
                <a16:creationId xmlns:a16="http://schemas.microsoft.com/office/drawing/2014/main" id="{01C7C804-645E-4FB3-8A2D-73CD01DF80E2}"/>
              </a:ext>
            </a:extLst>
          </p:cNvPr>
          <p:cNvSpPr/>
          <p:nvPr/>
        </p:nvSpPr>
        <p:spPr>
          <a:xfrm>
            <a:off x="7242629" y="8574156"/>
            <a:ext cx="1562440" cy="1331841"/>
          </a:xfrm>
          <a:prstGeom prst="flowChartExtra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43B06-B08B-4427-AF5C-A7A8AA0E3504}"/>
              </a:ext>
            </a:extLst>
          </p:cNvPr>
          <p:cNvSpPr txBox="1"/>
          <p:nvPr/>
        </p:nvSpPr>
        <p:spPr>
          <a:xfrm>
            <a:off x="530149" y="5547401"/>
            <a:ext cx="94270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60380">
              <a:defRPr/>
            </a:pPr>
            <a:r>
              <a:rPr lang="lt-LT" sz="4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VALSTYBĖS VALDOMŲ ĮMONIŲ VEIKLA </a:t>
            </a:r>
          </a:p>
          <a:p>
            <a:pPr defTabSz="660380">
              <a:defRPr/>
            </a:pPr>
            <a:r>
              <a:rPr lang="lt-LT" sz="4000" dirty="0">
                <a:solidFill>
                  <a:srgbClr val="2E748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2020/21 METAI</a:t>
            </a:r>
            <a:endParaRPr lang="lt-LT" sz="4400" dirty="0">
              <a:solidFill>
                <a:srgbClr val="2E748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75C2743-41FF-4C56-978F-FE35868269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0" b="96882" l="8974" r="89744">
                        <a14:foregroundMark x1="39316" y1="93764" x2="39316" y2="93764"/>
                        <a14:foregroundMark x1="10043" y1="63920" x2="10043" y2="63920"/>
                        <a14:foregroundMark x1="9829" y1="63697" x2="9829" y2="63697"/>
                        <a14:foregroundMark x1="9188" y1="63474" x2="9188" y2="63474"/>
                        <a14:foregroundMark x1="9615" y1="63920" x2="9615" y2="63920"/>
                        <a14:foregroundMark x1="9829" y1="63697" x2="9829" y2="63697"/>
                        <a14:foregroundMark x1="9829" y1="63697" x2="9829" y2="63697"/>
                        <a14:foregroundMark x1="9402" y1="63697" x2="9402" y2="63697"/>
                        <a14:foregroundMark x1="9402" y1="63697" x2="9402" y2="63697"/>
                        <a14:foregroundMark x1="9615" y1="63697" x2="9615" y2="63697"/>
                        <a14:foregroundMark x1="9615" y1="63697" x2="9615" y2="63697"/>
                        <a14:foregroundMark x1="9615" y1="63474" x2="9615" y2="63920"/>
                        <a14:foregroundMark x1="10043" y1="64365" x2="9402" y2="62584"/>
                        <a14:foregroundMark x1="10043" y1="63697" x2="9188" y2="63252"/>
                        <a14:foregroundMark x1="9402" y1="63697" x2="9188" y2="63474"/>
                        <a14:foregroundMark x1="32479" y1="96882" x2="32479" y2="96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6" t="28644" r="17425"/>
          <a:stretch/>
        </p:blipFill>
        <p:spPr>
          <a:xfrm rot="10800000" flipH="1">
            <a:off x="5382838" y="-6"/>
            <a:ext cx="2706705" cy="2476086"/>
          </a:xfrm>
          <a:prstGeom prst="rect">
            <a:avLst/>
          </a:pr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5A6DAE6-D615-40D6-8931-F024863A4ACD}"/>
              </a:ext>
            </a:extLst>
          </p:cNvPr>
          <p:cNvSpPr/>
          <p:nvPr/>
        </p:nvSpPr>
        <p:spPr>
          <a:xfrm flipH="1">
            <a:off x="12743543" y="7429498"/>
            <a:ext cx="4866594" cy="2474686"/>
          </a:xfrm>
          <a:custGeom>
            <a:avLst/>
            <a:gdLst>
              <a:gd name="connsiteX0" fmla="*/ 0 w 4866594"/>
              <a:gd name="connsiteY0" fmla="*/ 2474686 h 2474686"/>
              <a:gd name="connsiteX1" fmla="*/ 0 w 4866594"/>
              <a:gd name="connsiteY1" fmla="*/ 0 h 2474686"/>
              <a:gd name="connsiteX2" fmla="*/ 4866594 w 4866594"/>
              <a:gd name="connsiteY2" fmla="*/ 2474686 h 2474686"/>
              <a:gd name="connsiteX3" fmla="*/ 0 w 4866594"/>
              <a:gd name="connsiteY3" fmla="*/ 2474686 h 2474686"/>
              <a:gd name="connsiteX0" fmla="*/ 0 w 4866594"/>
              <a:gd name="connsiteY0" fmla="*/ 2474686 h 2474686"/>
              <a:gd name="connsiteX1" fmla="*/ 0 w 4866594"/>
              <a:gd name="connsiteY1" fmla="*/ 0 h 2474686"/>
              <a:gd name="connsiteX2" fmla="*/ 4866594 w 4866594"/>
              <a:gd name="connsiteY2" fmla="*/ 2474686 h 2474686"/>
              <a:gd name="connsiteX3" fmla="*/ 0 w 4866594"/>
              <a:gd name="connsiteY3" fmla="*/ 2474686 h 2474686"/>
              <a:gd name="connsiteX0" fmla="*/ 0 w 4866594"/>
              <a:gd name="connsiteY0" fmla="*/ 2474686 h 2474686"/>
              <a:gd name="connsiteX1" fmla="*/ 0 w 4866594"/>
              <a:gd name="connsiteY1" fmla="*/ 0 h 2474686"/>
              <a:gd name="connsiteX2" fmla="*/ 4866594 w 4866594"/>
              <a:gd name="connsiteY2" fmla="*/ 2474686 h 2474686"/>
              <a:gd name="connsiteX3" fmla="*/ 0 w 4866594"/>
              <a:gd name="connsiteY3" fmla="*/ 2474686 h 247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6594" h="2474686">
                <a:moveTo>
                  <a:pt x="0" y="2474686"/>
                </a:moveTo>
                <a:lnTo>
                  <a:pt x="0" y="0"/>
                </a:lnTo>
                <a:cubicBezTo>
                  <a:pt x="2884328" y="708985"/>
                  <a:pt x="3244396" y="1649791"/>
                  <a:pt x="4866594" y="2474686"/>
                </a:cubicBezTo>
                <a:lnTo>
                  <a:pt x="0" y="2474686"/>
                </a:lnTo>
                <a:close/>
              </a:path>
            </a:pathLst>
          </a:custGeom>
          <a:solidFill>
            <a:srgbClr val="769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515C530A-E98E-4171-A136-970F3C2AA421}"/>
              </a:ext>
            </a:extLst>
          </p:cNvPr>
          <p:cNvSpPr/>
          <p:nvPr/>
        </p:nvSpPr>
        <p:spPr>
          <a:xfrm flipV="1">
            <a:off x="0" y="-5"/>
            <a:ext cx="5243669" cy="5227298"/>
          </a:xfrm>
          <a:custGeom>
            <a:avLst/>
            <a:gdLst>
              <a:gd name="connsiteX0" fmla="*/ 0 w 5243669"/>
              <a:gd name="connsiteY0" fmla="*/ 4688117 h 4688117"/>
              <a:gd name="connsiteX1" fmla="*/ 0 w 5243669"/>
              <a:gd name="connsiteY1" fmla="*/ 0 h 4688117"/>
              <a:gd name="connsiteX2" fmla="*/ 5243669 w 5243669"/>
              <a:gd name="connsiteY2" fmla="*/ 4688117 h 4688117"/>
              <a:gd name="connsiteX3" fmla="*/ 0 w 5243669"/>
              <a:gd name="connsiteY3" fmla="*/ 4688117 h 4688117"/>
              <a:gd name="connsiteX0" fmla="*/ 0 w 5243669"/>
              <a:gd name="connsiteY0" fmla="*/ 4688117 h 4688117"/>
              <a:gd name="connsiteX1" fmla="*/ 0 w 5243669"/>
              <a:gd name="connsiteY1" fmla="*/ 0 h 4688117"/>
              <a:gd name="connsiteX2" fmla="*/ 5243669 w 5243669"/>
              <a:gd name="connsiteY2" fmla="*/ 4688117 h 4688117"/>
              <a:gd name="connsiteX3" fmla="*/ 0 w 5243669"/>
              <a:gd name="connsiteY3" fmla="*/ 4688117 h 468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3669" h="4688117">
                <a:moveTo>
                  <a:pt x="0" y="4688117"/>
                </a:moveTo>
                <a:lnTo>
                  <a:pt x="0" y="0"/>
                </a:lnTo>
                <a:cubicBezTo>
                  <a:pt x="1747890" y="1562706"/>
                  <a:pt x="1333151" y="3168954"/>
                  <a:pt x="5243669" y="4688117"/>
                </a:cubicBezTo>
                <a:lnTo>
                  <a:pt x="0" y="4688117"/>
                </a:lnTo>
                <a:close/>
              </a:path>
            </a:pathLst>
          </a:custGeom>
          <a:solidFill>
            <a:srgbClr val="769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5" name="Paveikslėlis 32" descr="Paveikslėlis, kuriame yra objektas, laikrodis&#10;&#10;Automatiškai sugeneruotas aprašymas">
            <a:extLst>
              <a:ext uri="{FF2B5EF4-FFF2-40B4-BE49-F238E27FC236}">
                <a16:creationId xmlns:a16="http://schemas.microsoft.com/office/drawing/2014/main" id="{8A8F46A5-531F-4CB0-87FD-82AFFF5AA77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0" y="303555"/>
            <a:ext cx="2348564" cy="11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8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48">
            <a:extLst>
              <a:ext uri="{FF2B5EF4-FFF2-40B4-BE49-F238E27FC236}">
                <a16:creationId xmlns:a16="http://schemas.microsoft.com/office/drawing/2014/main" id="{4C002CCB-6293-4EFA-B6E2-9CAE1FEBD3F5}"/>
              </a:ext>
            </a:extLst>
          </p:cNvPr>
          <p:cNvSpPr/>
          <p:nvPr/>
        </p:nvSpPr>
        <p:spPr>
          <a:xfrm rot="10800000" flipH="1" flipV="1">
            <a:off x="-5850" y="1349830"/>
            <a:ext cx="3590880" cy="8556170"/>
          </a:xfrm>
          <a:custGeom>
            <a:avLst/>
            <a:gdLst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213" h="7697337">
                <a:moveTo>
                  <a:pt x="0" y="7697337"/>
                </a:moveTo>
                <a:lnTo>
                  <a:pt x="0" y="0"/>
                </a:lnTo>
                <a:cubicBezTo>
                  <a:pt x="83928" y="4757436"/>
                  <a:pt x="2490142" y="5131558"/>
                  <a:pt x="3735213" y="7697337"/>
                </a:cubicBezTo>
                <a:lnTo>
                  <a:pt x="0" y="7697337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0C20FC15-2018-4B90-BE76-613FCEF98371}"/>
              </a:ext>
            </a:extLst>
          </p:cNvPr>
          <p:cNvSpPr/>
          <p:nvPr/>
        </p:nvSpPr>
        <p:spPr>
          <a:xfrm rot="10800000">
            <a:off x="13866123" y="-7"/>
            <a:ext cx="3735213" cy="7697337"/>
          </a:xfrm>
          <a:custGeom>
            <a:avLst/>
            <a:gdLst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213" h="7697337">
                <a:moveTo>
                  <a:pt x="0" y="7697337"/>
                </a:moveTo>
                <a:lnTo>
                  <a:pt x="0" y="0"/>
                </a:lnTo>
                <a:cubicBezTo>
                  <a:pt x="83928" y="4757436"/>
                  <a:pt x="2490142" y="5131558"/>
                  <a:pt x="3735213" y="7697337"/>
                </a:cubicBezTo>
                <a:lnTo>
                  <a:pt x="0" y="7697337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BE0793C7-6752-40B7-81BE-366FA0A59AD8}"/>
              </a:ext>
            </a:extLst>
          </p:cNvPr>
          <p:cNvSpPr/>
          <p:nvPr/>
        </p:nvSpPr>
        <p:spPr>
          <a:xfrm rot="10800000">
            <a:off x="14653485" y="0"/>
            <a:ext cx="2970938" cy="7697338"/>
          </a:xfrm>
          <a:custGeom>
            <a:avLst/>
            <a:gdLst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938" h="7697338">
                <a:moveTo>
                  <a:pt x="0" y="7697338"/>
                </a:moveTo>
                <a:lnTo>
                  <a:pt x="0" y="0"/>
                </a:lnTo>
                <a:cubicBezTo>
                  <a:pt x="206541" y="4292979"/>
                  <a:pt x="1980625" y="5131559"/>
                  <a:pt x="2970938" y="7697338"/>
                </a:cubicBezTo>
                <a:lnTo>
                  <a:pt x="0" y="7697338"/>
                </a:lnTo>
                <a:close/>
              </a:path>
            </a:pathLst>
          </a:cu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45B0FA-CD3D-4CD6-AD4E-1C6BA67181CB}"/>
              </a:ext>
            </a:extLst>
          </p:cNvPr>
          <p:cNvGrpSpPr/>
          <p:nvPr/>
        </p:nvGrpSpPr>
        <p:grpSpPr>
          <a:xfrm>
            <a:off x="4074597" y="4171950"/>
            <a:ext cx="9697107" cy="2528209"/>
            <a:chOff x="3459086" y="4230006"/>
            <a:chExt cx="9697107" cy="25282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97DBC7-1816-4FA8-9D52-EA1A008018A2}"/>
                </a:ext>
              </a:extLst>
            </p:cNvPr>
            <p:cNvGrpSpPr/>
            <p:nvPr/>
          </p:nvGrpSpPr>
          <p:grpSpPr>
            <a:xfrm>
              <a:off x="9036214" y="4230006"/>
              <a:ext cx="4119979" cy="2338388"/>
              <a:chOff x="3903969" y="5329410"/>
              <a:chExt cx="4119979" cy="233838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F73FF45-775B-47A0-A9CF-7DB08D92DE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3969" y="5329410"/>
                <a:ext cx="0" cy="2338388"/>
              </a:xfrm>
              <a:prstGeom prst="line">
                <a:avLst/>
              </a:prstGeom>
              <a:ln w="12700">
                <a:solidFill>
                  <a:srgbClr val="2E74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Graphic 9" descr="@">
                <a:extLst>
                  <a:ext uri="{FF2B5EF4-FFF2-40B4-BE49-F238E27FC236}">
                    <a16:creationId xmlns:a16="http://schemas.microsoft.com/office/drawing/2014/main" id="{444C8046-5689-4CB1-92EB-64FEBEC24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191163" y="6174341"/>
                <a:ext cx="531371" cy="584476"/>
              </a:xfrm>
              <a:prstGeom prst="rect">
                <a:avLst/>
              </a:prstGeom>
            </p:spPr>
          </p:pic>
          <p:pic>
            <p:nvPicPr>
              <p:cNvPr id="11" name="Graphic 10" descr="Envelope">
                <a:extLst>
                  <a:ext uri="{FF2B5EF4-FFF2-40B4-BE49-F238E27FC236}">
                    <a16:creationId xmlns:a16="http://schemas.microsoft.com/office/drawing/2014/main" id="{967F6295-D8DD-4347-A764-CA2F55BC3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151651" y="5423207"/>
                <a:ext cx="603779" cy="550231"/>
              </a:xfrm>
              <a:prstGeom prst="rect">
                <a:avLst/>
              </a:prstGeom>
            </p:spPr>
          </p:pic>
          <p:pic>
            <p:nvPicPr>
              <p:cNvPr id="13" name="Graphic 12" descr="Telephone">
                <a:extLst>
                  <a:ext uri="{FF2B5EF4-FFF2-40B4-BE49-F238E27FC236}">
                    <a16:creationId xmlns:a16="http://schemas.microsoft.com/office/drawing/2014/main" id="{5B1426B9-D9AE-4D96-8CCF-47261CAB6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187855" y="6959720"/>
                <a:ext cx="531369" cy="58447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33B9D6-4C44-47E5-9993-ED15A426DF94}"/>
                  </a:ext>
                </a:extLst>
              </p:cNvPr>
              <p:cNvSpPr/>
              <p:nvPr/>
            </p:nvSpPr>
            <p:spPr>
              <a:xfrm>
                <a:off x="4778517" y="7003781"/>
                <a:ext cx="3239320" cy="5502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+370 620 73679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8BC1217-F67B-4C27-8395-D47C25FB58C3}"/>
                  </a:ext>
                </a:extLst>
              </p:cNvPr>
              <p:cNvSpPr/>
              <p:nvPr/>
            </p:nvSpPr>
            <p:spPr>
              <a:xfrm>
                <a:off x="4782485" y="5423206"/>
                <a:ext cx="3239320" cy="5502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www.governance.lt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E0F59D4-18A1-42AF-9870-4F9FBA0F1D2D}"/>
                  </a:ext>
                </a:extLst>
              </p:cNvPr>
              <p:cNvSpPr/>
              <p:nvPr/>
            </p:nvSpPr>
            <p:spPr>
              <a:xfrm>
                <a:off x="4784628" y="6191463"/>
                <a:ext cx="3239320" cy="5502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info@governance.lt</a:t>
                </a:r>
              </a:p>
            </p:txBody>
          </p:sp>
        </p:grpSp>
        <p:pic>
          <p:nvPicPr>
            <p:cNvPr id="8" name="Picture 3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7CE13E7D-3831-402D-A1D5-0D9329485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086" y="4230006"/>
              <a:ext cx="5329447" cy="2528209"/>
            </a:xfrm>
            <a:prstGeom prst="rect">
              <a:avLst/>
            </a:prstGeom>
          </p:spPr>
        </p:pic>
      </p:grpSp>
      <p:sp>
        <p:nvSpPr>
          <p:cNvPr id="18" name="Right Triangle 57">
            <a:extLst>
              <a:ext uri="{FF2B5EF4-FFF2-40B4-BE49-F238E27FC236}">
                <a16:creationId xmlns:a16="http://schemas.microsoft.com/office/drawing/2014/main" id="{D27168B7-69D2-49C5-95DF-704D410A2E0E}"/>
              </a:ext>
            </a:extLst>
          </p:cNvPr>
          <p:cNvSpPr/>
          <p:nvPr/>
        </p:nvSpPr>
        <p:spPr>
          <a:xfrm rot="10800000" flipH="1" flipV="1">
            <a:off x="0" y="1906584"/>
            <a:ext cx="2703249" cy="7999415"/>
          </a:xfrm>
          <a:custGeom>
            <a:avLst/>
            <a:gdLst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938" h="7697338">
                <a:moveTo>
                  <a:pt x="0" y="7697338"/>
                </a:moveTo>
                <a:lnTo>
                  <a:pt x="0" y="0"/>
                </a:lnTo>
                <a:cubicBezTo>
                  <a:pt x="206541" y="4292979"/>
                  <a:pt x="1980625" y="5131559"/>
                  <a:pt x="2970938" y="7697338"/>
                </a:cubicBezTo>
                <a:lnTo>
                  <a:pt x="0" y="7697338"/>
                </a:lnTo>
                <a:close/>
              </a:path>
            </a:pathLst>
          </a:cu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0C20FC15-2018-4B90-BE76-613FCEF98371}"/>
              </a:ext>
            </a:extLst>
          </p:cNvPr>
          <p:cNvSpPr/>
          <p:nvPr/>
        </p:nvSpPr>
        <p:spPr>
          <a:xfrm rot="10800000">
            <a:off x="13866123" y="-7"/>
            <a:ext cx="3735213" cy="7697337"/>
          </a:xfrm>
          <a:custGeom>
            <a:avLst/>
            <a:gdLst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213" h="7697337">
                <a:moveTo>
                  <a:pt x="0" y="7697337"/>
                </a:moveTo>
                <a:lnTo>
                  <a:pt x="0" y="0"/>
                </a:lnTo>
                <a:cubicBezTo>
                  <a:pt x="83928" y="4757436"/>
                  <a:pt x="2490142" y="5131558"/>
                  <a:pt x="3735213" y="7697337"/>
                </a:cubicBezTo>
                <a:lnTo>
                  <a:pt x="0" y="7697337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BE0793C7-6752-40B7-81BE-366FA0A59AD8}"/>
              </a:ext>
            </a:extLst>
          </p:cNvPr>
          <p:cNvSpPr/>
          <p:nvPr/>
        </p:nvSpPr>
        <p:spPr>
          <a:xfrm rot="10800000">
            <a:off x="14653485" y="0"/>
            <a:ext cx="2970938" cy="7697338"/>
          </a:xfrm>
          <a:custGeom>
            <a:avLst/>
            <a:gdLst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938" h="7697338">
                <a:moveTo>
                  <a:pt x="0" y="7697338"/>
                </a:moveTo>
                <a:lnTo>
                  <a:pt x="0" y="0"/>
                </a:lnTo>
                <a:cubicBezTo>
                  <a:pt x="206541" y="4292979"/>
                  <a:pt x="1980625" y="5131559"/>
                  <a:pt x="2970938" y="7697338"/>
                </a:cubicBezTo>
                <a:lnTo>
                  <a:pt x="0" y="7697338"/>
                </a:lnTo>
                <a:close/>
              </a:path>
            </a:pathLst>
          </a:cu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aveikslėlis 32" descr="Paveikslėlis, kuriame yra objektas, laikrodis&#10;&#10;Automatiškai sugeneruotas aprašymas">
            <a:extLst>
              <a:ext uri="{FF2B5EF4-FFF2-40B4-BE49-F238E27FC236}">
                <a16:creationId xmlns:a16="http://schemas.microsoft.com/office/drawing/2014/main" id="{560C1EA6-95D1-45AC-BF1D-CAD35C78893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061" y="353605"/>
            <a:ext cx="1739395" cy="8401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70AFB5A-A23F-4D84-81DB-DAC73FC6078D}"/>
              </a:ext>
            </a:extLst>
          </p:cNvPr>
          <p:cNvGrpSpPr/>
          <p:nvPr/>
        </p:nvGrpSpPr>
        <p:grpSpPr>
          <a:xfrm>
            <a:off x="521172" y="436916"/>
            <a:ext cx="12476696" cy="826396"/>
            <a:chOff x="521172" y="436916"/>
            <a:chExt cx="12476696" cy="826396"/>
          </a:xfrm>
        </p:grpSpPr>
        <p:sp>
          <p:nvSpPr>
            <p:cNvPr id="11" name="Pavadinimas 2">
              <a:extLst>
                <a:ext uri="{FF2B5EF4-FFF2-40B4-BE49-F238E27FC236}">
                  <a16:creationId xmlns:a16="http://schemas.microsoft.com/office/drawing/2014/main" id="{36F08AE7-88F0-43FA-8045-7EDB43C5CF92}"/>
                </a:ext>
              </a:extLst>
            </p:cNvPr>
            <p:cNvSpPr txBox="1">
              <a:spLocks/>
            </p:cNvSpPr>
            <p:nvPr/>
          </p:nvSpPr>
          <p:spPr>
            <a:xfrm>
              <a:off x="1234654" y="436916"/>
              <a:ext cx="11763214" cy="8263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132075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35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lt-LT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TENDENCIJOS VVĮ SEKTORIUJE</a:t>
              </a:r>
              <a:endParaRPr lang="lt-LT" sz="8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652E4BEE-3936-4583-954E-73C5144C0722}"/>
                </a:ext>
              </a:extLst>
            </p:cNvPr>
            <p:cNvSpPr/>
            <p:nvPr/>
          </p:nvSpPr>
          <p:spPr>
            <a:xfrm>
              <a:off x="521172" y="506896"/>
              <a:ext cx="545609" cy="635583"/>
            </a:xfrm>
            <a:custGeom>
              <a:avLst/>
              <a:gdLst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667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286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011">
                  <a:moveTo>
                    <a:pt x="0" y="0"/>
                  </a:moveTo>
                  <a:lnTo>
                    <a:pt x="266700" y="0"/>
                  </a:lnTo>
                  <a:lnTo>
                    <a:pt x="228600" y="266011"/>
                  </a:lnTo>
                  <a:lnTo>
                    <a:pt x="0" y="26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Arc 36">
            <a:extLst>
              <a:ext uri="{FF2B5EF4-FFF2-40B4-BE49-F238E27FC236}">
                <a16:creationId xmlns:a16="http://schemas.microsoft.com/office/drawing/2014/main" id="{BC435098-92EE-41F5-BD1B-6CD2A5F95545}"/>
              </a:ext>
            </a:extLst>
          </p:cNvPr>
          <p:cNvSpPr/>
          <p:nvPr/>
        </p:nvSpPr>
        <p:spPr>
          <a:xfrm>
            <a:off x="-4012709" y="1819094"/>
            <a:ext cx="8050805" cy="7544229"/>
          </a:xfrm>
          <a:prstGeom prst="arc">
            <a:avLst>
              <a:gd name="adj1" fmla="val 16200000"/>
              <a:gd name="adj2" fmla="val 5404813"/>
            </a:avLst>
          </a:prstGeom>
          <a:ln w="28575">
            <a:solidFill>
              <a:srgbClr val="42C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0B499A2-50DD-4982-9430-8F2F7DF3D9B4}"/>
              </a:ext>
            </a:extLst>
          </p:cNvPr>
          <p:cNvGrpSpPr/>
          <p:nvPr/>
        </p:nvGrpSpPr>
        <p:grpSpPr>
          <a:xfrm>
            <a:off x="2367600" y="2546937"/>
            <a:ext cx="8892672" cy="1722862"/>
            <a:chOff x="1899864" y="1576854"/>
            <a:chExt cx="8892672" cy="172286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F2CA79A-7893-424B-994A-DB68C6756826}"/>
                </a:ext>
              </a:extLst>
            </p:cNvPr>
            <p:cNvGrpSpPr/>
            <p:nvPr/>
          </p:nvGrpSpPr>
          <p:grpSpPr>
            <a:xfrm>
              <a:off x="1899864" y="1576854"/>
              <a:ext cx="8892672" cy="1244582"/>
              <a:chOff x="2474022" y="2187434"/>
              <a:chExt cx="8892672" cy="1244582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ABFFB21-C0D9-41A8-A145-3EB609F5F3F5}"/>
                  </a:ext>
                </a:extLst>
              </p:cNvPr>
              <p:cNvSpPr txBox="1"/>
              <p:nvPr/>
            </p:nvSpPr>
            <p:spPr>
              <a:xfrm>
                <a:off x="4102916" y="2607656"/>
                <a:ext cx="72637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000" b="1" cap="al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Pagrindiniai finansiniai rodikliai 2020 m. augo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00C1201-1836-45CB-8527-F2802A3DF5B4}"/>
                  </a:ext>
                </a:extLst>
              </p:cNvPr>
              <p:cNvSpPr/>
              <p:nvPr/>
            </p:nvSpPr>
            <p:spPr>
              <a:xfrm>
                <a:off x="2474022" y="2187434"/>
                <a:ext cx="1294532" cy="1244582"/>
              </a:xfrm>
              <a:prstGeom prst="ellipse">
                <a:avLst/>
              </a:prstGeom>
              <a:solidFill>
                <a:srgbClr val="308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16BEDD-8995-4A73-B954-DBE612BC3FDF}"/>
                </a:ext>
              </a:extLst>
            </p:cNvPr>
            <p:cNvSpPr txBox="1"/>
            <p:nvPr/>
          </p:nvSpPr>
          <p:spPr>
            <a:xfrm>
              <a:off x="3809714" y="2437942"/>
              <a:ext cx="670879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lt-LT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Nepaisant globalių iššūkių, 2020 m. VVĮ portfelis fiksavo teigiamas tendencijas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lt-LT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Grąža valstybei buvo 20 proc. didesnė nei 2019 m.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3755D12-C367-4690-8DB0-932C7DFBC30A}"/>
              </a:ext>
            </a:extLst>
          </p:cNvPr>
          <p:cNvGrpSpPr/>
          <p:nvPr/>
        </p:nvGrpSpPr>
        <p:grpSpPr>
          <a:xfrm>
            <a:off x="3349228" y="4939584"/>
            <a:ext cx="10064313" cy="1423571"/>
            <a:chOff x="3349228" y="4939584"/>
            <a:chExt cx="10064313" cy="142357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75A53BB-0A94-46E7-92C4-46428075959D}"/>
                </a:ext>
              </a:extLst>
            </p:cNvPr>
            <p:cNvGrpSpPr/>
            <p:nvPr/>
          </p:nvGrpSpPr>
          <p:grpSpPr>
            <a:xfrm>
              <a:off x="5017431" y="5361820"/>
              <a:ext cx="8396110" cy="1001335"/>
              <a:chOff x="3445000" y="2023493"/>
              <a:chExt cx="8396110" cy="100133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30F8198-3AC7-4614-951B-657D07617B49}"/>
                  </a:ext>
                </a:extLst>
              </p:cNvPr>
              <p:cNvSpPr txBox="1"/>
              <p:nvPr/>
            </p:nvSpPr>
            <p:spPr>
              <a:xfrm>
                <a:off x="3445000" y="2023493"/>
                <a:ext cx="6161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000" b="1" cap="al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stabili valdysenos pažanga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E14A36-1726-496C-AEB8-C82A652BCBAA}"/>
                  </a:ext>
                </a:extLst>
              </p:cNvPr>
              <p:cNvSpPr txBox="1"/>
              <p:nvPr/>
            </p:nvSpPr>
            <p:spPr>
              <a:xfrm>
                <a:off x="3790305" y="2440053"/>
                <a:ext cx="8050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lt-LT" sz="1600" cap="al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Strateginių įmonių valdysenos vertinimas jau teigiamas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lt-LT" sz="1600" cap="al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Dalis VVĮ galėtų būti laikomos pavyzdinėmis ir nacionaliniu lygiu</a:t>
                </a: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55E443E-A782-4F8D-B5AF-81577BCE0FC5}"/>
                </a:ext>
              </a:extLst>
            </p:cNvPr>
            <p:cNvSpPr/>
            <p:nvPr/>
          </p:nvSpPr>
          <p:spPr>
            <a:xfrm>
              <a:off x="3349228" y="4939584"/>
              <a:ext cx="1294532" cy="1244582"/>
            </a:xfrm>
            <a:prstGeom prst="ellipse">
              <a:avLst/>
            </a:prstGeom>
            <a:solidFill>
              <a:srgbClr val="30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140F26-25D4-4639-93F1-605C1D6F62E8}"/>
              </a:ext>
            </a:extLst>
          </p:cNvPr>
          <p:cNvGrpSpPr/>
          <p:nvPr/>
        </p:nvGrpSpPr>
        <p:grpSpPr>
          <a:xfrm>
            <a:off x="2367600" y="7461255"/>
            <a:ext cx="11778705" cy="1423571"/>
            <a:chOff x="3349228" y="4939584"/>
            <a:chExt cx="11778705" cy="142357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74BB348-B78C-4C5E-88A5-42ACBFB01A1A}"/>
                </a:ext>
              </a:extLst>
            </p:cNvPr>
            <p:cNvGrpSpPr/>
            <p:nvPr/>
          </p:nvGrpSpPr>
          <p:grpSpPr>
            <a:xfrm>
              <a:off x="5017430" y="5361820"/>
              <a:ext cx="10110503" cy="1001335"/>
              <a:chOff x="3444999" y="2023493"/>
              <a:chExt cx="10110503" cy="1001335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63D882-7E4C-476B-B19A-6894600F0B29}"/>
                  </a:ext>
                </a:extLst>
              </p:cNvPr>
              <p:cNvSpPr txBox="1"/>
              <p:nvPr/>
            </p:nvSpPr>
            <p:spPr>
              <a:xfrm>
                <a:off x="3444999" y="2023493"/>
                <a:ext cx="101105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000" b="1" cap="al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Optimizuojamas </a:t>
                </a:r>
                <a:r>
                  <a:rPr lang="lt-LT" sz="2000" b="1" cap="all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vvį</a:t>
                </a:r>
                <a:r>
                  <a:rPr lang="lt-LT" sz="2000" b="1" cap="al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portfelis bei atsisakoma neprioritetinių veiklų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DDD6B14-A38C-4AEF-A1A4-E4E8D366B3D7}"/>
                  </a:ext>
                </a:extLst>
              </p:cNvPr>
              <p:cNvSpPr txBox="1"/>
              <p:nvPr/>
            </p:nvSpPr>
            <p:spPr>
              <a:xfrm>
                <a:off x="3790306" y="2440053"/>
                <a:ext cx="63913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lt-LT" sz="1600" cap="al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2020/21 m. atsisakyta 6 VVĮ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lt-LT" sz="1600" cap="al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Sėkmingas LRTC </a:t>
                </a:r>
                <a:r>
                  <a:rPr lang="lt-LT" sz="1600" cap="all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Mezon</a:t>
                </a:r>
                <a:r>
                  <a:rPr lang="lt-LT" sz="1600" cap="all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verslo pardavimas</a:t>
                </a:r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2E52411-C4BA-4DEB-B75A-578E76CF8BCD}"/>
                </a:ext>
              </a:extLst>
            </p:cNvPr>
            <p:cNvSpPr/>
            <p:nvPr/>
          </p:nvSpPr>
          <p:spPr>
            <a:xfrm>
              <a:off x="3349228" y="4939584"/>
              <a:ext cx="1294532" cy="1244582"/>
            </a:xfrm>
            <a:prstGeom prst="ellipse">
              <a:avLst/>
            </a:prstGeom>
            <a:solidFill>
              <a:srgbClr val="30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215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0C20FC15-2018-4B90-BE76-613FCEF98371}"/>
              </a:ext>
            </a:extLst>
          </p:cNvPr>
          <p:cNvSpPr/>
          <p:nvPr/>
        </p:nvSpPr>
        <p:spPr>
          <a:xfrm rot="10800000">
            <a:off x="13866123" y="-7"/>
            <a:ext cx="3735213" cy="7697337"/>
          </a:xfrm>
          <a:custGeom>
            <a:avLst/>
            <a:gdLst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213" h="7697337">
                <a:moveTo>
                  <a:pt x="0" y="7697337"/>
                </a:moveTo>
                <a:lnTo>
                  <a:pt x="0" y="0"/>
                </a:lnTo>
                <a:cubicBezTo>
                  <a:pt x="83928" y="4757436"/>
                  <a:pt x="2490142" y="5131558"/>
                  <a:pt x="3735213" y="7697337"/>
                </a:cubicBezTo>
                <a:lnTo>
                  <a:pt x="0" y="7697337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BE0793C7-6752-40B7-81BE-366FA0A59AD8}"/>
              </a:ext>
            </a:extLst>
          </p:cNvPr>
          <p:cNvSpPr/>
          <p:nvPr/>
        </p:nvSpPr>
        <p:spPr>
          <a:xfrm rot="10800000">
            <a:off x="14653485" y="0"/>
            <a:ext cx="2970938" cy="7697338"/>
          </a:xfrm>
          <a:custGeom>
            <a:avLst/>
            <a:gdLst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938" h="7697338">
                <a:moveTo>
                  <a:pt x="0" y="7697338"/>
                </a:moveTo>
                <a:lnTo>
                  <a:pt x="0" y="0"/>
                </a:lnTo>
                <a:cubicBezTo>
                  <a:pt x="206541" y="4292979"/>
                  <a:pt x="1980625" y="5131559"/>
                  <a:pt x="2970938" y="7697338"/>
                </a:cubicBezTo>
                <a:lnTo>
                  <a:pt x="0" y="7697338"/>
                </a:lnTo>
                <a:close/>
              </a:path>
            </a:pathLst>
          </a:cu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aveikslėlis 32" descr="Paveikslėlis, kuriame yra objektas, laikrodis&#10;&#10;Automatiškai sugeneruotas aprašymas">
            <a:extLst>
              <a:ext uri="{FF2B5EF4-FFF2-40B4-BE49-F238E27FC236}">
                <a16:creationId xmlns:a16="http://schemas.microsoft.com/office/drawing/2014/main" id="{560C1EA6-95D1-45AC-BF1D-CAD35C78893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061" y="353605"/>
            <a:ext cx="1739395" cy="8401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70AFB5A-A23F-4D84-81DB-DAC73FC6078D}"/>
              </a:ext>
            </a:extLst>
          </p:cNvPr>
          <p:cNvGrpSpPr/>
          <p:nvPr/>
        </p:nvGrpSpPr>
        <p:grpSpPr>
          <a:xfrm>
            <a:off x="521172" y="436916"/>
            <a:ext cx="12476696" cy="826396"/>
            <a:chOff x="521172" y="436916"/>
            <a:chExt cx="12476696" cy="826396"/>
          </a:xfrm>
        </p:grpSpPr>
        <p:sp>
          <p:nvSpPr>
            <p:cNvPr id="11" name="Pavadinimas 2">
              <a:extLst>
                <a:ext uri="{FF2B5EF4-FFF2-40B4-BE49-F238E27FC236}">
                  <a16:creationId xmlns:a16="http://schemas.microsoft.com/office/drawing/2014/main" id="{36F08AE7-88F0-43FA-8045-7EDB43C5CF92}"/>
                </a:ext>
              </a:extLst>
            </p:cNvPr>
            <p:cNvSpPr txBox="1">
              <a:spLocks/>
            </p:cNvSpPr>
            <p:nvPr/>
          </p:nvSpPr>
          <p:spPr>
            <a:xfrm>
              <a:off x="1234654" y="436916"/>
              <a:ext cx="11763214" cy="8263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132075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35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lt-LT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VVĮ PORTFELIS</a:t>
              </a:r>
              <a:endParaRPr lang="lt-LT" sz="8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652E4BEE-3936-4583-954E-73C5144C0722}"/>
                </a:ext>
              </a:extLst>
            </p:cNvPr>
            <p:cNvSpPr/>
            <p:nvPr/>
          </p:nvSpPr>
          <p:spPr>
            <a:xfrm>
              <a:off x="521172" y="506896"/>
              <a:ext cx="545609" cy="635583"/>
            </a:xfrm>
            <a:custGeom>
              <a:avLst/>
              <a:gdLst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667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286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011">
                  <a:moveTo>
                    <a:pt x="0" y="0"/>
                  </a:moveTo>
                  <a:lnTo>
                    <a:pt x="266700" y="0"/>
                  </a:lnTo>
                  <a:lnTo>
                    <a:pt x="228600" y="266011"/>
                  </a:lnTo>
                  <a:lnTo>
                    <a:pt x="0" y="26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A7405-90EA-4810-BB5E-D7C188DBDE7A}"/>
              </a:ext>
            </a:extLst>
          </p:cNvPr>
          <p:cNvGrpSpPr/>
          <p:nvPr/>
        </p:nvGrpSpPr>
        <p:grpSpPr>
          <a:xfrm>
            <a:off x="8900453" y="5691268"/>
            <a:ext cx="6833276" cy="4012124"/>
            <a:chOff x="271400" y="3100212"/>
            <a:chExt cx="7969796" cy="6048726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F9B24EDB-5F7C-4397-8CF5-385F304B742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0808116"/>
                </p:ext>
              </p:extLst>
            </p:nvPr>
          </p:nvGraphicFramePr>
          <p:xfrm>
            <a:off x="271400" y="3100212"/>
            <a:ext cx="7969796" cy="60487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62A4293-E7BE-4655-82B9-6A376D03E032}"/>
                </a:ext>
              </a:extLst>
            </p:cNvPr>
            <p:cNvGrpSpPr/>
            <p:nvPr/>
          </p:nvGrpSpPr>
          <p:grpSpPr>
            <a:xfrm>
              <a:off x="1096719" y="4137601"/>
              <a:ext cx="6148594" cy="4369524"/>
              <a:chOff x="1096719" y="4137601"/>
              <a:chExt cx="6148594" cy="4369524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AF8850D-75A4-4EC0-8AC3-3F677F3067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1096" y="4137601"/>
                <a:ext cx="0" cy="436952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7C3E0ED-FFA0-47B7-84C6-CA1C7B3E15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31425" y="7662982"/>
                <a:ext cx="0" cy="844141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9D2AE70-292B-4A1D-83D8-5827E814DB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1117" y="6169541"/>
                <a:ext cx="0" cy="233758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9B22070-DAF9-40D8-B590-D5FA9D5DBD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6719" y="8169173"/>
                <a:ext cx="0" cy="337949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0E2300D-C0F0-4659-8275-9B3B267967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5313" y="4227351"/>
                <a:ext cx="0" cy="427977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F31EE1-59EC-4EC8-B673-D14D4BDA2E81}"/>
              </a:ext>
            </a:extLst>
          </p:cNvPr>
          <p:cNvGrpSpPr/>
          <p:nvPr/>
        </p:nvGrpSpPr>
        <p:grpSpPr>
          <a:xfrm>
            <a:off x="917284" y="2672807"/>
            <a:ext cx="7710661" cy="3177657"/>
            <a:chOff x="696539" y="6305561"/>
            <a:chExt cx="7710661" cy="317765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1C38DD3-515D-4623-B2C9-3FDFEF3AD8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539" y="6991574"/>
              <a:ext cx="7710661" cy="43746"/>
            </a:xfrm>
            <a:prstGeom prst="line">
              <a:avLst/>
            </a:prstGeom>
            <a:ln>
              <a:solidFill>
                <a:srgbClr val="2159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FEA948-2B1E-4480-9ED6-00CAE7A9FAA3}"/>
                </a:ext>
              </a:extLst>
            </p:cNvPr>
            <p:cNvSpPr txBox="1"/>
            <p:nvPr/>
          </p:nvSpPr>
          <p:spPr>
            <a:xfrm>
              <a:off x="910078" y="7313393"/>
              <a:ext cx="726572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2020/21 m. </a:t>
              </a: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 VVĮ privatizuotos ar pertvarkytos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2020 metais </a:t>
              </a: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trys naujos VVĮ </a:t>
              </a: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(LAKD, VIVA, VIK)</a:t>
              </a:r>
              <a:endParaRPr lang="en-US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Atnaujintas pertvarkos planas – tikslas </a:t>
              </a: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30-35 VVĮ portfelis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Valdytojų skaičius </a:t>
              </a: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siekia 11 (6 valdytojai valdo po vieną VVĮ)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84FDD0-A472-4A12-924F-60CA57B9B20F}"/>
                </a:ext>
              </a:extLst>
            </p:cNvPr>
            <p:cNvSpPr txBox="1"/>
            <p:nvPr/>
          </p:nvSpPr>
          <p:spPr>
            <a:xfrm>
              <a:off x="696781" y="6305561"/>
              <a:ext cx="75954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Portfelio optimizacija –  toliau atsisakoma neprioritetinių veiklų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C4A443-838B-45AB-BC22-02D64EA79929}"/>
              </a:ext>
            </a:extLst>
          </p:cNvPr>
          <p:cNvGrpSpPr/>
          <p:nvPr/>
        </p:nvGrpSpPr>
        <p:grpSpPr>
          <a:xfrm>
            <a:off x="917284" y="6763901"/>
            <a:ext cx="7710661" cy="2177383"/>
            <a:chOff x="696539" y="6305561"/>
            <a:chExt cx="7710661" cy="217738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8DE250A-F2E2-4E75-903C-D281F5B458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539" y="6991574"/>
              <a:ext cx="7710661" cy="43746"/>
            </a:xfrm>
            <a:prstGeom prst="line">
              <a:avLst/>
            </a:prstGeom>
            <a:ln>
              <a:solidFill>
                <a:srgbClr val="2159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33D5FC-CF78-4BD0-BA2B-A3850A62DF8E}"/>
                </a:ext>
              </a:extLst>
            </p:cNvPr>
            <p:cNvSpPr txBox="1"/>
            <p:nvPr/>
          </p:nvSpPr>
          <p:spPr>
            <a:xfrm>
              <a:off x="910078" y="7313393"/>
              <a:ext cx="602211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59</a:t>
              </a:r>
              <a:r>
                <a:rPr lang="en-US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r>
                <a:rPr lang="en-US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nepriklausomų narių</a:t>
              </a:r>
              <a:endParaRPr lang="en-US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87</a:t>
              </a:r>
              <a:r>
                <a:rPr lang="en-US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r>
                <a:rPr lang="en-US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nepriklausomų pirmininkų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r>
                <a:rPr lang="en-US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r>
                <a:rPr lang="en-US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politinio</a:t>
              </a:r>
              <a:r>
                <a:rPr lang="en-US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pasitikėjimo asmenų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0C1C39E-DF63-4976-B3E9-2975FD557663}"/>
                </a:ext>
              </a:extLst>
            </p:cNvPr>
            <p:cNvSpPr txBox="1"/>
            <p:nvPr/>
          </p:nvSpPr>
          <p:spPr>
            <a:xfrm>
              <a:off x="696781" y="6305561"/>
              <a:ext cx="72546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Depolitizuoti kolegialūs organai – išlaikoma subalansuota valdybų sudėtis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C31A3DB-05BE-4AF8-AC53-AFC7D344B508}"/>
              </a:ext>
            </a:extLst>
          </p:cNvPr>
          <p:cNvGrpSpPr/>
          <p:nvPr/>
        </p:nvGrpSpPr>
        <p:grpSpPr>
          <a:xfrm>
            <a:off x="8803059" y="1901312"/>
            <a:ext cx="6930670" cy="3720375"/>
            <a:chOff x="8803059" y="1901312"/>
            <a:chExt cx="6930670" cy="3720375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63C9C73A-8A7E-4956-B79A-D5A0C5DA237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11728054"/>
                </p:ext>
              </p:extLst>
            </p:nvPr>
          </p:nvGraphicFramePr>
          <p:xfrm>
            <a:off x="8803059" y="1901312"/>
            <a:ext cx="6930670" cy="372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B728F2A-15A1-44D0-85FC-C688A1A4E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06242" y="2730011"/>
              <a:ext cx="0" cy="246825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8BB1862-DAF7-488A-BD33-C551C0D663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54774" y="2924272"/>
              <a:ext cx="0" cy="227399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A7CFFD2-E7E8-4C39-BE7C-E2B45301ED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96955" y="3131344"/>
              <a:ext cx="0" cy="206692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E3A9A4-5B95-4970-9D96-F68FEC0FD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52631" y="4056556"/>
              <a:ext cx="0" cy="114171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AFD253D-83C1-480A-AF6E-A10F89ACE2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94700" y="4274342"/>
              <a:ext cx="0" cy="92392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7A5582B-C868-4530-B978-880850A61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49582" y="4290465"/>
              <a:ext cx="0" cy="90780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B48D1B9-15D0-4F5A-89C4-B5E8E0005C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2557" y="4342308"/>
              <a:ext cx="0" cy="85596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662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0C20FC15-2018-4B90-BE76-613FCEF98371}"/>
              </a:ext>
            </a:extLst>
          </p:cNvPr>
          <p:cNvSpPr/>
          <p:nvPr/>
        </p:nvSpPr>
        <p:spPr>
          <a:xfrm rot="10800000">
            <a:off x="13866123" y="-7"/>
            <a:ext cx="3735213" cy="7697337"/>
          </a:xfrm>
          <a:custGeom>
            <a:avLst/>
            <a:gdLst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213" h="7697337">
                <a:moveTo>
                  <a:pt x="0" y="7697337"/>
                </a:moveTo>
                <a:lnTo>
                  <a:pt x="0" y="0"/>
                </a:lnTo>
                <a:cubicBezTo>
                  <a:pt x="83928" y="4757436"/>
                  <a:pt x="2490142" y="5131558"/>
                  <a:pt x="3735213" y="7697337"/>
                </a:cubicBezTo>
                <a:lnTo>
                  <a:pt x="0" y="7697337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BE0793C7-6752-40B7-81BE-366FA0A59AD8}"/>
              </a:ext>
            </a:extLst>
          </p:cNvPr>
          <p:cNvSpPr/>
          <p:nvPr/>
        </p:nvSpPr>
        <p:spPr>
          <a:xfrm rot="10800000">
            <a:off x="14653485" y="0"/>
            <a:ext cx="2970938" cy="7697338"/>
          </a:xfrm>
          <a:custGeom>
            <a:avLst/>
            <a:gdLst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938" h="7697338">
                <a:moveTo>
                  <a:pt x="0" y="7697338"/>
                </a:moveTo>
                <a:lnTo>
                  <a:pt x="0" y="0"/>
                </a:lnTo>
                <a:cubicBezTo>
                  <a:pt x="206541" y="4292979"/>
                  <a:pt x="1980625" y="5131559"/>
                  <a:pt x="2970938" y="7697338"/>
                </a:cubicBezTo>
                <a:lnTo>
                  <a:pt x="0" y="7697338"/>
                </a:lnTo>
                <a:close/>
              </a:path>
            </a:pathLst>
          </a:cu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aveikslėlis 32" descr="Paveikslėlis, kuriame yra objektas, laikrodis&#10;&#10;Automatiškai sugeneruotas aprašymas">
            <a:extLst>
              <a:ext uri="{FF2B5EF4-FFF2-40B4-BE49-F238E27FC236}">
                <a16:creationId xmlns:a16="http://schemas.microsoft.com/office/drawing/2014/main" id="{560C1EA6-95D1-45AC-BF1D-CAD35C78893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061" y="353605"/>
            <a:ext cx="1739395" cy="840127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71561974-985A-4285-AC48-3E3577E6ACAC}"/>
              </a:ext>
            </a:extLst>
          </p:cNvPr>
          <p:cNvGrpSpPr/>
          <p:nvPr/>
        </p:nvGrpSpPr>
        <p:grpSpPr>
          <a:xfrm>
            <a:off x="521172" y="436916"/>
            <a:ext cx="12476696" cy="826396"/>
            <a:chOff x="521172" y="436916"/>
            <a:chExt cx="12476696" cy="826396"/>
          </a:xfrm>
        </p:grpSpPr>
        <p:sp>
          <p:nvSpPr>
            <p:cNvPr id="62" name="Pavadinimas 2">
              <a:extLst>
                <a:ext uri="{FF2B5EF4-FFF2-40B4-BE49-F238E27FC236}">
                  <a16:creationId xmlns:a16="http://schemas.microsoft.com/office/drawing/2014/main" id="{80749F57-0DB4-4117-884B-97AD19DCCF9C}"/>
                </a:ext>
              </a:extLst>
            </p:cNvPr>
            <p:cNvSpPr txBox="1">
              <a:spLocks/>
            </p:cNvSpPr>
            <p:nvPr/>
          </p:nvSpPr>
          <p:spPr>
            <a:xfrm>
              <a:off x="1234654" y="436916"/>
              <a:ext cx="11763214" cy="8263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132075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35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lt-LT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FINANSINIAI REZULTATAI</a:t>
              </a:r>
              <a:endParaRPr lang="lt-LT" sz="8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C9000AF1-B037-49A0-B4B7-75D648EE062E}"/>
                </a:ext>
              </a:extLst>
            </p:cNvPr>
            <p:cNvSpPr/>
            <p:nvPr/>
          </p:nvSpPr>
          <p:spPr>
            <a:xfrm>
              <a:off x="521172" y="506896"/>
              <a:ext cx="545609" cy="635583"/>
            </a:xfrm>
            <a:custGeom>
              <a:avLst/>
              <a:gdLst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667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286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011">
                  <a:moveTo>
                    <a:pt x="0" y="0"/>
                  </a:moveTo>
                  <a:lnTo>
                    <a:pt x="266700" y="0"/>
                  </a:lnTo>
                  <a:lnTo>
                    <a:pt x="228600" y="266011"/>
                  </a:lnTo>
                  <a:lnTo>
                    <a:pt x="0" y="26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59E78B-352B-4C3E-BBD7-2D7C9EEA09E3}"/>
              </a:ext>
            </a:extLst>
          </p:cNvPr>
          <p:cNvGrpSpPr/>
          <p:nvPr/>
        </p:nvGrpSpPr>
        <p:grpSpPr>
          <a:xfrm>
            <a:off x="9266565" y="2124650"/>
            <a:ext cx="6530239" cy="3790905"/>
            <a:chOff x="9169106" y="1806219"/>
            <a:chExt cx="6530239" cy="3790905"/>
          </a:xfrm>
        </p:grpSpPr>
        <p:graphicFrame>
          <p:nvGraphicFramePr>
            <p:cNvPr id="66" name="Chart 65">
              <a:extLst>
                <a:ext uri="{FF2B5EF4-FFF2-40B4-BE49-F238E27FC236}">
                  <a16:creationId xmlns:a16="http://schemas.microsoft.com/office/drawing/2014/main" id="{A29CC44B-8F3F-42FE-90F0-1FCC1F15CDC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7361046"/>
                </p:ext>
              </p:extLst>
            </p:nvPr>
          </p:nvGraphicFramePr>
          <p:xfrm>
            <a:off x="9169106" y="1806219"/>
            <a:ext cx="6530239" cy="37909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7" name="TextBox 1">
              <a:extLst>
                <a:ext uri="{FF2B5EF4-FFF2-40B4-BE49-F238E27FC236}">
                  <a16:creationId xmlns:a16="http://schemas.microsoft.com/office/drawing/2014/main" id="{B0A1C38B-26BA-4D9C-8D39-6DBD4327935C}"/>
                </a:ext>
              </a:extLst>
            </p:cNvPr>
            <p:cNvSpPr txBox="1"/>
            <p:nvPr/>
          </p:nvSpPr>
          <p:spPr>
            <a:xfrm>
              <a:off x="10803667" y="3621647"/>
              <a:ext cx="1624645" cy="655932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lt-LT" sz="25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13,6 mlrd. </a:t>
              </a:r>
              <a:r>
                <a:rPr lang="lt-LT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r>
                <a:rPr lang="lt-LT" sz="25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ur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9420234-8950-4507-814D-88EA4ECC6A07}"/>
              </a:ext>
            </a:extLst>
          </p:cNvPr>
          <p:cNvGrpSpPr/>
          <p:nvPr/>
        </p:nvGrpSpPr>
        <p:grpSpPr>
          <a:xfrm>
            <a:off x="974314" y="1951059"/>
            <a:ext cx="6894051" cy="475338"/>
            <a:chOff x="688666" y="6559982"/>
            <a:chExt cx="6894051" cy="475338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1522F96-0170-420F-9994-2A921E6CA224}"/>
                </a:ext>
              </a:extLst>
            </p:cNvPr>
            <p:cNvCxnSpPr>
              <a:cxnSpLocks/>
            </p:cNvCxnSpPr>
            <p:nvPr/>
          </p:nvCxnSpPr>
          <p:spPr>
            <a:xfrm>
              <a:off x="696539" y="7035320"/>
              <a:ext cx="6886178" cy="0"/>
            </a:xfrm>
            <a:prstGeom prst="line">
              <a:avLst/>
            </a:prstGeom>
            <a:ln>
              <a:solidFill>
                <a:srgbClr val="2159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713686B-F774-4674-B48D-2CD51E8067A1}"/>
                </a:ext>
              </a:extLst>
            </p:cNvPr>
            <p:cNvSpPr txBox="1"/>
            <p:nvPr/>
          </p:nvSpPr>
          <p:spPr>
            <a:xfrm>
              <a:off x="688666" y="6559982"/>
              <a:ext cx="5923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Esminiai finansiniai rodikliai augo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11FFF95C-0F2C-4D10-8117-F7B6341E00C9}"/>
              </a:ext>
            </a:extLst>
          </p:cNvPr>
          <p:cNvSpPr txBox="1"/>
          <p:nvPr/>
        </p:nvSpPr>
        <p:spPr>
          <a:xfrm>
            <a:off x="1382753" y="6612014"/>
            <a:ext cx="705290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Portfelio pajamos augo nepaisant </a:t>
            </a:r>
            <a:r>
              <a:rPr lang="lt-L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COVID-19 </a:t>
            </a:r>
            <a:r>
              <a:rPr lang="lt-L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poveikio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Portfelio turtą reikšmingai paveikė </a:t>
            </a:r>
            <a:r>
              <a:rPr lang="lt-L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LAKD </a:t>
            </a:r>
            <a:r>
              <a:rPr lang="lt-L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įtraukimas į VVĮ sąrašą (+3,3 mlrd. Eur)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Grynojo pelno augimui esminę įtaką turėjo </a:t>
            </a:r>
            <a:r>
              <a:rPr lang="lt-L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energetikos sektoriaus </a:t>
            </a:r>
            <a:r>
              <a:rPr lang="lt-L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rezultatai (daugiausia dėl išaugusių paslaugų kainų)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Dėl geopolitinių </a:t>
            </a:r>
            <a:r>
              <a:rPr lang="lt-L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santykių su Baltarusija </a:t>
            </a:r>
            <a:r>
              <a:rPr lang="lt-L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įtakos, už 2021 metus numatomos mažesnės dividendų apimtys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EC28D1-AC9D-4CBF-BCF2-38F95553F3EE}"/>
              </a:ext>
            </a:extLst>
          </p:cNvPr>
          <p:cNvGrpSpPr/>
          <p:nvPr/>
        </p:nvGrpSpPr>
        <p:grpSpPr>
          <a:xfrm>
            <a:off x="1338386" y="2619819"/>
            <a:ext cx="7457385" cy="3872658"/>
            <a:chOff x="1424534" y="2507029"/>
            <a:chExt cx="6529978" cy="387265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BCBF63-6E60-4BDC-A33F-A10C94C03C9A}"/>
                </a:ext>
              </a:extLst>
            </p:cNvPr>
            <p:cNvSpPr txBox="1"/>
            <p:nvPr/>
          </p:nvSpPr>
          <p:spPr>
            <a:xfrm>
              <a:off x="1424534" y="2507029"/>
              <a:ext cx="21514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t-L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2020 metų duomenys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5C72FBC-A715-4E2C-877F-487E06881F99}"/>
                </a:ext>
              </a:extLst>
            </p:cNvPr>
            <p:cNvGrpSpPr/>
            <p:nvPr/>
          </p:nvGrpSpPr>
          <p:grpSpPr>
            <a:xfrm>
              <a:off x="1463384" y="2822565"/>
              <a:ext cx="6491128" cy="3557122"/>
              <a:chOff x="1463384" y="2744030"/>
              <a:chExt cx="6491128" cy="355712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9586A73-FD3B-4864-8500-3D42FB2601B1}"/>
                  </a:ext>
                </a:extLst>
              </p:cNvPr>
              <p:cNvGrpSpPr/>
              <p:nvPr/>
            </p:nvGrpSpPr>
            <p:grpSpPr>
              <a:xfrm>
                <a:off x="1503735" y="2744030"/>
                <a:ext cx="6450777" cy="3182887"/>
                <a:chOff x="1066781" y="2208383"/>
                <a:chExt cx="6450777" cy="3182887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FF6D41E7-9BEF-4278-A061-3EB0A8CAFDAF}"/>
                    </a:ext>
                  </a:extLst>
                </p:cNvPr>
                <p:cNvGrpSpPr/>
                <p:nvPr/>
              </p:nvGrpSpPr>
              <p:grpSpPr>
                <a:xfrm>
                  <a:off x="1066781" y="2208383"/>
                  <a:ext cx="6450777" cy="520023"/>
                  <a:chOff x="0" y="2450248"/>
                  <a:chExt cx="6450777" cy="520023"/>
                </a:xfrm>
              </p:grpSpPr>
              <p:sp>
                <p:nvSpPr>
                  <p:cNvPr id="75" name="Arrow: Pentagon 47">
                    <a:extLst>
                      <a:ext uri="{FF2B5EF4-FFF2-40B4-BE49-F238E27FC236}">
                        <a16:creationId xmlns:a16="http://schemas.microsoft.com/office/drawing/2014/main" id="{7DD30682-B7DF-4AB7-8384-9078B9062DE0}"/>
                      </a:ext>
                    </a:extLst>
                  </p:cNvPr>
                  <p:cNvSpPr/>
                  <p:nvPr/>
                </p:nvSpPr>
                <p:spPr>
                  <a:xfrm>
                    <a:off x="0" y="2450248"/>
                    <a:ext cx="2489200" cy="515563"/>
                  </a:xfrm>
                  <a:prstGeom prst="homePlat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lt-LT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Pardavimo pajamos</a:t>
                    </a:r>
                    <a:endPara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76" name="Arrow: Pentagon 47">
                    <a:extLst>
                      <a:ext uri="{FF2B5EF4-FFF2-40B4-BE49-F238E27FC236}">
                        <a16:creationId xmlns:a16="http://schemas.microsoft.com/office/drawing/2014/main" id="{155BF0E4-AA63-437B-AB6D-430D0E3C1AC3}"/>
                      </a:ext>
                    </a:extLst>
                  </p:cNvPr>
                  <p:cNvSpPr/>
                  <p:nvPr/>
                </p:nvSpPr>
                <p:spPr>
                  <a:xfrm>
                    <a:off x="2576730" y="2454708"/>
                    <a:ext cx="23876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lt-L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76F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2,7 mlrd. eurų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76F8B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77" name="Arrow: Down 76">
                    <a:extLst>
                      <a:ext uri="{FF2B5EF4-FFF2-40B4-BE49-F238E27FC236}">
                        <a16:creationId xmlns:a16="http://schemas.microsoft.com/office/drawing/2014/main" id="{A70C0AEF-83DD-44C2-95A9-C211650B4D4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71701" y="2515309"/>
                    <a:ext cx="342900" cy="387711"/>
                  </a:xfrm>
                  <a:prstGeom prst="downArrow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8" name="Arrow: Pentagon 47">
                    <a:extLst>
                      <a:ext uri="{FF2B5EF4-FFF2-40B4-BE49-F238E27FC236}">
                        <a16:creationId xmlns:a16="http://schemas.microsoft.com/office/drawing/2014/main" id="{2B307D3C-A274-4339-9818-C70DA48C061B}"/>
                      </a:ext>
                    </a:extLst>
                  </p:cNvPr>
                  <p:cNvSpPr/>
                  <p:nvPr/>
                </p:nvSpPr>
                <p:spPr>
                  <a:xfrm>
                    <a:off x="5256977" y="2450248"/>
                    <a:ext cx="11938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lt-LT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</a:t>
                    </a:r>
                    <a:r>
                      <a:rPr kumimoji="0" lang="lt-L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,5 %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3">
                          <a:lumMod val="75000"/>
                        </a:scheme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1706B945-A715-40F6-B2B9-595D8197ADB2}"/>
                    </a:ext>
                  </a:extLst>
                </p:cNvPr>
                <p:cNvGrpSpPr/>
                <p:nvPr/>
              </p:nvGrpSpPr>
              <p:grpSpPr>
                <a:xfrm>
                  <a:off x="1066781" y="2870303"/>
                  <a:ext cx="6325189" cy="528444"/>
                  <a:chOff x="0" y="2437369"/>
                  <a:chExt cx="6325189" cy="528444"/>
                </a:xfrm>
              </p:grpSpPr>
              <p:sp>
                <p:nvSpPr>
                  <p:cNvPr id="83" name="Arrow: Pentagon 47">
                    <a:extLst>
                      <a:ext uri="{FF2B5EF4-FFF2-40B4-BE49-F238E27FC236}">
                        <a16:creationId xmlns:a16="http://schemas.microsoft.com/office/drawing/2014/main" id="{D92EA9E7-9571-4AC7-A34B-F55CB87B8489}"/>
                      </a:ext>
                    </a:extLst>
                  </p:cNvPr>
                  <p:cNvSpPr/>
                  <p:nvPr/>
                </p:nvSpPr>
                <p:spPr>
                  <a:xfrm>
                    <a:off x="0" y="2438503"/>
                    <a:ext cx="2489200" cy="515563"/>
                  </a:xfrm>
                  <a:prstGeom prst="homePlat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lt-LT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EBITDA</a:t>
                    </a:r>
                    <a:endPara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84" name="Arrow: Pentagon 47">
                    <a:extLst>
                      <a:ext uri="{FF2B5EF4-FFF2-40B4-BE49-F238E27FC236}">
                        <a16:creationId xmlns:a16="http://schemas.microsoft.com/office/drawing/2014/main" id="{4BE5B949-F5E5-4457-91EA-0490CE0CBFB7}"/>
                      </a:ext>
                    </a:extLst>
                  </p:cNvPr>
                  <p:cNvSpPr/>
                  <p:nvPr/>
                </p:nvSpPr>
                <p:spPr>
                  <a:xfrm>
                    <a:off x="2576730" y="2437369"/>
                    <a:ext cx="23876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lt-L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76F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729 mln. eurų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76F8B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85" name="Arrow: Down 84">
                    <a:extLst>
                      <a:ext uri="{FF2B5EF4-FFF2-40B4-BE49-F238E27FC236}">
                        <a16:creationId xmlns:a16="http://schemas.microsoft.com/office/drawing/2014/main" id="{01F0B5DA-CFBA-474A-864A-3C9DC080A9C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71701" y="2505251"/>
                    <a:ext cx="342900" cy="387711"/>
                  </a:xfrm>
                  <a:prstGeom prst="downArrow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86" name="Arrow: Pentagon 47">
                    <a:extLst>
                      <a:ext uri="{FF2B5EF4-FFF2-40B4-BE49-F238E27FC236}">
                        <a16:creationId xmlns:a16="http://schemas.microsoft.com/office/drawing/2014/main" id="{6431A920-81F6-444F-A563-166F1EEE7537}"/>
                      </a:ext>
                    </a:extLst>
                  </p:cNvPr>
                  <p:cNvSpPr/>
                  <p:nvPr/>
                </p:nvSpPr>
                <p:spPr>
                  <a:xfrm>
                    <a:off x="5131389" y="2450250"/>
                    <a:ext cx="11938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lt-L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10,6 %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3">
                          <a:lumMod val="75000"/>
                        </a:scheme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D7480928-5D23-4156-8C77-CF6D7CAF741B}"/>
                    </a:ext>
                  </a:extLst>
                </p:cNvPr>
                <p:cNvGrpSpPr/>
                <p:nvPr/>
              </p:nvGrpSpPr>
              <p:grpSpPr>
                <a:xfrm>
                  <a:off x="1066781" y="3539527"/>
                  <a:ext cx="6339584" cy="540202"/>
                  <a:chOff x="0" y="2450248"/>
                  <a:chExt cx="6339584" cy="540202"/>
                </a:xfrm>
              </p:grpSpPr>
              <p:sp>
                <p:nvSpPr>
                  <p:cNvPr id="88" name="Arrow: Pentagon 47">
                    <a:extLst>
                      <a:ext uri="{FF2B5EF4-FFF2-40B4-BE49-F238E27FC236}">
                        <a16:creationId xmlns:a16="http://schemas.microsoft.com/office/drawing/2014/main" id="{8ABE20A1-A9D5-4A0E-83E3-714163B838CF}"/>
                      </a:ext>
                    </a:extLst>
                  </p:cNvPr>
                  <p:cNvSpPr/>
                  <p:nvPr/>
                </p:nvSpPr>
                <p:spPr>
                  <a:xfrm>
                    <a:off x="0" y="2450248"/>
                    <a:ext cx="2489200" cy="515563"/>
                  </a:xfrm>
                  <a:prstGeom prst="homePlat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lt-LT" b="1" dirty="0">
                        <a:solidFill>
                          <a:prstClr val="whit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Grynasis pelnas*</a:t>
                    </a:r>
                    <a:endPara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89" name="Arrow: Pentagon 47">
                    <a:extLst>
                      <a:ext uri="{FF2B5EF4-FFF2-40B4-BE49-F238E27FC236}">
                        <a16:creationId xmlns:a16="http://schemas.microsoft.com/office/drawing/2014/main" id="{A62DA4EE-1F57-473A-B66F-423FA08BB35F}"/>
                      </a:ext>
                    </a:extLst>
                  </p:cNvPr>
                  <p:cNvSpPr/>
                  <p:nvPr/>
                </p:nvSpPr>
                <p:spPr>
                  <a:xfrm>
                    <a:off x="2576730" y="2450248"/>
                    <a:ext cx="23876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lt-L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76F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346 mln. eurų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76F8B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90" name="Arrow: Down 89">
                    <a:extLst>
                      <a:ext uri="{FF2B5EF4-FFF2-40B4-BE49-F238E27FC236}">
                        <a16:creationId xmlns:a16="http://schemas.microsoft.com/office/drawing/2014/main" id="{2800364F-5B14-454F-A747-A479F7C16B9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75800" y="2513647"/>
                    <a:ext cx="342900" cy="387711"/>
                  </a:xfrm>
                  <a:prstGeom prst="downArrow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/>
                  </a:p>
                </p:txBody>
              </p:sp>
              <p:sp>
                <p:nvSpPr>
                  <p:cNvPr id="91" name="Arrow: Pentagon 47">
                    <a:extLst>
                      <a:ext uri="{FF2B5EF4-FFF2-40B4-BE49-F238E27FC236}">
                        <a16:creationId xmlns:a16="http://schemas.microsoft.com/office/drawing/2014/main" id="{6F2A2F44-EAF5-4B2C-B104-F9900CA7B2CD}"/>
                      </a:ext>
                    </a:extLst>
                  </p:cNvPr>
                  <p:cNvSpPr/>
                  <p:nvPr/>
                </p:nvSpPr>
                <p:spPr>
                  <a:xfrm>
                    <a:off x="5145784" y="2474887"/>
                    <a:ext cx="11938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lt-LT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47</a:t>
                    </a:r>
                    <a:r>
                      <a:rPr kumimoji="0" lang="lt-L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,0 %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3">
                          <a:lumMod val="75000"/>
                        </a:scheme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C166257C-30CA-46AB-8F4F-61AE5A33F200}"/>
                    </a:ext>
                  </a:extLst>
                </p:cNvPr>
                <p:cNvGrpSpPr/>
                <p:nvPr/>
              </p:nvGrpSpPr>
              <p:grpSpPr>
                <a:xfrm>
                  <a:off x="1066781" y="4201348"/>
                  <a:ext cx="6325189" cy="548178"/>
                  <a:chOff x="0" y="2455726"/>
                  <a:chExt cx="6325189" cy="548178"/>
                </a:xfrm>
              </p:grpSpPr>
              <p:sp>
                <p:nvSpPr>
                  <p:cNvPr id="93" name="Arrow: Pentagon 47">
                    <a:extLst>
                      <a:ext uri="{FF2B5EF4-FFF2-40B4-BE49-F238E27FC236}">
                        <a16:creationId xmlns:a16="http://schemas.microsoft.com/office/drawing/2014/main" id="{36C3FB9E-E49D-41F4-BB36-DB385A6DD4B5}"/>
                      </a:ext>
                    </a:extLst>
                  </p:cNvPr>
                  <p:cNvSpPr/>
                  <p:nvPr/>
                </p:nvSpPr>
                <p:spPr>
                  <a:xfrm>
                    <a:off x="0" y="2461995"/>
                    <a:ext cx="2489200" cy="515563"/>
                  </a:xfrm>
                  <a:prstGeom prst="homePlat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lt-LT" b="1" dirty="0">
                        <a:solidFill>
                          <a:prstClr val="whit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ROE*</a:t>
                    </a:r>
                    <a:endPara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94" name="Arrow: Pentagon 47">
                    <a:extLst>
                      <a:ext uri="{FF2B5EF4-FFF2-40B4-BE49-F238E27FC236}">
                        <a16:creationId xmlns:a16="http://schemas.microsoft.com/office/drawing/2014/main" id="{67DB5E3E-C56C-4AE3-B010-F6386D74263B}"/>
                      </a:ext>
                    </a:extLst>
                  </p:cNvPr>
                  <p:cNvSpPr/>
                  <p:nvPr/>
                </p:nvSpPr>
                <p:spPr>
                  <a:xfrm>
                    <a:off x="2576730" y="2455726"/>
                    <a:ext cx="23876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lt-L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76F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5,6 </a:t>
                    </a: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76F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%</a:t>
                    </a:r>
                  </a:p>
                </p:txBody>
              </p:sp>
              <p:sp>
                <p:nvSpPr>
                  <p:cNvPr id="95" name="Arrow: Down 94">
                    <a:extLst>
                      <a:ext uri="{FF2B5EF4-FFF2-40B4-BE49-F238E27FC236}">
                        <a16:creationId xmlns:a16="http://schemas.microsoft.com/office/drawing/2014/main" id="{C421FDDC-D4B5-4B92-BC4C-5AB7679D3CA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88540" y="2541890"/>
                    <a:ext cx="342900" cy="387711"/>
                  </a:xfrm>
                  <a:prstGeom prst="downArrow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/>
                  </a:p>
                </p:txBody>
              </p:sp>
              <p:sp>
                <p:nvSpPr>
                  <p:cNvPr id="96" name="Arrow: Pentagon 47">
                    <a:extLst>
                      <a:ext uri="{FF2B5EF4-FFF2-40B4-BE49-F238E27FC236}">
                        <a16:creationId xmlns:a16="http://schemas.microsoft.com/office/drawing/2014/main" id="{C87BE651-FB0A-46A6-ADC6-51F85F2838C8}"/>
                      </a:ext>
                    </a:extLst>
                  </p:cNvPr>
                  <p:cNvSpPr/>
                  <p:nvPr/>
                </p:nvSpPr>
                <p:spPr>
                  <a:xfrm>
                    <a:off x="5131389" y="2488341"/>
                    <a:ext cx="11938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</a:t>
                    </a:r>
                    <a:r>
                      <a:rPr kumimoji="0" lang="lt-L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,</a:t>
                    </a: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2 p.p.</a:t>
                    </a: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2EA7C5A0-A07E-4CCD-BD13-865317637F31}"/>
                    </a:ext>
                  </a:extLst>
                </p:cNvPr>
                <p:cNvGrpSpPr/>
                <p:nvPr/>
              </p:nvGrpSpPr>
              <p:grpSpPr>
                <a:xfrm>
                  <a:off x="1066781" y="4875704"/>
                  <a:ext cx="6339584" cy="515566"/>
                  <a:chOff x="0" y="2409175"/>
                  <a:chExt cx="6339584" cy="515566"/>
                </a:xfrm>
              </p:grpSpPr>
              <p:sp>
                <p:nvSpPr>
                  <p:cNvPr id="98" name="Arrow: Pentagon 47">
                    <a:extLst>
                      <a:ext uri="{FF2B5EF4-FFF2-40B4-BE49-F238E27FC236}">
                        <a16:creationId xmlns:a16="http://schemas.microsoft.com/office/drawing/2014/main" id="{37ACB7CB-1AF8-438D-BA53-BB85199A32EC}"/>
                      </a:ext>
                    </a:extLst>
                  </p:cNvPr>
                  <p:cNvSpPr/>
                  <p:nvPr/>
                </p:nvSpPr>
                <p:spPr>
                  <a:xfrm>
                    <a:off x="0" y="2409178"/>
                    <a:ext cx="2489200" cy="515563"/>
                  </a:xfrm>
                  <a:prstGeom prst="homePlat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lt-LT" b="1" dirty="0">
                        <a:solidFill>
                          <a:prstClr val="whit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Turtas</a:t>
                    </a:r>
                    <a:endParaRPr kumimoji="0" lang="lt-LT" b="1" i="0" u="none" strike="noStrike" kern="1200" cap="none" spc="0" normalizeH="0" baseline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99" name="Arrow: Pentagon 47">
                    <a:extLst>
                      <a:ext uri="{FF2B5EF4-FFF2-40B4-BE49-F238E27FC236}">
                        <a16:creationId xmlns:a16="http://schemas.microsoft.com/office/drawing/2014/main" id="{46EDC0BB-D086-4251-A5C1-0A6B0AC9D829}"/>
                      </a:ext>
                    </a:extLst>
                  </p:cNvPr>
                  <p:cNvSpPr/>
                  <p:nvPr/>
                </p:nvSpPr>
                <p:spPr>
                  <a:xfrm>
                    <a:off x="2576730" y="2409177"/>
                    <a:ext cx="23876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76F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13,6 </a:t>
                    </a:r>
                    <a:r>
                      <a:rPr kumimoji="0" lang="lt-LT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6F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ml</a:t>
                    </a:r>
                    <a:r>
                      <a: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6F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r</a:t>
                    </a:r>
                    <a:r>
                      <a:rPr kumimoji="0" lang="lt-LT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6F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d</a:t>
                    </a: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76F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. </a:t>
                    </a:r>
                    <a:r>
                      <a:rPr kumimoji="0" lang="lt-LT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6F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eur</a:t>
                    </a:r>
                    <a:r>
                      <a:rPr lang="lt-LT" sz="2000" b="1" dirty="0">
                        <a:solidFill>
                          <a:srgbClr val="276F8B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ų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76F8B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00" name="Arrow: Down 99">
                    <a:extLst>
                      <a:ext uri="{FF2B5EF4-FFF2-40B4-BE49-F238E27FC236}">
                        <a16:creationId xmlns:a16="http://schemas.microsoft.com/office/drawing/2014/main" id="{8D033C70-6F14-4184-ACB6-84143B69BFA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86721" y="2473100"/>
                    <a:ext cx="342900" cy="387711"/>
                  </a:xfrm>
                  <a:prstGeom prst="downArrow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 dirty="0"/>
                  </a:p>
                </p:txBody>
              </p:sp>
              <p:sp>
                <p:nvSpPr>
                  <p:cNvPr id="101" name="Arrow: Pentagon 47">
                    <a:extLst>
                      <a:ext uri="{FF2B5EF4-FFF2-40B4-BE49-F238E27FC236}">
                        <a16:creationId xmlns:a16="http://schemas.microsoft.com/office/drawing/2014/main" id="{A72BFC7C-EE86-4EA4-85DA-77DF0688BFF5}"/>
                      </a:ext>
                    </a:extLst>
                  </p:cNvPr>
                  <p:cNvSpPr/>
                  <p:nvPr/>
                </p:nvSpPr>
                <p:spPr>
                  <a:xfrm>
                    <a:off x="5145784" y="2409175"/>
                    <a:ext cx="11938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lt-L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46,9 </a:t>
                    </a:r>
                    <a:r>
                      <a:rPr lang="en-US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%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3">
                          <a:lumMod val="75000"/>
                        </a:schemeClr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CF0A72-75B5-40C4-8543-8399196388D0}"/>
                  </a:ext>
                </a:extLst>
              </p:cNvPr>
              <p:cNvSpPr txBox="1"/>
              <p:nvPr/>
            </p:nvSpPr>
            <p:spPr>
              <a:xfrm>
                <a:off x="1463384" y="5993375"/>
                <a:ext cx="17243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lt-L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*Koreguotas</a:t>
                </a:r>
              </a:p>
            </p:txBody>
          </p:sp>
        </p:grpSp>
      </p:grp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8A9FD2C2-65D8-4EF1-9D1B-48DD5FCD17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022453"/>
              </p:ext>
            </p:extLst>
          </p:nvPr>
        </p:nvGraphicFramePr>
        <p:xfrm>
          <a:off x="9766047" y="5990337"/>
          <a:ext cx="6888100" cy="354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383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0C20FC15-2018-4B90-BE76-613FCEF98371}"/>
              </a:ext>
            </a:extLst>
          </p:cNvPr>
          <p:cNvSpPr/>
          <p:nvPr/>
        </p:nvSpPr>
        <p:spPr>
          <a:xfrm rot="10800000">
            <a:off x="13866123" y="-7"/>
            <a:ext cx="3735213" cy="7697337"/>
          </a:xfrm>
          <a:custGeom>
            <a:avLst/>
            <a:gdLst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213" h="7697337">
                <a:moveTo>
                  <a:pt x="0" y="7697337"/>
                </a:moveTo>
                <a:lnTo>
                  <a:pt x="0" y="0"/>
                </a:lnTo>
                <a:cubicBezTo>
                  <a:pt x="83928" y="4757436"/>
                  <a:pt x="2490142" y="5131558"/>
                  <a:pt x="3735213" y="7697337"/>
                </a:cubicBezTo>
                <a:lnTo>
                  <a:pt x="0" y="7697337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BE0793C7-6752-40B7-81BE-366FA0A59AD8}"/>
              </a:ext>
            </a:extLst>
          </p:cNvPr>
          <p:cNvSpPr/>
          <p:nvPr/>
        </p:nvSpPr>
        <p:spPr>
          <a:xfrm rot="10800000">
            <a:off x="14653485" y="0"/>
            <a:ext cx="2970938" cy="7697338"/>
          </a:xfrm>
          <a:custGeom>
            <a:avLst/>
            <a:gdLst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938" h="7697338">
                <a:moveTo>
                  <a:pt x="0" y="7697338"/>
                </a:moveTo>
                <a:lnTo>
                  <a:pt x="0" y="0"/>
                </a:lnTo>
                <a:cubicBezTo>
                  <a:pt x="206541" y="4292979"/>
                  <a:pt x="1980625" y="5131559"/>
                  <a:pt x="2970938" y="7697338"/>
                </a:cubicBezTo>
                <a:lnTo>
                  <a:pt x="0" y="7697338"/>
                </a:lnTo>
                <a:close/>
              </a:path>
            </a:pathLst>
          </a:cu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aveikslėlis 32" descr="Paveikslėlis, kuriame yra objektas, laikrodis&#10;&#10;Automatiškai sugeneruotas aprašymas">
            <a:extLst>
              <a:ext uri="{FF2B5EF4-FFF2-40B4-BE49-F238E27FC236}">
                <a16:creationId xmlns:a16="http://schemas.microsoft.com/office/drawing/2014/main" id="{560C1EA6-95D1-45AC-BF1D-CAD35C78893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061" y="353605"/>
            <a:ext cx="1739395" cy="8401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B930930-17A0-4B02-AC59-9136B5439157}"/>
              </a:ext>
            </a:extLst>
          </p:cNvPr>
          <p:cNvGrpSpPr/>
          <p:nvPr/>
        </p:nvGrpSpPr>
        <p:grpSpPr>
          <a:xfrm>
            <a:off x="521172" y="436916"/>
            <a:ext cx="12476696" cy="826396"/>
            <a:chOff x="521172" y="436916"/>
            <a:chExt cx="12476696" cy="826396"/>
          </a:xfrm>
        </p:grpSpPr>
        <p:sp>
          <p:nvSpPr>
            <p:cNvPr id="8" name="Pavadinimas 2">
              <a:extLst>
                <a:ext uri="{FF2B5EF4-FFF2-40B4-BE49-F238E27FC236}">
                  <a16:creationId xmlns:a16="http://schemas.microsoft.com/office/drawing/2014/main" id="{445AD617-73F6-4973-ADD3-56007CFC05A4}"/>
                </a:ext>
              </a:extLst>
            </p:cNvPr>
            <p:cNvSpPr txBox="1">
              <a:spLocks/>
            </p:cNvSpPr>
            <p:nvPr/>
          </p:nvSpPr>
          <p:spPr>
            <a:xfrm>
              <a:off x="1234654" y="436916"/>
              <a:ext cx="11763214" cy="8263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132075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35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lt-LT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STRATEGINIŲ TIKSLŲ ĮGYVENDINIMAS</a:t>
              </a:r>
              <a:endParaRPr lang="lt-LT" sz="8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434F9E5-BB2A-425A-8C2D-A0418367143B}"/>
                </a:ext>
              </a:extLst>
            </p:cNvPr>
            <p:cNvSpPr/>
            <p:nvPr/>
          </p:nvSpPr>
          <p:spPr>
            <a:xfrm>
              <a:off x="521172" y="506896"/>
              <a:ext cx="545609" cy="635583"/>
            </a:xfrm>
            <a:custGeom>
              <a:avLst/>
              <a:gdLst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667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286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011">
                  <a:moveTo>
                    <a:pt x="0" y="0"/>
                  </a:moveTo>
                  <a:lnTo>
                    <a:pt x="266700" y="0"/>
                  </a:lnTo>
                  <a:lnTo>
                    <a:pt x="228600" y="266011"/>
                  </a:lnTo>
                  <a:lnTo>
                    <a:pt x="0" y="26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tačiakampis 67">
            <a:extLst>
              <a:ext uri="{FF2B5EF4-FFF2-40B4-BE49-F238E27FC236}">
                <a16:creationId xmlns:a16="http://schemas.microsoft.com/office/drawing/2014/main" id="{FC89B337-D91C-4D22-81F0-69B7D390375D}"/>
              </a:ext>
            </a:extLst>
          </p:cNvPr>
          <p:cNvSpPr/>
          <p:nvPr/>
        </p:nvSpPr>
        <p:spPr bwMode="auto">
          <a:xfrm>
            <a:off x="0" y="2766353"/>
            <a:ext cx="1508713" cy="529716"/>
          </a:xfrm>
          <a:prstGeom prst="homePlate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A679C-F0B2-4CB5-B48F-80430CE1D2D0}"/>
              </a:ext>
            </a:extLst>
          </p:cNvPr>
          <p:cNvSpPr txBox="1"/>
          <p:nvPr/>
        </p:nvSpPr>
        <p:spPr>
          <a:xfrm>
            <a:off x="1844331" y="2846120"/>
            <a:ext cx="1226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2/3 vvį įgyvendino daugumą išsikeltų 2020 m. tikslų.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Finansinius tikslus pasiekė 27 iš 44 VVĮ.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nefinansinius tikslus pasiekė 33 iš 44 VVĮ.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0EBCF6-DDBD-4FD8-9116-E5E43C1127BD}"/>
              </a:ext>
            </a:extLst>
          </p:cNvPr>
          <p:cNvGrpSpPr/>
          <p:nvPr/>
        </p:nvGrpSpPr>
        <p:grpSpPr>
          <a:xfrm>
            <a:off x="-3696" y="4799111"/>
            <a:ext cx="13866125" cy="3752640"/>
            <a:chOff x="-3696" y="3892313"/>
            <a:chExt cx="13866125" cy="3752640"/>
          </a:xfrm>
        </p:grpSpPr>
        <p:sp>
          <p:nvSpPr>
            <p:cNvPr id="14" name="Stačiakampis 67">
              <a:extLst>
                <a:ext uri="{FF2B5EF4-FFF2-40B4-BE49-F238E27FC236}">
                  <a16:creationId xmlns:a16="http://schemas.microsoft.com/office/drawing/2014/main" id="{34C06137-CFAC-4D40-BDE6-FD6F88FF4529}"/>
                </a:ext>
              </a:extLst>
            </p:cNvPr>
            <p:cNvSpPr/>
            <p:nvPr/>
          </p:nvSpPr>
          <p:spPr bwMode="auto">
            <a:xfrm>
              <a:off x="-3695" y="3932645"/>
              <a:ext cx="1508713" cy="529716"/>
            </a:xfrm>
            <a:prstGeom prst="homePlate">
              <a:avLst/>
            </a:prstGeom>
            <a:solidFill>
              <a:schemeClr val="accent4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E0F8AD-225B-458B-955F-798B470BBC7C}"/>
                </a:ext>
              </a:extLst>
            </p:cNvPr>
            <p:cNvSpPr txBox="1"/>
            <p:nvPr/>
          </p:nvSpPr>
          <p:spPr>
            <a:xfrm>
              <a:off x="1844331" y="3892313"/>
              <a:ext cx="12018098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40 proc. vvį </a:t>
              </a: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nebuvo</a:t>
              </a:r>
              <a:r>
                <a:rPr lang="en-US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išsikėlusios vyriausybės nustatyto pelningumo rodiklio </a:t>
              </a: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arba buvo išsikėlusios netinkamai </a:t>
              </a:r>
            </a:p>
            <a:p>
              <a:pPr marL="742950" lvl="1" indent="-2857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lt-LT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išsikelti pelningumo rodikliai buvo žemesni nei nustatyti vyriausybės arba juos nustatant nebuvo įvertinta specialiųjų įpareigojimų įtaka</a:t>
              </a:r>
              <a:endPara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Stačiakampis 67">
              <a:extLst>
                <a:ext uri="{FF2B5EF4-FFF2-40B4-BE49-F238E27FC236}">
                  <a16:creationId xmlns:a16="http://schemas.microsoft.com/office/drawing/2014/main" id="{EA0773EF-798A-4DF9-BDA4-EDB007D250B2}"/>
                </a:ext>
              </a:extLst>
            </p:cNvPr>
            <p:cNvSpPr/>
            <p:nvPr/>
          </p:nvSpPr>
          <p:spPr bwMode="auto">
            <a:xfrm>
              <a:off x="-3695" y="5476019"/>
              <a:ext cx="1508713" cy="529716"/>
            </a:xfrm>
            <a:prstGeom prst="homePlate">
              <a:avLst/>
            </a:prstGeom>
            <a:solidFill>
              <a:schemeClr val="accent4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Stačiakampis 67">
              <a:extLst>
                <a:ext uri="{FF2B5EF4-FFF2-40B4-BE49-F238E27FC236}">
                  <a16:creationId xmlns:a16="http://schemas.microsoft.com/office/drawing/2014/main" id="{1ABBA2B6-BD4A-4101-8975-0959A9582668}"/>
                </a:ext>
              </a:extLst>
            </p:cNvPr>
            <p:cNvSpPr/>
            <p:nvPr/>
          </p:nvSpPr>
          <p:spPr bwMode="auto">
            <a:xfrm>
              <a:off x="-3696" y="7019393"/>
              <a:ext cx="1508713" cy="529716"/>
            </a:xfrm>
            <a:prstGeom prst="homePlate">
              <a:avLst/>
            </a:prstGeom>
            <a:solidFill>
              <a:schemeClr val="accent4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5DA19C-A26A-4875-ACE6-573DE54FBC21}"/>
                </a:ext>
              </a:extLst>
            </p:cNvPr>
            <p:cNvSpPr txBox="1"/>
            <p:nvPr/>
          </p:nvSpPr>
          <p:spPr>
            <a:xfrm>
              <a:off x="1844328" y="6937067"/>
              <a:ext cx="12018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Kas penkta įmonė vis dar tinkamai </a:t>
              </a: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neatskleidžia PRIEŽASČIŲ</a:t>
              </a:r>
              <a:r>
                <a:rPr lang="lt-LT" sz="20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KODĖL Nepasiekti IŠSIKELTI RODIKLIAI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4BC7B9-14E4-4B5B-BC83-8BC62B163F91}"/>
                </a:ext>
              </a:extLst>
            </p:cNvPr>
            <p:cNvSpPr txBox="1"/>
            <p:nvPr/>
          </p:nvSpPr>
          <p:spPr>
            <a:xfrm>
              <a:off x="1844327" y="5531807"/>
              <a:ext cx="12018099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t-LT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 visi tikslai aiškiai pagrįsti ir aktualūs</a:t>
              </a:r>
              <a:endPara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800100" lvl="1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lt-LT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TRŪKSTA KRITIŠKOS VVĮ VEIKLOS ANALIZĖS – nėra tinkamai atskleidžiami probleminiai veiklos aspektai</a:t>
              </a:r>
              <a:endParaRPr lang="lt-LT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DA0F89-DF72-4868-B8FA-795609AB1B40}"/>
              </a:ext>
            </a:extLst>
          </p:cNvPr>
          <p:cNvCxnSpPr>
            <a:cxnSpLocks/>
          </p:cNvCxnSpPr>
          <p:nvPr/>
        </p:nvCxnSpPr>
        <p:spPr>
          <a:xfrm>
            <a:off x="1844328" y="4100651"/>
            <a:ext cx="7518613" cy="0"/>
          </a:xfrm>
          <a:prstGeom prst="line">
            <a:avLst/>
          </a:prstGeom>
          <a:ln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0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0C20FC15-2018-4B90-BE76-613FCEF98371}"/>
              </a:ext>
            </a:extLst>
          </p:cNvPr>
          <p:cNvSpPr/>
          <p:nvPr/>
        </p:nvSpPr>
        <p:spPr>
          <a:xfrm rot="10800000">
            <a:off x="13866123" y="-7"/>
            <a:ext cx="3735213" cy="7697337"/>
          </a:xfrm>
          <a:custGeom>
            <a:avLst/>
            <a:gdLst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213" h="7697337">
                <a:moveTo>
                  <a:pt x="0" y="7697337"/>
                </a:moveTo>
                <a:lnTo>
                  <a:pt x="0" y="0"/>
                </a:lnTo>
                <a:cubicBezTo>
                  <a:pt x="83928" y="4757436"/>
                  <a:pt x="2490142" y="5131558"/>
                  <a:pt x="3735213" y="7697337"/>
                </a:cubicBezTo>
                <a:lnTo>
                  <a:pt x="0" y="7697337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BE0793C7-6752-40B7-81BE-366FA0A59AD8}"/>
              </a:ext>
            </a:extLst>
          </p:cNvPr>
          <p:cNvSpPr/>
          <p:nvPr/>
        </p:nvSpPr>
        <p:spPr>
          <a:xfrm rot="10800000">
            <a:off x="14653485" y="0"/>
            <a:ext cx="2970938" cy="7697338"/>
          </a:xfrm>
          <a:custGeom>
            <a:avLst/>
            <a:gdLst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938" h="7697338">
                <a:moveTo>
                  <a:pt x="0" y="7697338"/>
                </a:moveTo>
                <a:lnTo>
                  <a:pt x="0" y="0"/>
                </a:lnTo>
                <a:cubicBezTo>
                  <a:pt x="206541" y="4292979"/>
                  <a:pt x="1980625" y="5131559"/>
                  <a:pt x="2970938" y="7697338"/>
                </a:cubicBezTo>
                <a:lnTo>
                  <a:pt x="0" y="7697338"/>
                </a:lnTo>
                <a:close/>
              </a:path>
            </a:pathLst>
          </a:cu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aveikslėlis 32" descr="Paveikslėlis, kuriame yra objektas, laikrodis&#10;&#10;Automatiškai sugeneruotas aprašymas">
            <a:extLst>
              <a:ext uri="{FF2B5EF4-FFF2-40B4-BE49-F238E27FC236}">
                <a16:creationId xmlns:a16="http://schemas.microsoft.com/office/drawing/2014/main" id="{560C1EA6-95D1-45AC-BF1D-CAD35C78893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061" y="353605"/>
            <a:ext cx="1739395" cy="8401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5832B3-2E28-4006-AF5C-105E7FC77DFC}"/>
              </a:ext>
            </a:extLst>
          </p:cNvPr>
          <p:cNvGrpSpPr/>
          <p:nvPr/>
        </p:nvGrpSpPr>
        <p:grpSpPr>
          <a:xfrm>
            <a:off x="521172" y="436916"/>
            <a:ext cx="12476696" cy="826396"/>
            <a:chOff x="521172" y="436916"/>
            <a:chExt cx="12476696" cy="826396"/>
          </a:xfrm>
        </p:grpSpPr>
        <p:sp>
          <p:nvSpPr>
            <p:cNvPr id="8" name="Pavadinimas 2">
              <a:extLst>
                <a:ext uri="{FF2B5EF4-FFF2-40B4-BE49-F238E27FC236}">
                  <a16:creationId xmlns:a16="http://schemas.microsoft.com/office/drawing/2014/main" id="{7C887958-28AA-47CB-B5B5-367AC6B928F6}"/>
                </a:ext>
              </a:extLst>
            </p:cNvPr>
            <p:cNvSpPr txBox="1">
              <a:spLocks/>
            </p:cNvSpPr>
            <p:nvPr/>
          </p:nvSpPr>
          <p:spPr>
            <a:xfrm>
              <a:off x="1234654" y="436916"/>
              <a:ext cx="11763214" cy="8263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132075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35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lt-LT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SPECIALIEJI ĮPAREIGOJIMAI</a:t>
              </a:r>
              <a:endParaRPr lang="lt-LT" sz="8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59A93250-F044-49C6-8C95-63847FBD2054}"/>
                </a:ext>
              </a:extLst>
            </p:cNvPr>
            <p:cNvSpPr/>
            <p:nvPr/>
          </p:nvSpPr>
          <p:spPr>
            <a:xfrm>
              <a:off x="521172" y="506896"/>
              <a:ext cx="545609" cy="635583"/>
            </a:xfrm>
            <a:custGeom>
              <a:avLst/>
              <a:gdLst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667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286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011">
                  <a:moveTo>
                    <a:pt x="0" y="0"/>
                  </a:moveTo>
                  <a:lnTo>
                    <a:pt x="266700" y="0"/>
                  </a:lnTo>
                  <a:lnTo>
                    <a:pt x="228600" y="266011"/>
                  </a:lnTo>
                  <a:lnTo>
                    <a:pt x="0" y="26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Chart 14">
            <a:extLst>
              <a:ext uri="{FF2B5EF4-FFF2-40B4-BE49-F238E27FC236}">
                <a16:creationId xmlns:a16="http://schemas.microsoft.com/office/drawing/2014/main" id="{4432B200-7DE8-437C-8DE9-2BFCD35773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821693"/>
              </p:ext>
            </p:extLst>
          </p:nvPr>
        </p:nvGraphicFramePr>
        <p:xfrm>
          <a:off x="8367605" y="3032188"/>
          <a:ext cx="7991153" cy="5992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10DC8B3-B70C-458B-847C-DC1D565DD258}"/>
              </a:ext>
            </a:extLst>
          </p:cNvPr>
          <p:cNvSpPr txBox="1"/>
          <p:nvPr/>
        </p:nvSpPr>
        <p:spPr>
          <a:xfrm>
            <a:off x="9019537" y="8492434"/>
            <a:ext cx="43913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0" i="1" u="none" strike="noStrike" dirty="0">
                <a:solidFill>
                  <a:srgbClr val="7F7F7F"/>
                </a:solidFill>
                <a:effectLst/>
                <a:latin typeface="Calibri" panose="020F0502020204030204" pitchFamily="34" charset="0"/>
              </a:rPr>
              <a:t>*Iš jų 55 proc. tiesiogiai neatsispindėjo įmonių FA</a:t>
            </a:r>
            <a:r>
              <a:rPr lang="lt-LT" sz="16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117BE-C067-4B8D-A88F-D9D469312A0E}"/>
              </a:ext>
            </a:extLst>
          </p:cNvPr>
          <p:cNvSpPr txBox="1"/>
          <p:nvPr/>
        </p:nvSpPr>
        <p:spPr>
          <a:xfrm>
            <a:off x="9002924" y="3237145"/>
            <a:ext cx="422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Specialiųjų įpareigojimų sąnaudos (mln. Eur)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1FC07-EDE3-484E-9C80-41EECFCDB8BF}"/>
              </a:ext>
            </a:extLst>
          </p:cNvPr>
          <p:cNvSpPr txBox="1"/>
          <p:nvPr/>
        </p:nvSpPr>
        <p:spPr>
          <a:xfrm>
            <a:off x="793977" y="3560311"/>
            <a:ext cx="678626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Specialiuosius įpareigojimus </a:t>
            </a: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vykdo ½ vvį </a:t>
            </a:r>
          </a:p>
          <a:p>
            <a:pPr marL="800100" lvl="1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t-LT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VVĮ vykdė išimtinai tik spec. įpareigojimus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t-LT" sz="20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Spec. įpareigojimų </a:t>
            </a: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sąnaudos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sudaro 10 proc. 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viso vvį portfelio sąnaudų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55 proc. sąnaudų yra dengiama dotacijomis arba apskaitoma per valdomų fondų apskaitą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t-LT" sz="20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Spec. įpareigojimams </a:t>
            </a: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priskirtas turtas sudaro iki 45 proc.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viso vvį portfelio turto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Daugiau nei pusė priklauso Kelių direkcijai ir Lietuvos geležinkeliams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t-LT" sz="20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Nevisais atvejais vykdomos spec. funkcijos tinkamai </a:t>
            </a: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finansuojamos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nepilnai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padengiami kaštai arba nenumatomos pelno maržos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lt-LT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tačiakampis 67">
            <a:extLst>
              <a:ext uri="{FF2B5EF4-FFF2-40B4-BE49-F238E27FC236}">
                <a16:creationId xmlns:a16="http://schemas.microsoft.com/office/drawing/2014/main" id="{8AA2027F-253B-45C4-A0D5-A8694A790180}"/>
              </a:ext>
            </a:extLst>
          </p:cNvPr>
          <p:cNvSpPr/>
          <p:nvPr/>
        </p:nvSpPr>
        <p:spPr bwMode="auto">
          <a:xfrm>
            <a:off x="0" y="2351545"/>
            <a:ext cx="7480301" cy="529716"/>
          </a:xfrm>
          <a:prstGeom prst="homePlate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lt-LT" sz="1600" b="1" kern="1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000" b="1" dirty="0">
                <a:solidFill>
                  <a:srgbClr val="FFFFFF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SPECIALIEJI ĮPAREIGOJIMAI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6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0C20FC15-2018-4B90-BE76-613FCEF98371}"/>
              </a:ext>
            </a:extLst>
          </p:cNvPr>
          <p:cNvSpPr/>
          <p:nvPr/>
        </p:nvSpPr>
        <p:spPr>
          <a:xfrm rot="10800000">
            <a:off x="13866123" y="-7"/>
            <a:ext cx="3735213" cy="7697337"/>
          </a:xfrm>
          <a:custGeom>
            <a:avLst/>
            <a:gdLst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213" h="7697337">
                <a:moveTo>
                  <a:pt x="0" y="7697337"/>
                </a:moveTo>
                <a:lnTo>
                  <a:pt x="0" y="0"/>
                </a:lnTo>
                <a:cubicBezTo>
                  <a:pt x="83928" y="4757436"/>
                  <a:pt x="2490142" y="5131558"/>
                  <a:pt x="3735213" y="7697337"/>
                </a:cubicBezTo>
                <a:lnTo>
                  <a:pt x="0" y="7697337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BE0793C7-6752-40B7-81BE-366FA0A59AD8}"/>
              </a:ext>
            </a:extLst>
          </p:cNvPr>
          <p:cNvSpPr/>
          <p:nvPr/>
        </p:nvSpPr>
        <p:spPr>
          <a:xfrm rot="10800000">
            <a:off x="14653485" y="0"/>
            <a:ext cx="2970938" cy="7697338"/>
          </a:xfrm>
          <a:custGeom>
            <a:avLst/>
            <a:gdLst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938" h="7697338">
                <a:moveTo>
                  <a:pt x="0" y="7697338"/>
                </a:moveTo>
                <a:lnTo>
                  <a:pt x="0" y="0"/>
                </a:lnTo>
                <a:cubicBezTo>
                  <a:pt x="206541" y="4292979"/>
                  <a:pt x="1980625" y="5131559"/>
                  <a:pt x="2970938" y="7697338"/>
                </a:cubicBezTo>
                <a:lnTo>
                  <a:pt x="0" y="7697338"/>
                </a:lnTo>
                <a:close/>
              </a:path>
            </a:pathLst>
          </a:cu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aveikslėlis 32" descr="Paveikslėlis, kuriame yra objektas, laikrodis&#10;&#10;Automatiškai sugeneruotas aprašymas">
            <a:extLst>
              <a:ext uri="{FF2B5EF4-FFF2-40B4-BE49-F238E27FC236}">
                <a16:creationId xmlns:a16="http://schemas.microsoft.com/office/drawing/2014/main" id="{560C1EA6-95D1-45AC-BF1D-CAD35C78893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061" y="353605"/>
            <a:ext cx="1739395" cy="8401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E643C2-96FD-41A1-80B8-E71CE9FCCF12}"/>
              </a:ext>
            </a:extLst>
          </p:cNvPr>
          <p:cNvGrpSpPr/>
          <p:nvPr/>
        </p:nvGrpSpPr>
        <p:grpSpPr>
          <a:xfrm>
            <a:off x="521172" y="436916"/>
            <a:ext cx="12476696" cy="826396"/>
            <a:chOff x="521172" y="436916"/>
            <a:chExt cx="12476696" cy="826396"/>
          </a:xfrm>
        </p:grpSpPr>
        <p:sp>
          <p:nvSpPr>
            <p:cNvPr id="13" name="Pavadinimas 2">
              <a:extLst>
                <a:ext uri="{FF2B5EF4-FFF2-40B4-BE49-F238E27FC236}">
                  <a16:creationId xmlns:a16="http://schemas.microsoft.com/office/drawing/2014/main" id="{C64DBC1B-AC0C-4B1C-87AA-21A5D4AA04F8}"/>
                </a:ext>
              </a:extLst>
            </p:cNvPr>
            <p:cNvSpPr txBox="1">
              <a:spLocks/>
            </p:cNvSpPr>
            <p:nvPr/>
          </p:nvSpPr>
          <p:spPr>
            <a:xfrm>
              <a:off x="1234654" y="436916"/>
              <a:ext cx="11763214" cy="8263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132075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35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lt-LT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VADOVŲ ATLYGIAI</a:t>
              </a:r>
              <a:endParaRPr lang="lt-LT" sz="8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A58C1CAB-8622-4876-9D88-A22BCA371405}"/>
                </a:ext>
              </a:extLst>
            </p:cNvPr>
            <p:cNvSpPr/>
            <p:nvPr/>
          </p:nvSpPr>
          <p:spPr>
            <a:xfrm>
              <a:off x="521172" y="506896"/>
              <a:ext cx="545609" cy="635583"/>
            </a:xfrm>
            <a:custGeom>
              <a:avLst/>
              <a:gdLst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667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286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011">
                  <a:moveTo>
                    <a:pt x="0" y="0"/>
                  </a:moveTo>
                  <a:lnTo>
                    <a:pt x="266700" y="0"/>
                  </a:lnTo>
                  <a:lnTo>
                    <a:pt x="228600" y="266011"/>
                  </a:lnTo>
                  <a:lnTo>
                    <a:pt x="0" y="26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C63E19B-CE44-4A40-B954-3FEDF591A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25161"/>
              </p:ext>
            </p:extLst>
          </p:nvPr>
        </p:nvGraphicFramePr>
        <p:xfrm>
          <a:off x="8166860" y="2376984"/>
          <a:ext cx="7315213" cy="532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BA22027-D298-47B6-A268-105875B0E6A0}"/>
              </a:ext>
            </a:extLst>
          </p:cNvPr>
          <p:cNvSpPr txBox="1"/>
          <p:nvPr/>
        </p:nvSpPr>
        <p:spPr>
          <a:xfrm>
            <a:off x="793976" y="3560311"/>
            <a:ext cx="695436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VVĮ vadovų atlygis sudaro </a:t>
            </a: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tik 50-70 proc. 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rinkos vidurkio (</a:t>
            </a: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YPAČ ŽEMA PASTOVIOJI DALIS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t-LT" sz="20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Taikoma bazinių koeficientų sistema nekeista nuo 2016 m.  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šį laiką rinkoje atlyginimai išaugo 50 proc., kai KOEFICIENTAI – tik 5,2 proc.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t-LT" sz="20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Vvį dėl talentų pritraukimo konkuruoja ir su </a:t>
            </a: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privačiu sektoriumi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lt-LT" sz="20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Stačiakampis 67">
            <a:extLst>
              <a:ext uri="{FF2B5EF4-FFF2-40B4-BE49-F238E27FC236}">
                <a16:creationId xmlns:a16="http://schemas.microsoft.com/office/drawing/2014/main" id="{8D1724B9-448E-4D36-87F1-1407EF35CEE8}"/>
              </a:ext>
            </a:extLst>
          </p:cNvPr>
          <p:cNvSpPr/>
          <p:nvPr/>
        </p:nvSpPr>
        <p:spPr bwMode="auto">
          <a:xfrm>
            <a:off x="0" y="2351545"/>
            <a:ext cx="7480301" cy="529716"/>
          </a:xfrm>
          <a:prstGeom prst="homePlate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lt-LT" sz="1600" b="1" kern="1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000" b="1" dirty="0">
                <a:solidFill>
                  <a:srgbClr val="FFFFFF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VADOVAI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Stačiakampis 67">
            <a:extLst>
              <a:ext uri="{FF2B5EF4-FFF2-40B4-BE49-F238E27FC236}">
                <a16:creationId xmlns:a16="http://schemas.microsoft.com/office/drawing/2014/main" id="{4D4352E9-ECB5-4EB1-9E7A-001D18655EB7}"/>
              </a:ext>
            </a:extLst>
          </p:cNvPr>
          <p:cNvSpPr/>
          <p:nvPr/>
        </p:nvSpPr>
        <p:spPr bwMode="auto">
          <a:xfrm>
            <a:off x="-1" y="7432472"/>
            <a:ext cx="7480301" cy="529716"/>
          </a:xfrm>
          <a:prstGeom prst="homePlate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lt-LT" sz="1600" b="1" kern="1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000" b="1" dirty="0">
                <a:solidFill>
                  <a:srgbClr val="FFFFFF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VALDYBŲ NARIAI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17F33C-79CE-4783-9AA4-38DA0C052D65}"/>
              </a:ext>
            </a:extLst>
          </p:cNvPr>
          <p:cNvSpPr txBox="1"/>
          <p:nvPr/>
        </p:nvSpPr>
        <p:spPr>
          <a:xfrm>
            <a:off x="793975" y="8334911"/>
            <a:ext cx="695436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VALANDINĖ ATLYGIO SISTEMA NEEFEKTYVI 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IR KURIA PERTEKLINĘ AMINISTRACINĘ NAŠTĄ</a:t>
            </a:r>
          </a:p>
          <a:p>
            <a:pPr marL="800100" lvl="1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t-LT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TOKIA PRAKTIKA KITUR PASAULYJE NETAIKOMA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F4E869-7C37-4197-8ED7-EEA9D1A6E110}"/>
              </a:ext>
            </a:extLst>
          </p:cNvPr>
          <p:cNvSpPr txBox="1"/>
          <p:nvPr/>
        </p:nvSpPr>
        <p:spPr>
          <a:xfrm>
            <a:off x="8958474" y="8434938"/>
            <a:ext cx="6523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r>
              <a:rPr lang="lt-LT" sz="2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iš</a:t>
            </a:r>
            <a:r>
              <a:rPr lang="lt-LT" sz="2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38</a:t>
            </a:r>
            <a:r>
              <a:rPr lang="lt-LT" sz="2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VVĮ taiko valandinę ar posėdinę atlygio sistemas</a:t>
            </a:r>
          </a:p>
        </p:txBody>
      </p:sp>
      <p:sp>
        <p:nvSpPr>
          <p:cNvPr id="21" name="Stačiakampis 67">
            <a:extLst>
              <a:ext uri="{FF2B5EF4-FFF2-40B4-BE49-F238E27FC236}">
                <a16:creationId xmlns:a16="http://schemas.microsoft.com/office/drawing/2014/main" id="{D6D07EDF-EB57-4B2D-8ED8-5DE372A696A2}"/>
              </a:ext>
            </a:extLst>
          </p:cNvPr>
          <p:cNvSpPr/>
          <p:nvPr/>
        </p:nvSpPr>
        <p:spPr bwMode="auto">
          <a:xfrm>
            <a:off x="8166860" y="8616356"/>
            <a:ext cx="363392" cy="52971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lt-LT" sz="1600" b="1" kern="1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2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0C20FC15-2018-4B90-BE76-613FCEF98371}"/>
              </a:ext>
            </a:extLst>
          </p:cNvPr>
          <p:cNvSpPr/>
          <p:nvPr/>
        </p:nvSpPr>
        <p:spPr>
          <a:xfrm rot="10800000">
            <a:off x="13866123" y="-7"/>
            <a:ext cx="3735213" cy="7697337"/>
          </a:xfrm>
          <a:custGeom>
            <a:avLst/>
            <a:gdLst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213" h="7697337">
                <a:moveTo>
                  <a:pt x="0" y="7697337"/>
                </a:moveTo>
                <a:lnTo>
                  <a:pt x="0" y="0"/>
                </a:lnTo>
                <a:cubicBezTo>
                  <a:pt x="83928" y="4757436"/>
                  <a:pt x="2490142" y="5131558"/>
                  <a:pt x="3735213" y="7697337"/>
                </a:cubicBezTo>
                <a:lnTo>
                  <a:pt x="0" y="7697337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BE0793C7-6752-40B7-81BE-366FA0A59AD8}"/>
              </a:ext>
            </a:extLst>
          </p:cNvPr>
          <p:cNvSpPr/>
          <p:nvPr/>
        </p:nvSpPr>
        <p:spPr>
          <a:xfrm rot="10800000">
            <a:off x="14653485" y="0"/>
            <a:ext cx="2970938" cy="7697338"/>
          </a:xfrm>
          <a:custGeom>
            <a:avLst/>
            <a:gdLst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938" h="7697338">
                <a:moveTo>
                  <a:pt x="0" y="7697338"/>
                </a:moveTo>
                <a:lnTo>
                  <a:pt x="0" y="0"/>
                </a:lnTo>
                <a:cubicBezTo>
                  <a:pt x="206541" y="4292979"/>
                  <a:pt x="1980625" y="5131559"/>
                  <a:pt x="2970938" y="7697338"/>
                </a:cubicBezTo>
                <a:lnTo>
                  <a:pt x="0" y="7697338"/>
                </a:lnTo>
                <a:close/>
              </a:path>
            </a:pathLst>
          </a:cu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aveikslėlis 32" descr="Paveikslėlis, kuriame yra objektas, laikrodis&#10;&#10;Automatiškai sugeneruotas aprašymas">
            <a:extLst>
              <a:ext uri="{FF2B5EF4-FFF2-40B4-BE49-F238E27FC236}">
                <a16:creationId xmlns:a16="http://schemas.microsoft.com/office/drawing/2014/main" id="{560C1EA6-95D1-45AC-BF1D-CAD35C78893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061" y="353605"/>
            <a:ext cx="1739395" cy="840127"/>
          </a:xfrm>
          <a:prstGeom prst="rect">
            <a:avLst/>
          </a:prstGeom>
        </p:spPr>
      </p:pic>
      <p:sp>
        <p:nvSpPr>
          <p:cNvPr id="7" name="Stačiakampis 67">
            <a:extLst>
              <a:ext uri="{FF2B5EF4-FFF2-40B4-BE49-F238E27FC236}">
                <a16:creationId xmlns:a16="http://schemas.microsoft.com/office/drawing/2014/main" id="{7EE6A7D4-6E01-4910-B7A7-F41DF59FD78C}"/>
              </a:ext>
            </a:extLst>
          </p:cNvPr>
          <p:cNvSpPr/>
          <p:nvPr/>
        </p:nvSpPr>
        <p:spPr bwMode="auto">
          <a:xfrm flipH="1">
            <a:off x="8890866" y="3315770"/>
            <a:ext cx="7920282" cy="532891"/>
          </a:xfrm>
          <a:custGeom>
            <a:avLst/>
            <a:gdLst>
              <a:gd name="connsiteX0" fmla="*/ 0 w 7203646"/>
              <a:gd name="connsiteY0" fmla="*/ 0 h 532891"/>
              <a:gd name="connsiteX1" fmla="*/ 6937201 w 7203646"/>
              <a:gd name="connsiteY1" fmla="*/ 0 h 532891"/>
              <a:gd name="connsiteX2" fmla="*/ 7203646 w 7203646"/>
              <a:gd name="connsiteY2" fmla="*/ 266446 h 532891"/>
              <a:gd name="connsiteX3" fmla="*/ 6937201 w 7203646"/>
              <a:gd name="connsiteY3" fmla="*/ 532891 h 532891"/>
              <a:gd name="connsiteX4" fmla="*/ 0 w 7203646"/>
              <a:gd name="connsiteY4" fmla="*/ 532891 h 532891"/>
              <a:gd name="connsiteX5" fmla="*/ 0 w 7203646"/>
              <a:gd name="connsiteY5" fmla="*/ 0 h 532891"/>
              <a:gd name="connsiteX0" fmla="*/ 114300 w 7203646"/>
              <a:gd name="connsiteY0" fmla="*/ 0 h 532891"/>
              <a:gd name="connsiteX1" fmla="*/ 6937201 w 7203646"/>
              <a:gd name="connsiteY1" fmla="*/ 0 h 532891"/>
              <a:gd name="connsiteX2" fmla="*/ 7203646 w 7203646"/>
              <a:gd name="connsiteY2" fmla="*/ 266446 h 532891"/>
              <a:gd name="connsiteX3" fmla="*/ 6937201 w 7203646"/>
              <a:gd name="connsiteY3" fmla="*/ 532891 h 532891"/>
              <a:gd name="connsiteX4" fmla="*/ 0 w 7203646"/>
              <a:gd name="connsiteY4" fmla="*/ 532891 h 532891"/>
              <a:gd name="connsiteX5" fmla="*/ 114300 w 7203646"/>
              <a:gd name="connsiteY5" fmla="*/ 0 h 532891"/>
              <a:gd name="connsiteX0" fmla="*/ 226921 w 7203646"/>
              <a:gd name="connsiteY0" fmla="*/ 19050 h 532891"/>
              <a:gd name="connsiteX1" fmla="*/ 6937201 w 7203646"/>
              <a:gd name="connsiteY1" fmla="*/ 0 h 532891"/>
              <a:gd name="connsiteX2" fmla="*/ 7203646 w 7203646"/>
              <a:gd name="connsiteY2" fmla="*/ 266446 h 532891"/>
              <a:gd name="connsiteX3" fmla="*/ 6937201 w 7203646"/>
              <a:gd name="connsiteY3" fmla="*/ 532891 h 532891"/>
              <a:gd name="connsiteX4" fmla="*/ 0 w 7203646"/>
              <a:gd name="connsiteY4" fmla="*/ 532891 h 532891"/>
              <a:gd name="connsiteX5" fmla="*/ 226921 w 7203646"/>
              <a:gd name="connsiteY5" fmla="*/ 19050 h 532891"/>
              <a:gd name="connsiteX0" fmla="*/ 235584 w 7203646"/>
              <a:gd name="connsiteY0" fmla="*/ 0 h 532891"/>
              <a:gd name="connsiteX1" fmla="*/ 6937201 w 7203646"/>
              <a:gd name="connsiteY1" fmla="*/ 0 h 532891"/>
              <a:gd name="connsiteX2" fmla="*/ 7203646 w 7203646"/>
              <a:gd name="connsiteY2" fmla="*/ 266446 h 532891"/>
              <a:gd name="connsiteX3" fmla="*/ 6937201 w 7203646"/>
              <a:gd name="connsiteY3" fmla="*/ 532891 h 532891"/>
              <a:gd name="connsiteX4" fmla="*/ 0 w 7203646"/>
              <a:gd name="connsiteY4" fmla="*/ 532891 h 532891"/>
              <a:gd name="connsiteX5" fmla="*/ 235584 w 7203646"/>
              <a:gd name="connsiteY5" fmla="*/ 0 h 53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3646" h="532891">
                <a:moveTo>
                  <a:pt x="235584" y="0"/>
                </a:moveTo>
                <a:lnTo>
                  <a:pt x="6937201" y="0"/>
                </a:lnTo>
                <a:lnTo>
                  <a:pt x="7203646" y="266446"/>
                </a:lnTo>
                <a:lnTo>
                  <a:pt x="6937201" y="532891"/>
                </a:lnTo>
                <a:lnTo>
                  <a:pt x="0" y="532891"/>
                </a:lnTo>
                <a:lnTo>
                  <a:pt x="235584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lt-LT" sz="1600" b="1" kern="1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000" b="1" dirty="0">
                <a:solidFill>
                  <a:srgbClr val="FFFFFF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SPRENDIMAI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tačiakampis 67">
            <a:extLst>
              <a:ext uri="{FF2B5EF4-FFF2-40B4-BE49-F238E27FC236}">
                <a16:creationId xmlns:a16="http://schemas.microsoft.com/office/drawing/2014/main" id="{C970920E-4B17-4133-A3EE-8B3A52A97953}"/>
              </a:ext>
            </a:extLst>
          </p:cNvPr>
          <p:cNvSpPr/>
          <p:nvPr/>
        </p:nvSpPr>
        <p:spPr bwMode="auto">
          <a:xfrm>
            <a:off x="0" y="2351545"/>
            <a:ext cx="7480301" cy="529716"/>
          </a:xfrm>
          <a:prstGeom prst="homePlate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lt-LT" sz="1600" b="1" kern="1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000" b="1" dirty="0">
                <a:solidFill>
                  <a:srgbClr val="FFFFFF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AKCININKO KOMPETENCIJOS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A5930-EC86-4032-A5BA-51B177E44E1A}"/>
              </a:ext>
            </a:extLst>
          </p:cNvPr>
          <p:cNvSpPr txBox="1"/>
          <p:nvPr/>
        </p:nvSpPr>
        <p:spPr>
          <a:xfrm>
            <a:off x="800203" y="3848661"/>
            <a:ext cx="602211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Vėluojančios valdybų atrankos. 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Įmonės veikia be valdybų (VĖLUOJA 9 vvį VALDYBŲ ATRANKOS).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t-LT" sz="20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Tarnybų pažymos 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erdvė nepaskirti „nepatogių“ kandidatų.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t-LT" sz="20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Akcininko atstovų</a:t>
            </a:r>
            <a:r>
              <a:rPr lang="lt-LT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kompetencijos ir motyvacija. Būtinas profesionalus valstybės atstovavimas.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lt-LT" sz="20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469BEA-35B7-49E8-ABF1-894EF5FEBE1E}"/>
              </a:ext>
            </a:extLst>
          </p:cNvPr>
          <p:cNvGrpSpPr/>
          <p:nvPr/>
        </p:nvGrpSpPr>
        <p:grpSpPr>
          <a:xfrm>
            <a:off x="521172" y="436916"/>
            <a:ext cx="12476696" cy="826396"/>
            <a:chOff x="521172" y="436916"/>
            <a:chExt cx="12476696" cy="826396"/>
          </a:xfrm>
        </p:grpSpPr>
        <p:sp>
          <p:nvSpPr>
            <p:cNvPr id="4" name="Pavadinimas 2">
              <a:extLst>
                <a:ext uri="{FF2B5EF4-FFF2-40B4-BE49-F238E27FC236}">
                  <a16:creationId xmlns:a16="http://schemas.microsoft.com/office/drawing/2014/main" id="{068BD130-DBE7-45A5-AF41-B319BAC69986}"/>
                </a:ext>
              </a:extLst>
            </p:cNvPr>
            <p:cNvSpPr txBox="1">
              <a:spLocks/>
            </p:cNvSpPr>
            <p:nvPr/>
          </p:nvSpPr>
          <p:spPr>
            <a:xfrm>
              <a:off x="1234654" y="436916"/>
              <a:ext cx="11763214" cy="8263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132075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35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lt-LT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VALDYSENOS PROBLEMATIKA</a:t>
              </a:r>
              <a:endParaRPr lang="lt-LT" sz="8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883E1AED-6E28-40FE-9F57-1F238C39B7BD}"/>
                </a:ext>
              </a:extLst>
            </p:cNvPr>
            <p:cNvSpPr/>
            <p:nvPr/>
          </p:nvSpPr>
          <p:spPr>
            <a:xfrm>
              <a:off x="521172" y="506896"/>
              <a:ext cx="545609" cy="635583"/>
            </a:xfrm>
            <a:custGeom>
              <a:avLst/>
              <a:gdLst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667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286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011">
                  <a:moveTo>
                    <a:pt x="0" y="0"/>
                  </a:moveTo>
                  <a:lnTo>
                    <a:pt x="266700" y="0"/>
                  </a:lnTo>
                  <a:lnTo>
                    <a:pt x="228600" y="266011"/>
                  </a:lnTo>
                  <a:lnTo>
                    <a:pt x="0" y="26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61B567D-481A-4031-A981-91BDB166E81B}"/>
              </a:ext>
            </a:extLst>
          </p:cNvPr>
          <p:cNvSpPr txBox="1"/>
          <p:nvPr/>
        </p:nvSpPr>
        <p:spPr>
          <a:xfrm>
            <a:off x="9343256" y="4452181"/>
            <a:ext cx="70155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Plečiamas ir stiprinamas teisinis reguliavimas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Reikalauja daug išteklių bei užtrunka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 visada veiksminga</a:t>
            </a:r>
            <a:endParaRPr lang="lt-LT" sz="20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t-LT" sz="20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Portfelio optimizacija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neišvengiama decentralizuoto modelio trūkumų</a:t>
            </a:r>
          </a:p>
          <a:p>
            <a:pPr lvl="1">
              <a:spcBef>
                <a:spcPts val="600"/>
              </a:spcBef>
            </a:pPr>
            <a:endParaRPr lang="lt-LT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ts val="600"/>
              </a:spcBef>
            </a:pPr>
            <a:endParaRPr lang="lt-LT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2000" b="1" cap="all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Valdymo centralizavimas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valdybų formavimą ir valstybės atstovavimą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akcininko funkcijas ir kompetencijų konsolidavimą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3727FD-C63F-4D43-B23F-B8A2B2984328}"/>
              </a:ext>
            </a:extLst>
          </p:cNvPr>
          <p:cNvSpPr/>
          <p:nvPr/>
        </p:nvSpPr>
        <p:spPr>
          <a:xfrm>
            <a:off x="9022574" y="7402010"/>
            <a:ext cx="7311623" cy="19621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415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0C20FC15-2018-4B90-BE76-613FCEF98371}"/>
              </a:ext>
            </a:extLst>
          </p:cNvPr>
          <p:cNvSpPr/>
          <p:nvPr/>
        </p:nvSpPr>
        <p:spPr>
          <a:xfrm rot="10800000">
            <a:off x="13866123" y="-7"/>
            <a:ext cx="3735213" cy="7697337"/>
          </a:xfrm>
          <a:custGeom>
            <a:avLst/>
            <a:gdLst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  <a:gd name="connsiteX0" fmla="*/ 0 w 3735213"/>
              <a:gd name="connsiteY0" fmla="*/ 7697337 h 7697337"/>
              <a:gd name="connsiteX1" fmla="*/ 0 w 3735213"/>
              <a:gd name="connsiteY1" fmla="*/ 0 h 7697337"/>
              <a:gd name="connsiteX2" fmla="*/ 3735213 w 3735213"/>
              <a:gd name="connsiteY2" fmla="*/ 7697337 h 7697337"/>
              <a:gd name="connsiteX3" fmla="*/ 0 w 3735213"/>
              <a:gd name="connsiteY3" fmla="*/ 7697337 h 769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213" h="7697337">
                <a:moveTo>
                  <a:pt x="0" y="7697337"/>
                </a:moveTo>
                <a:lnTo>
                  <a:pt x="0" y="0"/>
                </a:lnTo>
                <a:cubicBezTo>
                  <a:pt x="83928" y="4757436"/>
                  <a:pt x="2490142" y="5131558"/>
                  <a:pt x="3735213" y="7697337"/>
                </a:cubicBezTo>
                <a:lnTo>
                  <a:pt x="0" y="7697337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BE0793C7-6752-40B7-81BE-366FA0A59AD8}"/>
              </a:ext>
            </a:extLst>
          </p:cNvPr>
          <p:cNvSpPr/>
          <p:nvPr/>
        </p:nvSpPr>
        <p:spPr>
          <a:xfrm rot="10800000">
            <a:off x="14653485" y="0"/>
            <a:ext cx="2970938" cy="7697338"/>
          </a:xfrm>
          <a:custGeom>
            <a:avLst/>
            <a:gdLst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  <a:gd name="connsiteX0" fmla="*/ 0 w 2970938"/>
              <a:gd name="connsiteY0" fmla="*/ 7697338 h 7697338"/>
              <a:gd name="connsiteX1" fmla="*/ 0 w 2970938"/>
              <a:gd name="connsiteY1" fmla="*/ 0 h 7697338"/>
              <a:gd name="connsiteX2" fmla="*/ 2970938 w 2970938"/>
              <a:gd name="connsiteY2" fmla="*/ 7697338 h 7697338"/>
              <a:gd name="connsiteX3" fmla="*/ 0 w 2970938"/>
              <a:gd name="connsiteY3" fmla="*/ 7697338 h 769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938" h="7697338">
                <a:moveTo>
                  <a:pt x="0" y="7697338"/>
                </a:moveTo>
                <a:lnTo>
                  <a:pt x="0" y="0"/>
                </a:lnTo>
                <a:cubicBezTo>
                  <a:pt x="206541" y="4292979"/>
                  <a:pt x="1980625" y="5131559"/>
                  <a:pt x="2970938" y="7697338"/>
                </a:cubicBezTo>
                <a:lnTo>
                  <a:pt x="0" y="7697338"/>
                </a:lnTo>
                <a:close/>
              </a:path>
            </a:pathLst>
          </a:cu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aveikslėlis 32" descr="Paveikslėlis, kuriame yra objektas, laikrodis&#10;&#10;Automatiškai sugeneruotas aprašymas">
            <a:extLst>
              <a:ext uri="{FF2B5EF4-FFF2-40B4-BE49-F238E27FC236}">
                <a16:creationId xmlns:a16="http://schemas.microsoft.com/office/drawing/2014/main" id="{560C1EA6-95D1-45AC-BF1D-CAD35C78893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061" y="353605"/>
            <a:ext cx="1739395" cy="840127"/>
          </a:xfrm>
          <a:prstGeom prst="rect">
            <a:avLst/>
          </a:prstGeom>
        </p:spPr>
      </p:pic>
      <p:sp>
        <p:nvSpPr>
          <p:cNvPr id="8" name="Stačiakampis 67">
            <a:extLst>
              <a:ext uri="{FF2B5EF4-FFF2-40B4-BE49-F238E27FC236}">
                <a16:creationId xmlns:a16="http://schemas.microsoft.com/office/drawing/2014/main" id="{C970920E-4B17-4133-A3EE-8B3A52A97953}"/>
              </a:ext>
            </a:extLst>
          </p:cNvPr>
          <p:cNvSpPr/>
          <p:nvPr/>
        </p:nvSpPr>
        <p:spPr bwMode="auto">
          <a:xfrm>
            <a:off x="3630705" y="2795298"/>
            <a:ext cx="783666" cy="529716"/>
          </a:xfrm>
          <a:prstGeom prst="homePlate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A5930-EC86-4032-A5BA-51B177E44E1A}"/>
              </a:ext>
            </a:extLst>
          </p:cNvPr>
          <p:cNvSpPr txBox="1"/>
          <p:nvPr/>
        </p:nvSpPr>
        <p:spPr>
          <a:xfrm>
            <a:off x="4753638" y="2873160"/>
            <a:ext cx="8854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t-LT" sz="20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Vvį</a:t>
            </a: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PERTVAKOS PLANAS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Planuojama reorganizuoti ar privatizuoti apie 15 (1/3 viso VVĮ portfelio)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Pertvarkomos VĮ teisinę formą turinčios įmonės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469BEA-35B7-49E8-ABF1-894EF5FEBE1E}"/>
              </a:ext>
            </a:extLst>
          </p:cNvPr>
          <p:cNvGrpSpPr/>
          <p:nvPr/>
        </p:nvGrpSpPr>
        <p:grpSpPr>
          <a:xfrm>
            <a:off x="521172" y="436916"/>
            <a:ext cx="12476696" cy="826396"/>
            <a:chOff x="521172" y="436916"/>
            <a:chExt cx="12476696" cy="826396"/>
          </a:xfrm>
        </p:grpSpPr>
        <p:sp>
          <p:nvSpPr>
            <p:cNvPr id="4" name="Pavadinimas 2">
              <a:extLst>
                <a:ext uri="{FF2B5EF4-FFF2-40B4-BE49-F238E27FC236}">
                  <a16:creationId xmlns:a16="http://schemas.microsoft.com/office/drawing/2014/main" id="{068BD130-DBE7-45A5-AF41-B319BAC69986}"/>
                </a:ext>
              </a:extLst>
            </p:cNvPr>
            <p:cNvSpPr txBox="1">
              <a:spLocks/>
            </p:cNvSpPr>
            <p:nvPr/>
          </p:nvSpPr>
          <p:spPr>
            <a:xfrm>
              <a:off x="1234654" y="436916"/>
              <a:ext cx="11763214" cy="8263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132075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35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lt-LT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TOLESNI VEIKSMAI </a:t>
              </a:r>
              <a:endParaRPr lang="lt-LT" sz="8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883E1AED-6E28-40FE-9F57-1F238C39B7BD}"/>
                </a:ext>
              </a:extLst>
            </p:cNvPr>
            <p:cNvSpPr/>
            <p:nvPr/>
          </p:nvSpPr>
          <p:spPr>
            <a:xfrm>
              <a:off x="521172" y="506896"/>
              <a:ext cx="545609" cy="635583"/>
            </a:xfrm>
            <a:custGeom>
              <a:avLst/>
              <a:gdLst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667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  <a:gd name="connsiteX0" fmla="*/ 0 w 266700"/>
                <a:gd name="connsiteY0" fmla="*/ 0 h 266011"/>
                <a:gd name="connsiteX1" fmla="*/ 266700 w 266700"/>
                <a:gd name="connsiteY1" fmla="*/ 0 h 266011"/>
                <a:gd name="connsiteX2" fmla="*/ 228600 w 266700"/>
                <a:gd name="connsiteY2" fmla="*/ 266011 h 266011"/>
                <a:gd name="connsiteX3" fmla="*/ 0 w 266700"/>
                <a:gd name="connsiteY3" fmla="*/ 266011 h 266011"/>
                <a:gd name="connsiteX4" fmla="*/ 0 w 266700"/>
                <a:gd name="connsiteY4" fmla="*/ 0 h 26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011">
                  <a:moveTo>
                    <a:pt x="0" y="0"/>
                  </a:moveTo>
                  <a:lnTo>
                    <a:pt x="266700" y="0"/>
                  </a:lnTo>
                  <a:lnTo>
                    <a:pt x="228600" y="266011"/>
                  </a:lnTo>
                  <a:lnTo>
                    <a:pt x="0" y="26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tačiakampis 67">
            <a:extLst>
              <a:ext uri="{FF2B5EF4-FFF2-40B4-BE49-F238E27FC236}">
                <a16:creationId xmlns:a16="http://schemas.microsoft.com/office/drawing/2014/main" id="{7CA8C5BA-CFE8-417E-9B12-27F8E3877AA9}"/>
              </a:ext>
            </a:extLst>
          </p:cNvPr>
          <p:cNvSpPr/>
          <p:nvPr/>
        </p:nvSpPr>
        <p:spPr bwMode="auto">
          <a:xfrm>
            <a:off x="3630705" y="5247145"/>
            <a:ext cx="783666" cy="529716"/>
          </a:xfrm>
          <a:prstGeom prst="homePlate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A7F88-6AC1-492C-BF0C-F1359653668C}"/>
              </a:ext>
            </a:extLst>
          </p:cNvPr>
          <p:cNvSpPr txBox="1"/>
          <p:nvPr/>
        </p:nvSpPr>
        <p:spPr>
          <a:xfrm>
            <a:off x="4753638" y="5313820"/>
            <a:ext cx="8854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KPI koncepcijos diegimas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 2021 m. numatoma patvirtinti naują VVĮ </a:t>
            </a:r>
            <a:r>
              <a:rPr lang="lt-LT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standartą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Visoms </a:t>
            </a:r>
            <a:r>
              <a:rPr lang="lt-LT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vvį</a:t>
            </a: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bus nustatomi kertinių rodiklių rinkiniai (neapsiribojama tik </a:t>
            </a:r>
            <a:r>
              <a:rPr lang="lt-LT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roe</a:t>
            </a: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6" name="Stačiakampis 67">
            <a:extLst>
              <a:ext uri="{FF2B5EF4-FFF2-40B4-BE49-F238E27FC236}">
                <a16:creationId xmlns:a16="http://schemas.microsoft.com/office/drawing/2014/main" id="{41466B6B-832D-4031-91D0-BE1D14BD4CD3}"/>
              </a:ext>
            </a:extLst>
          </p:cNvPr>
          <p:cNvSpPr/>
          <p:nvPr/>
        </p:nvSpPr>
        <p:spPr bwMode="auto">
          <a:xfrm>
            <a:off x="3630705" y="7697330"/>
            <a:ext cx="783666" cy="529716"/>
          </a:xfrm>
          <a:prstGeom prst="homePlate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C85589-DECB-496D-B01B-19FB834DABB4}"/>
              </a:ext>
            </a:extLst>
          </p:cNvPr>
          <p:cNvSpPr txBox="1"/>
          <p:nvPr/>
        </p:nvSpPr>
        <p:spPr>
          <a:xfrm>
            <a:off x="4753638" y="7755610"/>
            <a:ext cx="8854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t-LT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Viešojo sektoriaus atlygio reforma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Vvį</a:t>
            </a: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vadovų atlygio politikos performavimas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Konkurencinių pranašumų stiprinimas</a:t>
            </a:r>
          </a:p>
        </p:txBody>
      </p:sp>
    </p:spTree>
    <p:extLst>
      <p:ext uri="{BB962C8B-B14F-4D97-AF65-F5344CB8AC3E}">
        <p14:creationId xmlns:p14="http://schemas.microsoft.com/office/powerpoint/2010/main" val="557495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sirinktinis 13">
      <a:dk1>
        <a:srgbClr val="1D2A33"/>
      </a:dk1>
      <a:lt1>
        <a:sysClr val="window" lastClr="FFFFFF"/>
      </a:lt1>
      <a:dk2>
        <a:srgbClr val="1D2A33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C2723AFDCCF4CA6C7EEC604096041" ma:contentTypeVersion="13" ma:contentTypeDescription="Create a new document." ma:contentTypeScope="" ma:versionID="3c466a7eacfa2347d06e9173adc672ff">
  <xsd:schema xmlns:xsd="http://www.w3.org/2001/XMLSchema" xmlns:xs="http://www.w3.org/2001/XMLSchema" xmlns:p="http://schemas.microsoft.com/office/2006/metadata/properties" xmlns:ns2="f1908bf9-2dc4-4e3d-b4b9-4cf147fe6e6e" xmlns:ns3="9288e34c-c45f-4c56-ac4f-9af36a368a0a" targetNamespace="http://schemas.microsoft.com/office/2006/metadata/properties" ma:root="true" ma:fieldsID="e1e6f828e1b6ae9541363294f01fbace" ns2:_="" ns3:_="">
    <xsd:import namespace="f1908bf9-2dc4-4e3d-b4b9-4cf147fe6e6e"/>
    <xsd:import namespace="9288e34c-c45f-4c56-ac4f-9af36a368a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08bf9-2dc4-4e3d-b4b9-4cf147fe6e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8e34c-c45f-4c56-ac4f-9af36a368a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2064AB-73DA-465A-AC76-161B05081F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A077DD-38DD-4488-8141-AC95A41F0EF6}">
  <ds:schemaRefs>
    <ds:schemaRef ds:uri="9288e34c-c45f-4c56-ac4f-9af36a368a0a"/>
    <ds:schemaRef ds:uri="f1908bf9-2dc4-4e3d-b4b9-4cf147fe6e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28DC48-24B7-4728-82BB-06EF6F426CF5}">
  <ds:schemaRefs>
    <ds:schemaRef ds:uri="d80809f9-0dca-4eb4-98d4-e73b41d211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4918</TotalTime>
  <Words>738</Words>
  <Application>Microsoft Office PowerPoint</Application>
  <PresentationFormat>Custom</PresentationFormat>
  <Paragraphs>140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Times New Roman</vt:lpstr>
      <vt:lpstr>Wingdings</vt:lpstr>
      <vt:lpstr>Office Theme</vt:lpstr>
      <vt:lpstr>„Office“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Aleksandras Jocius | VKC</dc:creator>
  <cp:lastModifiedBy>Jokūbas Niedvaras | VKC</cp:lastModifiedBy>
  <cp:revision>43</cp:revision>
  <cp:lastPrinted>2019-06-27T11:58:31Z</cp:lastPrinted>
  <dcterms:created xsi:type="dcterms:W3CDTF">2019-03-06T13:42:43Z</dcterms:created>
  <dcterms:modified xsi:type="dcterms:W3CDTF">2021-12-07T20:44:03Z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0x010100656C2723AFDCCF4CA6C7EEC604096041</vt:lpwstr>
  </property>
</Properties>
</file>