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1971" r:id="rId2"/>
    <p:sldId id="2070" r:id="rId3"/>
    <p:sldId id="2071" r:id="rId4"/>
    <p:sldId id="2073" r:id="rId5"/>
    <p:sldId id="2075" r:id="rId6"/>
    <p:sldId id="2064" r:id="rId7"/>
  </p:sldIdLst>
  <p:sldSz cx="24377650" cy="13716000"/>
  <p:notesSz cx="7010400" cy="92964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3" userDrawn="1">
          <p15:clr>
            <a:srgbClr val="A4A3A4"/>
          </p15:clr>
        </p15:guide>
        <p15:guide id="4" pos="14278" userDrawn="1">
          <p15:clr>
            <a:srgbClr val="A4A3A4"/>
          </p15:clr>
        </p15:guide>
        <p15:guide id="5" pos="1078" userDrawn="1">
          <p15:clr>
            <a:srgbClr val="A4A3A4"/>
          </p15:clr>
        </p15:guide>
        <p15:guide id="7" pos="7678" userDrawn="1">
          <p15:clr>
            <a:srgbClr val="A4A3A4"/>
          </p15:clr>
        </p15:guide>
        <p15:guide id="8" orient="horz" pos="5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roldas Sabulis" initials="HS" lastIdx="3" clrIdx="0">
    <p:extLst>
      <p:ext uri="{19B8F6BF-5375-455C-9EA6-DF929625EA0E}">
        <p15:presenceInfo xmlns:p15="http://schemas.microsoft.com/office/powerpoint/2012/main" userId="S-1-5-21-4209697224-3871758227-447121003-2698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0109"/>
    <a:srgbClr val="3B1F4D"/>
    <a:srgbClr val="03D1AF"/>
    <a:srgbClr val="000000"/>
    <a:srgbClr val="FF7043"/>
    <a:srgbClr val="7F7F7F"/>
    <a:srgbClr val="C9CBCD"/>
    <a:srgbClr val="EAEAEA"/>
    <a:srgbClr val="D9DBDC"/>
    <a:srgbClr val="D5D7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Šviesus stiliu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27102A9-8310-4765-A935-A1911B00CA55}" styleName="Šviesus stilius 1 – paryškinimas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Šviesus stilius 1 – paryškinimas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149" autoAdjust="0"/>
  </p:normalViewPr>
  <p:slideViewPr>
    <p:cSldViewPr snapToGrid="0" snapToObjects="1">
      <p:cViewPr varScale="1">
        <p:scale>
          <a:sx n="35" d="100"/>
          <a:sy n="35" d="100"/>
        </p:scale>
        <p:origin x="536" y="60"/>
      </p:cViewPr>
      <p:guideLst>
        <p:guide orient="horz" pos="2233"/>
        <p:guide pos="14278"/>
        <p:guide pos="1078"/>
        <p:guide pos="7678"/>
        <p:guide orient="horz" pos="52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07585\OneDrive%20-%20vrm.lt\Desktop\atsarginis\CIVILIN&#278;%20SAUGA\RADIOLOGIN&#278;%20IR%20BRANDUOLIN&#278;%20SAUGA\2021-08-06%20poreiki&#371;%20planas\pristatymas\schemo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858546265477689"/>
          <c:y val="8.7506553576290197E-2"/>
          <c:w val="0.56531285731319336"/>
          <c:h val="0.83832376517758389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0.16944444444444434"/>
                  <c:y val="-3.240740740740748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9496773785789079"/>
                  <c:y val="9.3336053215170744E-2"/>
                </c:manualLayout>
              </c:layout>
              <c:spPr>
                <a:solidFill>
                  <a:srgbClr val="FFFFFF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accentCallout2">
                      <a:avLst/>
                    </a:prstGeom>
                    <a:noFill/>
                    <a:ln>
                      <a:noFill/>
                    </a:ln>
                  </c15:spPr>
                </c:ext>
              </c:extLst>
            </c:dLbl>
            <c:dLbl>
              <c:idx val="2"/>
              <c:layout>
                <c:manualLayout>
                  <c:x val="-0.18333333333333332"/>
                  <c:y val="-3.703703703703703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22625501826283415"/>
                  <c:y val="-7.201858550917317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ysClr val="window" lastClr="FFFFFF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accentCallout2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Lapas1!$A$12:$A$15</c:f>
              <c:strCache>
                <c:ptCount val="4"/>
                <c:pt idx="0">
                  <c:v>Radiologinis monitoringas (47,6 mln. Eur)</c:v>
                </c:pt>
                <c:pt idx="1">
                  <c:v>Vadovavimas ir kontrolė (13 mln. Eur)</c:v>
                </c:pt>
                <c:pt idx="2">
                  <c:v>Gyventojų apsauga (22,9 mln. Eur)</c:v>
                </c:pt>
                <c:pt idx="3">
                  <c:v>CSS pajėgų aprūpinimas (8 mln. Eur)</c:v>
                </c:pt>
              </c:strCache>
            </c:strRef>
          </c:cat>
          <c:val>
            <c:numRef>
              <c:f>Lapas1!$B$12:$B$15</c:f>
              <c:numCache>
                <c:formatCode>General</c:formatCode>
                <c:ptCount val="4"/>
                <c:pt idx="0">
                  <c:v>47.6</c:v>
                </c:pt>
                <c:pt idx="1">
                  <c:v>13</c:v>
                </c:pt>
                <c:pt idx="2">
                  <c:v>22.9</c:v>
                </c:pt>
                <c:pt idx="3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BFBC7D-8AB8-466F-98DE-E1E497CAD83E}" type="doc">
      <dgm:prSet loTypeId="urn:microsoft.com/office/officeart/2005/8/layout/hProcess9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lt-LT"/>
        </a:p>
      </dgm:t>
    </dgm:pt>
    <dgm:pt modelId="{FD90A0CE-4419-488E-8168-AB2FE45DF61E}">
      <dgm:prSet phldrT="[Tekstas]"/>
      <dgm:spPr/>
      <dgm:t>
        <a:bodyPr/>
        <a:lstStyle/>
        <a:p>
          <a:r>
            <a:rPr lang="lt-LT" dirty="0" smtClean="0">
              <a:solidFill>
                <a:schemeClr val="tx2"/>
              </a:solidFill>
            </a:rPr>
            <a:t>2021-03-17 Nacionalinio saugumo komisijos sprendimas, įpareigojantis LRVK kartu su VRM ir PAGD organizuoti informacijos surinkimą, peržiūrą ir </a:t>
          </a:r>
          <a:r>
            <a:rPr lang="lt-LT" dirty="0" err="1" smtClean="0">
              <a:solidFill>
                <a:schemeClr val="tx2"/>
              </a:solidFill>
            </a:rPr>
            <a:t>validavimą</a:t>
          </a:r>
          <a:endParaRPr lang="lt-LT" dirty="0">
            <a:solidFill>
              <a:schemeClr val="tx2"/>
            </a:solidFill>
          </a:endParaRPr>
        </a:p>
      </dgm:t>
    </dgm:pt>
    <dgm:pt modelId="{1C445E79-D1BF-409C-9334-1C1F7D55C786}" type="parTrans" cxnId="{D4F67C6B-BFBD-4799-AD67-387575FE9197}">
      <dgm:prSet/>
      <dgm:spPr/>
      <dgm:t>
        <a:bodyPr/>
        <a:lstStyle/>
        <a:p>
          <a:endParaRPr lang="lt-LT"/>
        </a:p>
      </dgm:t>
    </dgm:pt>
    <dgm:pt modelId="{B925ADB8-2396-4D59-96B0-3FB1355C7B02}" type="sibTrans" cxnId="{D4F67C6B-BFBD-4799-AD67-387575FE9197}">
      <dgm:prSet/>
      <dgm:spPr/>
      <dgm:t>
        <a:bodyPr/>
        <a:lstStyle/>
        <a:p>
          <a:endParaRPr lang="lt-LT"/>
        </a:p>
      </dgm:t>
    </dgm:pt>
    <dgm:pt modelId="{E8200922-12C6-4905-8103-2F94D44363A2}">
      <dgm:prSet phldrT="[Tekstas]"/>
      <dgm:spPr/>
      <dgm:t>
        <a:bodyPr/>
        <a:lstStyle/>
        <a:p>
          <a:pPr>
            <a:spcAft>
              <a:spcPts val="0"/>
            </a:spcAft>
          </a:pPr>
          <a:r>
            <a:rPr lang="lt-LT" dirty="0" smtClean="0">
              <a:solidFill>
                <a:schemeClr val="tx2"/>
              </a:solidFill>
            </a:rPr>
            <a:t>2021-04-13 </a:t>
          </a:r>
        </a:p>
        <a:p>
          <a:pPr>
            <a:spcAft>
              <a:spcPts val="0"/>
            </a:spcAft>
          </a:pPr>
          <a:r>
            <a:rPr lang="lt-LT" dirty="0" smtClean="0">
              <a:solidFill>
                <a:schemeClr val="tx2"/>
              </a:solidFill>
            </a:rPr>
            <a:t>VRM kreipimasis raštu į valstybės (20) ir savivaldybių (18) institucijas pateikti duomenis apie poreikius</a:t>
          </a:r>
          <a:endParaRPr lang="lt-LT" dirty="0">
            <a:solidFill>
              <a:schemeClr val="tx2"/>
            </a:solidFill>
          </a:endParaRPr>
        </a:p>
      </dgm:t>
    </dgm:pt>
    <dgm:pt modelId="{0BB55232-3EC6-4DD4-AFA6-5DD929A2F684}" type="parTrans" cxnId="{31DBC704-D512-4E58-BC81-DEB614154F29}">
      <dgm:prSet/>
      <dgm:spPr/>
      <dgm:t>
        <a:bodyPr/>
        <a:lstStyle/>
        <a:p>
          <a:endParaRPr lang="lt-LT"/>
        </a:p>
      </dgm:t>
    </dgm:pt>
    <dgm:pt modelId="{B8024370-2002-4B09-A142-2C0D4BC6CE2A}" type="sibTrans" cxnId="{31DBC704-D512-4E58-BC81-DEB614154F29}">
      <dgm:prSet/>
      <dgm:spPr/>
      <dgm:t>
        <a:bodyPr/>
        <a:lstStyle/>
        <a:p>
          <a:endParaRPr lang="lt-LT"/>
        </a:p>
      </dgm:t>
    </dgm:pt>
    <dgm:pt modelId="{E8EEB8BF-9374-41EC-B00F-2ED54A13D8EF}">
      <dgm:prSet phldrT="[Tekstas]"/>
      <dgm:spPr/>
      <dgm:t>
        <a:bodyPr/>
        <a:lstStyle/>
        <a:p>
          <a:r>
            <a:rPr lang="lt-LT" dirty="0" smtClean="0">
              <a:solidFill>
                <a:schemeClr val="tx2"/>
              </a:solidFill>
            </a:rPr>
            <a:t>2021-04-15 organizuotas nuotolinis pasitarimas su institucijų atstovais dėl duomenų pateikimo</a:t>
          </a:r>
          <a:endParaRPr lang="lt-LT" dirty="0">
            <a:solidFill>
              <a:schemeClr val="tx2"/>
            </a:solidFill>
          </a:endParaRPr>
        </a:p>
      </dgm:t>
    </dgm:pt>
    <dgm:pt modelId="{10D8EE77-6A59-42F1-B2DE-45678F414DAF}" type="parTrans" cxnId="{3FEBD3B2-4153-4BC9-BCDE-66CA843C50BC}">
      <dgm:prSet/>
      <dgm:spPr/>
      <dgm:t>
        <a:bodyPr/>
        <a:lstStyle/>
        <a:p>
          <a:endParaRPr lang="lt-LT"/>
        </a:p>
      </dgm:t>
    </dgm:pt>
    <dgm:pt modelId="{E63178BA-14D0-438A-B704-22707970B221}" type="sibTrans" cxnId="{3FEBD3B2-4153-4BC9-BCDE-66CA843C50BC}">
      <dgm:prSet/>
      <dgm:spPr/>
      <dgm:t>
        <a:bodyPr/>
        <a:lstStyle/>
        <a:p>
          <a:endParaRPr lang="lt-LT"/>
        </a:p>
      </dgm:t>
    </dgm:pt>
    <dgm:pt modelId="{8A8CCB46-B343-4F3F-91E8-BFFCBACCC97D}">
      <dgm:prSet phldrT="[Tekstas]"/>
      <dgm:spPr/>
      <dgm:t>
        <a:bodyPr/>
        <a:lstStyle/>
        <a:p>
          <a:r>
            <a:rPr lang="lt-LT" dirty="0" smtClean="0">
              <a:solidFill>
                <a:schemeClr val="tx2"/>
              </a:solidFill>
            </a:rPr>
            <a:t>Poreikių tikslinimas ir </a:t>
          </a:r>
          <a:r>
            <a:rPr lang="lt-LT" dirty="0" err="1" smtClean="0">
              <a:solidFill>
                <a:schemeClr val="tx2"/>
              </a:solidFill>
            </a:rPr>
            <a:t>validavimas</a:t>
          </a:r>
          <a:r>
            <a:rPr lang="lt-LT" dirty="0" smtClean="0">
              <a:solidFill>
                <a:schemeClr val="tx2"/>
              </a:solidFill>
            </a:rPr>
            <a:t>, tam pasitelkiant Jungtinės grėsmių prevencijos ir krizių valdymo grupės narius ir ekspertus (VRM, PAGD, RSC, SAM, VATESI, ŽUM)</a:t>
          </a:r>
          <a:endParaRPr lang="lt-LT" dirty="0">
            <a:solidFill>
              <a:schemeClr val="tx2"/>
            </a:solidFill>
          </a:endParaRPr>
        </a:p>
      </dgm:t>
    </dgm:pt>
    <dgm:pt modelId="{AF92EED2-1731-47F7-A4AB-4135E5C3F114}" type="parTrans" cxnId="{001E8C6B-39B1-4AD7-A998-294B03615F06}">
      <dgm:prSet/>
      <dgm:spPr/>
      <dgm:t>
        <a:bodyPr/>
        <a:lstStyle/>
        <a:p>
          <a:endParaRPr lang="lt-LT"/>
        </a:p>
      </dgm:t>
    </dgm:pt>
    <dgm:pt modelId="{5730B47B-5459-4D4D-BE61-1A8B488DDA4F}" type="sibTrans" cxnId="{001E8C6B-39B1-4AD7-A998-294B03615F06}">
      <dgm:prSet/>
      <dgm:spPr/>
      <dgm:t>
        <a:bodyPr/>
        <a:lstStyle/>
        <a:p>
          <a:endParaRPr lang="lt-LT"/>
        </a:p>
      </dgm:t>
    </dgm:pt>
    <dgm:pt modelId="{90F6C992-7AC7-4F4F-BBCC-2085249687E8}">
      <dgm:prSet phldrT="[Tekstas]"/>
      <dgm:spPr/>
      <dgm:t>
        <a:bodyPr/>
        <a:lstStyle/>
        <a:p>
          <a:pPr>
            <a:spcAft>
              <a:spcPts val="0"/>
            </a:spcAft>
          </a:pPr>
          <a:r>
            <a:rPr lang="lt-LT" dirty="0" smtClean="0">
              <a:solidFill>
                <a:schemeClr val="tx2"/>
              </a:solidFill>
            </a:rPr>
            <a:t>2021-06-15 </a:t>
          </a:r>
        </a:p>
        <a:p>
          <a:pPr>
            <a:spcAft>
              <a:spcPts val="0"/>
            </a:spcAft>
          </a:pPr>
          <a:r>
            <a:rPr lang="lt-LT" dirty="0" smtClean="0">
              <a:solidFill>
                <a:schemeClr val="tx2"/>
              </a:solidFill>
            </a:rPr>
            <a:t>LRVK Priemonių planą pateikė Nacionalinio saugumo komisijos nariams ir institucijoms</a:t>
          </a:r>
          <a:endParaRPr lang="lt-LT" dirty="0">
            <a:solidFill>
              <a:schemeClr val="tx2"/>
            </a:solidFill>
          </a:endParaRPr>
        </a:p>
      </dgm:t>
    </dgm:pt>
    <dgm:pt modelId="{CC01AE5F-E14B-46CB-9420-799985EAF78C}" type="parTrans" cxnId="{087AF08A-BF07-4CDC-A9F6-0AEA57FF8BEE}">
      <dgm:prSet/>
      <dgm:spPr/>
      <dgm:t>
        <a:bodyPr/>
        <a:lstStyle/>
        <a:p>
          <a:endParaRPr lang="lt-LT"/>
        </a:p>
      </dgm:t>
    </dgm:pt>
    <dgm:pt modelId="{E72CB765-94D7-4AEC-8D8C-C4FF1A9323B6}" type="sibTrans" cxnId="{087AF08A-BF07-4CDC-A9F6-0AEA57FF8BEE}">
      <dgm:prSet/>
      <dgm:spPr/>
      <dgm:t>
        <a:bodyPr/>
        <a:lstStyle/>
        <a:p>
          <a:endParaRPr lang="lt-LT"/>
        </a:p>
      </dgm:t>
    </dgm:pt>
    <dgm:pt modelId="{DB51BDB4-0E16-49CE-9E5C-3C1BAB946947}">
      <dgm:prSet/>
      <dgm:spPr/>
      <dgm:t>
        <a:bodyPr/>
        <a:lstStyle/>
        <a:p>
          <a:r>
            <a:rPr lang="lt-LT" dirty="0" smtClean="0">
              <a:solidFill>
                <a:schemeClr val="tx2"/>
              </a:solidFill>
            </a:rPr>
            <a:t>Vykdytas individualus darbas su poreikius pateikusiomis institucijomis ir atskirose grupėse pagal tematiką</a:t>
          </a:r>
          <a:endParaRPr lang="lt-LT" dirty="0">
            <a:solidFill>
              <a:schemeClr val="tx2"/>
            </a:solidFill>
          </a:endParaRPr>
        </a:p>
      </dgm:t>
    </dgm:pt>
    <dgm:pt modelId="{BBB2F9C3-49DD-4154-911E-89AA5535869C}" type="parTrans" cxnId="{E176903A-E846-4F28-86BC-447785BCAB16}">
      <dgm:prSet/>
      <dgm:spPr/>
      <dgm:t>
        <a:bodyPr/>
        <a:lstStyle/>
        <a:p>
          <a:endParaRPr lang="lt-LT"/>
        </a:p>
      </dgm:t>
    </dgm:pt>
    <dgm:pt modelId="{8E588506-E06A-4023-ABB3-7F0D1148031C}" type="sibTrans" cxnId="{E176903A-E846-4F28-86BC-447785BCAB16}">
      <dgm:prSet/>
      <dgm:spPr/>
      <dgm:t>
        <a:bodyPr/>
        <a:lstStyle/>
        <a:p>
          <a:endParaRPr lang="lt-LT"/>
        </a:p>
      </dgm:t>
    </dgm:pt>
    <dgm:pt modelId="{B5CD538A-AFC9-4FBD-B783-C618D254C24E}" type="pres">
      <dgm:prSet presAssocID="{5DBFBC7D-8AB8-466F-98DE-E1E497CAD83E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E66186A0-DFE2-40C3-A13E-42B88C38A79B}" type="pres">
      <dgm:prSet presAssocID="{5DBFBC7D-8AB8-466F-98DE-E1E497CAD83E}" presName="arrow" presStyleLbl="bgShp" presStyleIdx="0" presStyleCnt="1" custLinFactNeighborX="-299" custLinFactNeighborY="270"/>
      <dgm:spPr/>
      <dgm:t>
        <a:bodyPr/>
        <a:lstStyle/>
        <a:p>
          <a:endParaRPr lang="lt-LT"/>
        </a:p>
      </dgm:t>
    </dgm:pt>
    <dgm:pt modelId="{57382D83-093C-4397-B028-20849D1C8D80}" type="pres">
      <dgm:prSet presAssocID="{5DBFBC7D-8AB8-466F-98DE-E1E497CAD83E}" presName="linearProcess" presStyleCnt="0"/>
      <dgm:spPr/>
      <dgm:t>
        <a:bodyPr/>
        <a:lstStyle/>
        <a:p>
          <a:endParaRPr lang="lt-LT"/>
        </a:p>
      </dgm:t>
    </dgm:pt>
    <dgm:pt modelId="{C93116FB-0B88-42F1-BD5A-5DABACEC4448}" type="pres">
      <dgm:prSet presAssocID="{FD90A0CE-4419-488E-8168-AB2FE45DF61E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B92DAB6B-994E-406A-900E-62BF5A8AFBB4}" type="pres">
      <dgm:prSet presAssocID="{B925ADB8-2396-4D59-96B0-3FB1355C7B02}" presName="sibTrans" presStyleCnt="0"/>
      <dgm:spPr/>
      <dgm:t>
        <a:bodyPr/>
        <a:lstStyle/>
        <a:p>
          <a:endParaRPr lang="lt-LT"/>
        </a:p>
      </dgm:t>
    </dgm:pt>
    <dgm:pt modelId="{8E9E7A5A-867D-4C37-982F-B6B0BA3E3F6C}" type="pres">
      <dgm:prSet presAssocID="{E8200922-12C6-4905-8103-2F94D44363A2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5B014FD2-D514-4D01-A78C-497C401546FD}" type="pres">
      <dgm:prSet presAssocID="{B8024370-2002-4B09-A142-2C0D4BC6CE2A}" presName="sibTrans" presStyleCnt="0"/>
      <dgm:spPr/>
      <dgm:t>
        <a:bodyPr/>
        <a:lstStyle/>
        <a:p>
          <a:endParaRPr lang="lt-LT"/>
        </a:p>
      </dgm:t>
    </dgm:pt>
    <dgm:pt modelId="{AEAF2D68-C5A8-42A9-A048-8542CBB33F82}" type="pres">
      <dgm:prSet presAssocID="{E8EEB8BF-9374-41EC-B00F-2ED54A13D8EF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062A0162-5015-4EE5-9FE4-361A78BDEDF8}" type="pres">
      <dgm:prSet presAssocID="{E63178BA-14D0-438A-B704-22707970B221}" presName="sibTrans" presStyleCnt="0"/>
      <dgm:spPr/>
      <dgm:t>
        <a:bodyPr/>
        <a:lstStyle/>
        <a:p>
          <a:endParaRPr lang="lt-LT"/>
        </a:p>
      </dgm:t>
    </dgm:pt>
    <dgm:pt modelId="{81CAB287-783A-49FB-80A9-0D31C912DF62}" type="pres">
      <dgm:prSet presAssocID="{DB51BDB4-0E16-49CE-9E5C-3C1BAB946947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DA4C81A9-3FFB-4EFD-A815-84B4E5ED466A}" type="pres">
      <dgm:prSet presAssocID="{8E588506-E06A-4023-ABB3-7F0D1148031C}" presName="sibTrans" presStyleCnt="0"/>
      <dgm:spPr/>
      <dgm:t>
        <a:bodyPr/>
        <a:lstStyle/>
        <a:p>
          <a:endParaRPr lang="lt-LT"/>
        </a:p>
      </dgm:t>
    </dgm:pt>
    <dgm:pt modelId="{0CB3CFE1-C360-418A-9A22-0BCCFF9173A3}" type="pres">
      <dgm:prSet presAssocID="{8A8CCB46-B343-4F3F-91E8-BFFCBACCC97D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1A10623E-5164-45D6-9743-26C9DD5DB030}" type="pres">
      <dgm:prSet presAssocID="{5730B47B-5459-4D4D-BE61-1A8B488DDA4F}" presName="sibTrans" presStyleCnt="0"/>
      <dgm:spPr/>
      <dgm:t>
        <a:bodyPr/>
        <a:lstStyle/>
        <a:p>
          <a:endParaRPr lang="lt-LT"/>
        </a:p>
      </dgm:t>
    </dgm:pt>
    <dgm:pt modelId="{74D4E1D2-275A-4EF1-8779-2D11D22CDA78}" type="pres">
      <dgm:prSet presAssocID="{90F6C992-7AC7-4F4F-BBCC-2085249687E8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AC839C03-8BBC-4C1D-BADE-EC99C3612651}" type="presOf" srcId="{90F6C992-7AC7-4F4F-BBCC-2085249687E8}" destId="{74D4E1D2-275A-4EF1-8779-2D11D22CDA78}" srcOrd="0" destOrd="0" presId="urn:microsoft.com/office/officeart/2005/8/layout/hProcess9"/>
    <dgm:cxn modelId="{31DBC704-D512-4E58-BC81-DEB614154F29}" srcId="{5DBFBC7D-8AB8-466F-98DE-E1E497CAD83E}" destId="{E8200922-12C6-4905-8103-2F94D44363A2}" srcOrd="1" destOrd="0" parTransId="{0BB55232-3EC6-4DD4-AFA6-5DD929A2F684}" sibTransId="{B8024370-2002-4B09-A142-2C0D4BC6CE2A}"/>
    <dgm:cxn modelId="{D4F67C6B-BFBD-4799-AD67-387575FE9197}" srcId="{5DBFBC7D-8AB8-466F-98DE-E1E497CAD83E}" destId="{FD90A0CE-4419-488E-8168-AB2FE45DF61E}" srcOrd="0" destOrd="0" parTransId="{1C445E79-D1BF-409C-9334-1C1F7D55C786}" sibTransId="{B925ADB8-2396-4D59-96B0-3FB1355C7B02}"/>
    <dgm:cxn modelId="{5C0398B9-AC92-41AC-959B-AC788CE50020}" type="presOf" srcId="{DB51BDB4-0E16-49CE-9E5C-3C1BAB946947}" destId="{81CAB287-783A-49FB-80A9-0D31C912DF62}" srcOrd="0" destOrd="0" presId="urn:microsoft.com/office/officeart/2005/8/layout/hProcess9"/>
    <dgm:cxn modelId="{1F76D688-7CBC-49F8-9ACE-4316BBC7980C}" type="presOf" srcId="{5DBFBC7D-8AB8-466F-98DE-E1E497CAD83E}" destId="{B5CD538A-AFC9-4FBD-B783-C618D254C24E}" srcOrd="0" destOrd="0" presId="urn:microsoft.com/office/officeart/2005/8/layout/hProcess9"/>
    <dgm:cxn modelId="{3FEBD3B2-4153-4BC9-BCDE-66CA843C50BC}" srcId="{5DBFBC7D-8AB8-466F-98DE-E1E497CAD83E}" destId="{E8EEB8BF-9374-41EC-B00F-2ED54A13D8EF}" srcOrd="2" destOrd="0" parTransId="{10D8EE77-6A59-42F1-B2DE-45678F414DAF}" sibTransId="{E63178BA-14D0-438A-B704-22707970B221}"/>
    <dgm:cxn modelId="{D09AF96B-15DC-4D68-875E-11B84A481458}" type="presOf" srcId="{FD90A0CE-4419-488E-8168-AB2FE45DF61E}" destId="{C93116FB-0B88-42F1-BD5A-5DABACEC4448}" srcOrd="0" destOrd="0" presId="urn:microsoft.com/office/officeart/2005/8/layout/hProcess9"/>
    <dgm:cxn modelId="{B8C5CF85-87B0-4C38-B5C9-CDB09D9E3E40}" type="presOf" srcId="{E8EEB8BF-9374-41EC-B00F-2ED54A13D8EF}" destId="{AEAF2D68-C5A8-42A9-A048-8542CBB33F82}" srcOrd="0" destOrd="0" presId="urn:microsoft.com/office/officeart/2005/8/layout/hProcess9"/>
    <dgm:cxn modelId="{1B21E5DF-9217-4C66-BAC2-71AABF46C5AC}" type="presOf" srcId="{8A8CCB46-B343-4F3F-91E8-BFFCBACCC97D}" destId="{0CB3CFE1-C360-418A-9A22-0BCCFF9173A3}" srcOrd="0" destOrd="0" presId="urn:microsoft.com/office/officeart/2005/8/layout/hProcess9"/>
    <dgm:cxn modelId="{E176903A-E846-4F28-86BC-447785BCAB16}" srcId="{5DBFBC7D-8AB8-466F-98DE-E1E497CAD83E}" destId="{DB51BDB4-0E16-49CE-9E5C-3C1BAB946947}" srcOrd="3" destOrd="0" parTransId="{BBB2F9C3-49DD-4154-911E-89AA5535869C}" sibTransId="{8E588506-E06A-4023-ABB3-7F0D1148031C}"/>
    <dgm:cxn modelId="{001E8C6B-39B1-4AD7-A998-294B03615F06}" srcId="{5DBFBC7D-8AB8-466F-98DE-E1E497CAD83E}" destId="{8A8CCB46-B343-4F3F-91E8-BFFCBACCC97D}" srcOrd="4" destOrd="0" parTransId="{AF92EED2-1731-47F7-A4AB-4135E5C3F114}" sibTransId="{5730B47B-5459-4D4D-BE61-1A8B488DDA4F}"/>
    <dgm:cxn modelId="{087AF08A-BF07-4CDC-A9F6-0AEA57FF8BEE}" srcId="{5DBFBC7D-8AB8-466F-98DE-E1E497CAD83E}" destId="{90F6C992-7AC7-4F4F-BBCC-2085249687E8}" srcOrd="5" destOrd="0" parTransId="{CC01AE5F-E14B-46CB-9420-799985EAF78C}" sibTransId="{E72CB765-94D7-4AEC-8D8C-C4FF1A9323B6}"/>
    <dgm:cxn modelId="{7C4BFA9E-81BF-422C-A9AA-06ECCBD9BA97}" type="presOf" srcId="{E8200922-12C6-4905-8103-2F94D44363A2}" destId="{8E9E7A5A-867D-4C37-982F-B6B0BA3E3F6C}" srcOrd="0" destOrd="0" presId="urn:microsoft.com/office/officeart/2005/8/layout/hProcess9"/>
    <dgm:cxn modelId="{9922E3CD-2961-4111-B265-BF253EBE4E78}" type="presParOf" srcId="{B5CD538A-AFC9-4FBD-B783-C618D254C24E}" destId="{E66186A0-DFE2-40C3-A13E-42B88C38A79B}" srcOrd="0" destOrd="0" presId="urn:microsoft.com/office/officeart/2005/8/layout/hProcess9"/>
    <dgm:cxn modelId="{4E2DEC06-C75A-47DD-BE8E-2D826F45062A}" type="presParOf" srcId="{B5CD538A-AFC9-4FBD-B783-C618D254C24E}" destId="{57382D83-093C-4397-B028-20849D1C8D80}" srcOrd="1" destOrd="0" presId="urn:microsoft.com/office/officeart/2005/8/layout/hProcess9"/>
    <dgm:cxn modelId="{6B105C6A-1D1C-44D0-934F-104B3B856872}" type="presParOf" srcId="{57382D83-093C-4397-B028-20849D1C8D80}" destId="{C93116FB-0B88-42F1-BD5A-5DABACEC4448}" srcOrd="0" destOrd="0" presId="urn:microsoft.com/office/officeart/2005/8/layout/hProcess9"/>
    <dgm:cxn modelId="{D23ABD25-28E0-4081-8958-18609D2CDF3E}" type="presParOf" srcId="{57382D83-093C-4397-B028-20849D1C8D80}" destId="{B92DAB6B-994E-406A-900E-62BF5A8AFBB4}" srcOrd="1" destOrd="0" presId="urn:microsoft.com/office/officeart/2005/8/layout/hProcess9"/>
    <dgm:cxn modelId="{A06CF494-8C3A-44A8-87BA-6D8E657618FC}" type="presParOf" srcId="{57382D83-093C-4397-B028-20849D1C8D80}" destId="{8E9E7A5A-867D-4C37-982F-B6B0BA3E3F6C}" srcOrd="2" destOrd="0" presId="urn:microsoft.com/office/officeart/2005/8/layout/hProcess9"/>
    <dgm:cxn modelId="{62616532-B04B-40AD-BD47-39915CDF8BCF}" type="presParOf" srcId="{57382D83-093C-4397-B028-20849D1C8D80}" destId="{5B014FD2-D514-4D01-A78C-497C401546FD}" srcOrd="3" destOrd="0" presId="urn:microsoft.com/office/officeart/2005/8/layout/hProcess9"/>
    <dgm:cxn modelId="{E3DD3427-4387-496D-9539-DE5D5E30F20D}" type="presParOf" srcId="{57382D83-093C-4397-B028-20849D1C8D80}" destId="{AEAF2D68-C5A8-42A9-A048-8542CBB33F82}" srcOrd="4" destOrd="0" presId="urn:microsoft.com/office/officeart/2005/8/layout/hProcess9"/>
    <dgm:cxn modelId="{C1960469-FD21-4C46-A97E-D70BBB133D8C}" type="presParOf" srcId="{57382D83-093C-4397-B028-20849D1C8D80}" destId="{062A0162-5015-4EE5-9FE4-361A78BDEDF8}" srcOrd="5" destOrd="0" presId="urn:microsoft.com/office/officeart/2005/8/layout/hProcess9"/>
    <dgm:cxn modelId="{0464D731-6E74-4EC5-802B-B9D71D8611DB}" type="presParOf" srcId="{57382D83-093C-4397-B028-20849D1C8D80}" destId="{81CAB287-783A-49FB-80A9-0D31C912DF62}" srcOrd="6" destOrd="0" presId="urn:microsoft.com/office/officeart/2005/8/layout/hProcess9"/>
    <dgm:cxn modelId="{576C0169-267C-47C0-9D2F-A7D980061146}" type="presParOf" srcId="{57382D83-093C-4397-B028-20849D1C8D80}" destId="{DA4C81A9-3FFB-4EFD-A815-84B4E5ED466A}" srcOrd="7" destOrd="0" presId="urn:microsoft.com/office/officeart/2005/8/layout/hProcess9"/>
    <dgm:cxn modelId="{E7A49009-CF98-4E8E-89D6-EE54ED3BE96F}" type="presParOf" srcId="{57382D83-093C-4397-B028-20849D1C8D80}" destId="{0CB3CFE1-C360-418A-9A22-0BCCFF9173A3}" srcOrd="8" destOrd="0" presId="urn:microsoft.com/office/officeart/2005/8/layout/hProcess9"/>
    <dgm:cxn modelId="{40EEF93D-DC98-4176-8E8F-B7B50F533677}" type="presParOf" srcId="{57382D83-093C-4397-B028-20849D1C8D80}" destId="{1A10623E-5164-45D6-9743-26C9DD5DB030}" srcOrd="9" destOrd="0" presId="urn:microsoft.com/office/officeart/2005/8/layout/hProcess9"/>
    <dgm:cxn modelId="{8CEC6B16-C257-418E-B1A8-C289D26CA29F}" type="presParOf" srcId="{57382D83-093C-4397-B028-20849D1C8D80}" destId="{74D4E1D2-275A-4EF1-8779-2D11D22CDA78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6A599A-D4E8-413C-885A-856953D2B383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9974E46C-F89A-49AD-9675-2A910956A16A}">
      <dgm:prSet phldrT="[Tekstas]" custT="1"/>
      <dgm:spPr/>
      <dgm:t>
        <a:bodyPr/>
        <a:lstStyle/>
        <a:p>
          <a:r>
            <a:rPr lang="lt-LT" sz="2400" b="1" dirty="0" smtClean="0"/>
            <a:t>Pritarti:</a:t>
          </a:r>
          <a:endParaRPr lang="lt-LT" sz="2400" b="1" dirty="0"/>
        </a:p>
      </dgm:t>
    </dgm:pt>
    <dgm:pt modelId="{5FE6DC45-DD40-48F1-9E1C-597C9D51DEE6}" type="parTrans" cxnId="{0BA2FA13-90FA-4059-8118-98EA2F2F8C81}">
      <dgm:prSet/>
      <dgm:spPr/>
      <dgm:t>
        <a:bodyPr/>
        <a:lstStyle/>
        <a:p>
          <a:endParaRPr lang="lt-LT"/>
        </a:p>
      </dgm:t>
    </dgm:pt>
    <dgm:pt modelId="{E3FB3FFB-CFAF-40B1-9132-2CBC96BECB11}" type="sibTrans" cxnId="{0BA2FA13-90FA-4059-8118-98EA2F2F8C81}">
      <dgm:prSet/>
      <dgm:spPr/>
      <dgm:t>
        <a:bodyPr/>
        <a:lstStyle/>
        <a:p>
          <a:endParaRPr lang="lt-LT"/>
        </a:p>
      </dgm:t>
    </dgm:pt>
    <dgm:pt modelId="{C40989C5-D97B-43F1-895D-498852F1B766}">
      <dgm:prSet phldrT="[Tekstas]" custT="1"/>
      <dgm:spPr/>
      <dgm:t>
        <a:bodyPr/>
        <a:lstStyle/>
        <a:p>
          <a:r>
            <a:rPr lang="lt-LT" sz="2400" dirty="0" smtClean="0"/>
            <a:t>Priemonių planui</a:t>
          </a:r>
          <a:endParaRPr lang="lt-LT" sz="2400" dirty="0"/>
        </a:p>
      </dgm:t>
    </dgm:pt>
    <dgm:pt modelId="{10F7ED6A-3F21-4E52-BF52-E225B80A0B41}" type="parTrans" cxnId="{78440089-0924-4101-B7D7-905680058CC8}">
      <dgm:prSet/>
      <dgm:spPr/>
      <dgm:t>
        <a:bodyPr/>
        <a:lstStyle/>
        <a:p>
          <a:endParaRPr lang="lt-LT"/>
        </a:p>
      </dgm:t>
    </dgm:pt>
    <dgm:pt modelId="{869B41D0-C208-4153-93C5-F12BF9B59677}" type="sibTrans" cxnId="{78440089-0924-4101-B7D7-905680058CC8}">
      <dgm:prSet/>
      <dgm:spPr/>
      <dgm:t>
        <a:bodyPr/>
        <a:lstStyle/>
        <a:p>
          <a:endParaRPr lang="lt-LT"/>
        </a:p>
      </dgm:t>
    </dgm:pt>
    <dgm:pt modelId="{BE1EC4B2-3659-4179-B59F-23D1DFEF837B}">
      <dgm:prSet phldrT="[Tekstas]" custT="1"/>
      <dgm:spPr/>
      <dgm:t>
        <a:bodyPr/>
        <a:lstStyle/>
        <a:p>
          <a:r>
            <a:rPr lang="lt-LT" sz="2400" u="sng" dirty="0" smtClean="0"/>
            <a:t>Pirmojo prioriteto</a:t>
          </a:r>
          <a:r>
            <a:rPr lang="lt-LT" sz="2400" dirty="0" smtClean="0"/>
            <a:t> priemonių įgyvendinimui iš valstybės biudžeto lėšų skirti papildomus </a:t>
          </a:r>
          <a:r>
            <a:rPr lang="lt-LT" sz="2400" dirty="0" err="1" smtClean="0"/>
            <a:t>asignavimus</a:t>
          </a:r>
          <a:r>
            <a:rPr lang="lt-LT" sz="2400" dirty="0" smtClean="0"/>
            <a:t> (2022 m. – 17,75 mln. </a:t>
          </a:r>
          <a:r>
            <a:rPr lang="lt-LT" sz="2400" dirty="0" err="1" smtClean="0"/>
            <a:t>Eur</a:t>
          </a:r>
          <a:r>
            <a:rPr lang="lt-LT" sz="2400" dirty="0" smtClean="0"/>
            <a:t>)</a:t>
          </a:r>
          <a:endParaRPr lang="lt-LT" sz="2400" dirty="0"/>
        </a:p>
      </dgm:t>
    </dgm:pt>
    <dgm:pt modelId="{332AF0B3-9C86-4854-97E0-45006453B64D}" type="parTrans" cxnId="{9DB7931E-4F78-4674-A2DE-64A1505298C5}">
      <dgm:prSet/>
      <dgm:spPr/>
      <dgm:t>
        <a:bodyPr/>
        <a:lstStyle/>
        <a:p>
          <a:endParaRPr lang="lt-LT"/>
        </a:p>
      </dgm:t>
    </dgm:pt>
    <dgm:pt modelId="{6660308B-D017-4C76-B147-76F6ACF5D963}" type="sibTrans" cxnId="{9DB7931E-4F78-4674-A2DE-64A1505298C5}">
      <dgm:prSet/>
      <dgm:spPr/>
      <dgm:t>
        <a:bodyPr/>
        <a:lstStyle/>
        <a:p>
          <a:endParaRPr lang="lt-LT"/>
        </a:p>
      </dgm:t>
    </dgm:pt>
    <dgm:pt modelId="{0AF98D42-E306-4462-944B-C2B3BBD075B9}">
      <dgm:prSet phldrT="[Tekstas]" custT="1"/>
      <dgm:spPr/>
      <dgm:t>
        <a:bodyPr/>
        <a:lstStyle/>
        <a:p>
          <a:r>
            <a:rPr lang="lt-LT" sz="2400" b="1" dirty="0" smtClean="0"/>
            <a:t>Pavesti Vidaus reikalų ministerijai:</a:t>
          </a:r>
          <a:endParaRPr lang="lt-LT" sz="2400" b="1" dirty="0"/>
        </a:p>
      </dgm:t>
    </dgm:pt>
    <dgm:pt modelId="{DDA60CF1-921F-41F6-96E0-D8A2A1382B58}" type="parTrans" cxnId="{3FF2B1AB-38FD-4EE4-9E6C-EAE9833D500B}">
      <dgm:prSet/>
      <dgm:spPr/>
      <dgm:t>
        <a:bodyPr/>
        <a:lstStyle/>
        <a:p>
          <a:endParaRPr lang="lt-LT"/>
        </a:p>
      </dgm:t>
    </dgm:pt>
    <dgm:pt modelId="{AA10295A-8B63-41BC-AC8D-ACE59A96CE12}" type="sibTrans" cxnId="{3FF2B1AB-38FD-4EE4-9E6C-EAE9833D500B}">
      <dgm:prSet/>
      <dgm:spPr/>
      <dgm:t>
        <a:bodyPr/>
        <a:lstStyle/>
        <a:p>
          <a:endParaRPr lang="lt-LT"/>
        </a:p>
      </dgm:t>
    </dgm:pt>
    <dgm:pt modelId="{1544CABC-3052-4235-B42C-705C9A63EF72}">
      <dgm:prSet phldrT="[Tekstas]" custT="1"/>
      <dgm:spPr/>
      <dgm:t>
        <a:bodyPr/>
        <a:lstStyle/>
        <a:p>
          <a:r>
            <a:rPr lang="lt-LT" sz="2400" dirty="0" smtClean="0"/>
            <a:t>Kasmet nuo 2023 m. rengti ir Vyriausybei pateikti Priemonių plano įgyvendinimo ataskaitą</a:t>
          </a:r>
          <a:endParaRPr lang="lt-LT" sz="2400" dirty="0"/>
        </a:p>
      </dgm:t>
    </dgm:pt>
    <dgm:pt modelId="{CB7EF93F-5C0B-42B3-9E86-563F110BE1B5}" type="parTrans" cxnId="{D7EB50C0-9476-4A9D-AE35-30E9886D21AA}">
      <dgm:prSet/>
      <dgm:spPr/>
      <dgm:t>
        <a:bodyPr/>
        <a:lstStyle/>
        <a:p>
          <a:endParaRPr lang="lt-LT"/>
        </a:p>
      </dgm:t>
    </dgm:pt>
    <dgm:pt modelId="{BDBBC3F5-A0E5-4292-8350-6CE9393E412A}" type="sibTrans" cxnId="{D7EB50C0-9476-4A9D-AE35-30E9886D21AA}">
      <dgm:prSet/>
      <dgm:spPr/>
      <dgm:t>
        <a:bodyPr/>
        <a:lstStyle/>
        <a:p>
          <a:endParaRPr lang="lt-LT"/>
        </a:p>
      </dgm:t>
    </dgm:pt>
    <dgm:pt modelId="{230A78CC-C693-44E2-A0AC-3703517AA6FD}">
      <dgm:prSet phldrT="[Tekstas]" custT="1"/>
      <dgm:spPr/>
      <dgm:t>
        <a:bodyPr/>
        <a:lstStyle/>
        <a:p>
          <a:r>
            <a:rPr lang="lt-LT" sz="2400" dirty="0" smtClean="0"/>
            <a:t>Užbaigus ES finansuojamą projektą „Pasirengimas galimai avarijai Baltarusijos atominėje elektrinėje“ pateikti siūlymus dėl Priemonių plano tikslinimo</a:t>
          </a:r>
          <a:endParaRPr lang="lt-LT" sz="2400" dirty="0"/>
        </a:p>
      </dgm:t>
    </dgm:pt>
    <dgm:pt modelId="{9232C351-4643-41DA-B3B4-4887CDF22710}" type="parTrans" cxnId="{FD88E16C-2783-4CD7-9AC0-32B0E7282389}">
      <dgm:prSet/>
      <dgm:spPr/>
      <dgm:t>
        <a:bodyPr/>
        <a:lstStyle/>
        <a:p>
          <a:endParaRPr lang="lt-LT"/>
        </a:p>
      </dgm:t>
    </dgm:pt>
    <dgm:pt modelId="{1E9DB437-F0AC-47E6-BD74-4708CBD01F4E}" type="sibTrans" cxnId="{FD88E16C-2783-4CD7-9AC0-32B0E7282389}">
      <dgm:prSet/>
      <dgm:spPr/>
      <dgm:t>
        <a:bodyPr/>
        <a:lstStyle/>
        <a:p>
          <a:endParaRPr lang="lt-LT"/>
        </a:p>
      </dgm:t>
    </dgm:pt>
    <dgm:pt modelId="{D93FFD9D-B3BB-431D-B34A-3FFA712064C1}">
      <dgm:prSet custT="1"/>
      <dgm:spPr/>
      <dgm:t>
        <a:bodyPr/>
        <a:lstStyle/>
        <a:p>
          <a:r>
            <a:rPr lang="lt-LT" sz="2400" b="1" dirty="0" smtClean="0"/>
            <a:t>Pavesti Finansų ministerijai: </a:t>
          </a:r>
        </a:p>
      </dgm:t>
    </dgm:pt>
    <dgm:pt modelId="{F3E11D66-1617-45C6-A120-1860B05E048C}" type="parTrans" cxnId="{D128D785-24F3-44DC-A9C8-4FDF27A53414}">
      <dgm:prSet/>
      <dgm:spPr/>
      <dgm:t>
        <a:bodyPr/>
        <a:lstStyle/>
        <a:p>
          <a:endParaRPr lang="lt-LT"/>
        </a:p>
      </dgm:t>
    </dgm:pt>
    <dgm:pt modelId="{E3AEFF32-12E7-4D4F-AE26-9CA475EFD698}" type="sibTrans" cxnId="{D128D785-24F3-44DC-A9C8-4FDF27A53414}">
      <dgm:prSet/>
      <dgm:spPr/>
      <dgm:t>
        <a:bodyPr/>
        <a:lstStyle/>
        <a:p>
          <a:endParaRPr lang="lt-LT"/>
        </a:p>
      </dgm:t>
    </dgm:pt>
    <dgm:pt modelId="{11C5719D-4C7C-4E91-8C2E-8905173B5DF2}">
      <dgm:prSet custT="1"/>
      <dgm:spPr/>
      <dgm:t>
        <a:bodyPr/>
        <a:lstStyle/>
        <a:p>
          <a:r>
            <a:rPr lang="lt-LT" sz="2400" b="1" dirty="0" smtClean="0"/>
            <a:t>Pavesti priemonių planą įgyvendinančioms institucijoms:</a:t>
          </a:r>
          <a:endParaRPr lang="lt-LT" sz="2400" b="1" dirty="0"/>
        </a:p>
      </dgm:t>
    </dgm:pt>
    <dgm:pt modelId="{2D7F7643-E2B6-4A59-BFD3-6FCBCE5FD7F1}" type="parTrans" cxnId="{00DCC806-A241-4525-B866-5BEB96AA15B3}">
      <dgm:prSet/>
      <dgm:spPr/>
      <dgm:t>
        <a:bodyPr/>
        <a:lstStyle/>
        <a:p>
          <a:endParaRPr lang="lt-LT"/>
        </a:p>
      </dgm:t>
    </dgm:pt>
    <dgm:pt modelId="{D63D6E26-A46B-4696-AF88-ED3B866611FA}" type="sibTrans" cxnId="{00DCC806-A241-4525-B866-5BEB96AA15B3}">
      <dgm:prSet/>
      <dgm:spPr/>
      <dgm:t>
        <a:bodyPr/>
        <a:lstStyle/>
        <a:p>
          <a:endParaRPr lang="lt-LT"/>
        </a:p>
      </dgm:t>
    </dgm:pt>
    <dgm:pt modelId="{7797B201-7E0F-4918-83E4-0107BC5F35E7}">
      <dgm:prSet custT="1"/>
      <dgm:spPr/>
      <dgm:t>
        <a:bodyPr/>
        <a:lstStyle/>
        <a:p>
          <a:r>
            <a:rPr lang="lt-LT" sz="2400" dirty="0" smtClean="0"/>
            <a:t>Sudarant 2022 m. valstybės biudžetą numatyti lėšas Priemonių plano pirmojo prioriteto dalyje numatytiems poreikiams 2022 m. tenkinti (savivaldybėms VRM </a:t>
          </a:r>
          <a:r>
            <a:rPr lang="lt-LT" sz="2400" dirty="0" err="1" smtClean="0"/>
            <a:t>asignavimuose</a:t>
          </a:r>
          <a:r>
            <a:rPr lang="lt-LT" sz="2400" dirty="0" smtClean="0"/>
            <a:t> suplanuotas lėšas numatyti kaip valstybės biudžeto specialią tikslinę dotaciją)</a:t>
          </a:r>
          <a:endParaRPr lang="lt-LT" sz="2400" dirty="0"/>
        </a:p>
      </dgm:t>
    </dgm:pt>
    <dgm:pt modelId="{E8B737BE-8BA3-44A3-B9EA-4F3DC1F97D38}" type="parTrans" cxnId="{3B9BFAAE-AC39-4CE5-9DF8-C494FD4F0919}">
      <dgm:prSet/>
      <dgm:spPr/>
      <dgm:t>
        <a:bodyPr/>
        <a:lstStyle/>
        <a:p>
          <a:endParaRPr lang="lt-LT"/>
        </a:p>
      </dgm:t>
    </dgm:pt>
    <dgm:pt modelId="{F390D717-9352-4694-8B12-02F8AF6205C9}" type="sibTrans" cxnId="{3B9BFAAE-AC39-4CE5-9DF8-C494FD4F0919}">
      <dgm:prSet/>
      <dgm:spPr/>
      <dgm:t>
        <a:bodyPr/>
        <a:lstStyle/>
        <a:p>
          <a:endParaRPr lang="lt-LT"/>
        </a:p>
      </dgm:t>
    </dgm:pt>
    <dgm:pt modelId="{45151356-7698-4A8C-B22C-AE5E86D82521}">
      <dgm:prSet custT="1"/>
      <dgm:spPr/>
      <dgm:t>
        <a:bodyPr/>
        <a:lstStyle/>
        <a:p>
          <a:r>
            <a:rPr lang="lt-LT" sz="2400" dirty="0" smtClean="0"/>
            <a:t>Tikslinti strateginio planavimo dokumentus juose nurodant Priemonių plano 2022 m. pirmojo prioriteto priemones ir jas įgyvendinti</a:t>
          </a:r>
          <a:endParaRPr lang="lt-LT" sz="2400" dirty="0"/>
        </a:p>
      </dgm:t>
    </dgm:pt>
    <dgm:pt modelId="{D2E19141-2F6B-4FB1-902C-638B32293E0F}" type="parTrans" cxnId="{EC23C52A-D7E3-443B-B4C6-6ACE32891AE4}">
      <dgm:prSet/>
      <dgm:spPr/>
      <dgm:t>
        <a:bodyPr/>
        <a:lstStyle/>
        <a:p>
          <a:endParaRPr lang="lt-LT"/>
        </a:p>
      </dgm:t>
    </dgm:pt>
    <dgm:pt modelId="{59BDEA9E-9DD5-4AB8-A11F-AF353D1797B7}" type="sibTrans" cxnId="{EC23C52A-D7E3-443B-B4C6-6ACE32891AE4}">
      <dgm:prSet/>
      <dgm:spPr/>
      <dgm:t>
        <a:bodyPr/>
        <a:lstStyle/>
        <a:p>
          <a:endParaRPr lang="lt-LT"/>
        </a:p>
      </dgm:t>
    </dgm:pt>
    <dgm:pt modelId="{31068D02-70E1-45E0-B608-283CE448AEF6}">
      <dgm:prSet custT="1"/>
      <dgm:spPr/>
      <dgm:t>
        <a:bodyPr/>
        <a:lstStyle/>
        <a:p>
          <a:r>
            <a:rPr lang="lt-LT" sz="2400" dirty="0" smtClean="0"/>
            <a:t>Strateginio planavimo dokumentuose planuoti Priemonių plano 2023–2026 m. priemones ir jų įgyvendinimui reikalingas lėšas</a:t>
          </a:r>
          <a:endParaRPr lang="lt-LT" sz="2400" dirty="0"/>
        </a:p>
      </dgm:t>
    </dgm:pt>
    <dgm:pt modelId="{FC727B30-12A5-47C7-A117-3247A0592182}" type="parTrans" cxnId="{C7A1BD61-2F09-4B16-888C-A5B86F5F6A7B}">
      <dgm:prSet/>
      <dgm:spPr/>
      <dgm:t>
        <a:bodyPr/>
        <a:lstStyle/>
        <a:p>
          <a:endParaRPr lang="lt-LT"/>
        </a:p>
      </dgm:t>
    </dgm:pt>
    <dgm:pt modelId="{A1528DC2-FE35-4516-A74A-E37108128E38}" type="sibTrans" cxnId="{C7A1BD61-2F09-4B16-888C-A5B86F5F6A7B}">
      <dgm:prSet/>
      <dgm:spPr/>
      <dgm:t>
        <a:bodyPr/>
        <a:lstStyle/>
        <a:p>
          <a:endParaRPr lang="lt-LT"/>
        </a:p>
      </dgm:t>
    </dgm:pt>
    <dgm:pt modelId="{C8200979-C1C1-4E30-AE88-C8B370290B68}">
      <dgm:prSet custT="1"/>
      <dgm:spPr/>
      <dgm:t>
        <a:bodyPr/>
        <a:lstStyle/>
        <a:p>
          <a:r>
            <a:rPr lang="lt-LT" sz="2400" dirty="0" smtClean="0"/>
            <a:t>Teikti informaciją VRM apie Priemonių plane nustatytų priemonių įgyvendinimą plane nustatytais įgyvendinimo terminais </a:t>
          </a:r>
          <a:endParaRPr lang="lt-LT" sz="2400" dirty="0"/>
        </a:p>
      </dgm:t>
    </dgm:pt>
    <dgm:pt modelId="{CA040FB5-6A0C-41E7-93B1-8BE33D6C3E3C}" type="parTrans" cxnId="{D34F3EFA-FCAD-4CD6-AE39-A8A1F37EDC18}">
      <dgm:prSet/>
      <dgm:spPr/>
      <dgm:t>
        <a:bodyPr/>
        <a:lstStyle/>
        <a:p>
          <a:endParaRPr lang="lt-LT"/>
        </a:p>
      </dgm:t>
    </dgm:pt>
    <dgm:pt modelId="{914AA515-3869-4F65-8534-BDD8514FA1F6}" type="sibTrans" cxnId="{D34F3EFA-FCAD-4CD6-AE39-A8A1F37EDC18}">
      <dgm:prSet/>
      <dgm:spPr/>
      <dgm:t>
        <a:bodyPr/>
        <a:lstStyle/>
        <a:p>
          <a:endParaRPr lang="lt-LT"/>
        </a:p>
      </dgm:t>
    </dgm:pt>
    <dgm:pt modelId="{70B8D5AA-7753-432C-B1DE-2A0E8DB144D8}" type="pres">
      <dgm:prSet presAssocID="{C06A599A-D4E8-413C-885A-856953D2B38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lt-LT"/>
        </a:p>
      </dgm:t>
    </dgm:pt>
    <dgm:pt modelId="{CF437794-775F-49E7-AC45-A86D45E3CB0B}" type="pres">
      <dgm:prSet presAssocID="{C06A599A-D4E8-413C-885A-856953D2B383}" presName="Name1" presStyleCnt="0"/>
      <dgm:spPr/>
    </dgm:pt>
    <dgm:pt modelId="{EE92BDF2-D7F8-4F9E-9709-740ABBA11D89}" type="pres">
      <dgm:prSet presAssocID="{C06A599A-D4E8-413C-885A-856953D2B383}" presName="cycle" presStyleCnt="0"/>
      <dgm:spPr/>
    </dgm:pt>
    <dgm:pt modelId="{32B1835E-89D3-44EA-8C80-95F3257F098E}" type="pres">
      <dgm:prSet presAssocID="{C06A599A-D4E8-413C-885A-856953D2B383}" presName="srcNode" presStyleLbl="node1" presStyleIdx="0" presStyleCnt="4"/>
      <dgm:spPr/>
    </dgm:pt>
    <dgm:pt modelId="{A728EFD2-D133-4B1F-8E4E-A081E00A44FC}" type="pres">
      <dgm:prSet presAssocID="{C06A599A-D4E8-413C-885A-856953D2B383}" presName="conn" presStyleLbl="parChTrans1D2" presStyleIdx="0" presStyleCnt="1"/>
      <dgm:spPr/>
      <dgm:t>
        <a:bodyPr/>
        <a:lstStyle/>
        <a:p>
          <a:endParaRPr lang="lt-LT"/>
        </a:p>
      </dgm:t>
    </dgm:pt>
    <dgm:pt modelId="{70933F24-5B2D-47D0-8268-6A56092A0A7D}" type="pres">
      <dgm:prSet presAssocID="{C06A599A-D4E8-413C-885A-856953D2B383}" presName="extraNode" presStyleLbl="node1" presStyleIdx="0" presStyleCnt="4"/>
      <dgm:spPr/>
    </dgm:pt>
    <dgm:pt modelId="{D32D450F-CDF7-4AD2-86B1-CEFAF03DF720}" type="pres">
      <dgm:prSet presAssocID="{C06A599A-D4E8-413C-885A-856953D2B383}" presName="dstNode" presStyleLbl="node1" presStyleIdx="0" presStyleCnt="4"/>
      <dgm:spPr/>
    </dgm:pt>
    <dgm:pt modelId="{A0B6FDEB-A47C-4052-8952-33E16D603F3D}" type="pres">
      <dgm:prSet presAssocID="{9974E46C-F89A-49AD-9675-2A910956A16A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45F7C54E-3E3F-4C6D-92C7-D9666A57484D}" type="pres">
      <dgm:prSet presAssocID="{9974E46C-F89A-49AD-9675-2A910956A16A}" presName="accent_1" presStyleCnt="0"/>
      <dgm:spPr/>
    </dgm:pt>
    <dgm:pt modelId="{D4FD2981-C460-44EC-B3A8-744AB7BAE050}" type="pres">
      <dgm:prSet presAssocID="{9974E46C-F89A-49AD-9675-2A910956A16A}" presName="accentRepeatNode" presStyleLbl="solidFgAcc1" presStyleIdx="0" presStyleCnt="4"/>
      <dgm:spPr/>
    </dgm:pt>
    <dgm:pt modelId="{664B9F50-82A7-4034-98D3-F96755303C16}" type="pres">
      <dgm:prSet presAssocID="{0AF98D42-E306-4462-944B-C2B3BBD075B9}" presName="text_2" presStyleLbl="node1" presStyleIdx="1" presStyleCnt="4" custScaleY="113137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30D35530-6895-4C89-8F4A-903FEFC17DF7}" type="pres">
      <dgm:prSet presAssocID="{0AF98D42-E306-4462-944B-C2B3BBD075B9}" presName="accent_2" presStyleCnt="0"/>
      <dgm:spPr/>
    </dgm:pt>
    <dgm:pt modelId="{39EE11A5-6641-4471-AF17-B3AA7CE25A00}" type="pres">
      <dgm:prSet presAssocID="{0AF98D42-E306-4462-944B-C2B3BBD075B9}" presName="accentRepeatNode" presStyleLbl="solidFgAcc1" presStyleIdx="1" presStyleCnt="4"/>
      <dgm:spPr/>
    </dgm:pt>
    <dgm:pt modelId="{FD24B7CD-EE2E-483C-AA63-E54AF6FFE398}" type="pres">
      <dgm:prSet presAssocID="{D93FFD9D-B3BB-431D-B34A-3FFA712064C1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B6696939-A034-4E00-A7C1-AF982BC5CA06}" type="pres">
      <dgm:prSet presAssocID="{D93FFD9D-B3BB-431D-B34A-3FFA712064C1}" presName="accent_3" presStyleCnt="0"/>
      <dgm:spPr/>
    </dgm:pt>
    <dgm:pt modelId="{27877BDA-C1BF-4EEE-88BC-C87C5CDBFDED}" type="pres">
      <dgm:prSet presAssocID="{D93FFD9D-B3BB-431D-B34A-3FFA712064C1}" presName="accentRepeatNode" presStyleLbl="solidFgAcc1" presStyleIdx="2" presStyleCnt="4"/>
      <dgm:spPr/>
    </dgm:pt>
    <dgm:pt modelId="{5016BDDD-130B-496A-9277-A3F045BF1CED}" type="pres">
      <dgm:prSet presAssocID="{11C5719D-4C7C-4E91-8C2E-8905173B5DF2}" presName="text_4" presStyleLbl="node1" presStyleIdx="3" presStyleCnt="4" custScaleY="116842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16F88600-1680-4D05-9223-75B052E7D0EA}" type="pres">
      <dgm:prSet presAssocID="{11C5719D-4C7C-4E91-8C2E-8905173B5DF2}" presName="accent_4" presStyleCnt="0"/>
      <dgm:spPr/>
    </dgm:pt>
    <dgm:pt modelId="{F25DF0C3-5DB8-40CD-8832-011FA85C0A66}" type="pres">
      <dgm:prSet presAssocID="{11C5719D-4C7C-4E91-8C2E-8905173B5DF2}" presName="accentRepeatNode" presStyleLbl="solidFgAcc1" presStyleIdx="3" presStyleCnt="4"/>
      <dgm:spPr/>
    </dgm:pt>
  </dgm:ptLst>
  <dgm:cxnLst>
    <dgm:cxn modelId="{DF0B223B-3779-4DCD-853B-D346E89E91F7}" type="presOf" srcId="{11C5719D-4C7C-4E91-8C2E-8905173B5DF2}" destId="{5016BDDD-130B-496A-9277-A3F045BF1CED}" srcOrd="0" destOrd="0" presId="urn:microsoft.com/office/officeart/2008/layout/VerticalCurvedList"/>
    <dgm:cxn modelId="{468ADC3C-C87E-4C48-893F-37DB0622ECFC}" type="presOf" srcId="{C8200979-C1C1-4E30-AE88-C8B370290B68}" destId="{5016BDDD-130B-496A-9277-A3F045BF1CED}" srcOrd="0" destOrd="3" presId="urn:microsoft.com/office/officeart/2008/layout/VerticalCurvedList"/>
    <dgm:cxn modelId="{0164B8BA-2481-4532-937B-07081B61C325}" type="presOf" srcId="{C40989C5-D97B-43F1-895D-498852F1B766}" destId="{A0B6FDEB-A47C-4052-8952-33E16D603F3D}" srcOrd="0" destOrd="1" presId="urn:microsoft.com/office/officeart/2008/layout/VerticalCurvedList"/>
    <dgm:cxn modelId="{EC23C52A-D7E3-443B-B4C6-6ACE32891AE4}" srcId="{11C5719D-4C7C-4E91-8C2E-8905173B5DF2}" destId="{45151356-7698-4A8C-B22C-AE5E86D82521}" srcOrd="0" destOrd="0" parTransId="{D2E19141-2F6B-4FB1-902C-638B32293E0F}" sibTransId="{59BDEA9E-9DD5-4AB8-A11F-AF353D1797B7}"/>
    <dgm:cxn modelId="{C7A1BD61-2F09-4B16-888C-A5B86F5F6A7B}" srcId="{11C5719D-4C7C-4E91-8C2E-8905173B5DF2}" destId="{31068D02-70E1-45E0-B608-283CE448AEF6}" srcOrd="1" destOrd="0" parTransId="{FC727B30-12A5-47C7-A117-3247A0592182}" sibTransId="{A1528DC2-FE35-4516-A74A-E37108128E38}"/>
    <dgm:cxn modelId="{FD88E16C-2783-4CD7-9AC0-32B0E7282389}" srcId="{0AF98D42-E306-4462-944B-C2B3BBD075B9}" destId="{230A78CC-C693-44E2-A0AC-3703517AA6FD}" srcOrd="1" destOrd="0" parTransId="{9232C351-4643-41DA-B3B4-4887CDF22710}" sibTransId="{1E9DB437-F0AC-47E6-BD74-4708CBD01F4E}"/>
    <dgm:cxn modelId="{A6FC1D22-AA5B-4419-8474-15D21FF8AD3D}" type="presOf" srcId="{45151356-7698-4A8C-B22C-AE5E86D82521}" destId="{5016BDDD-130B-496A-9277-A3F045BF1CED}" srcOrd="0" destOrd="1" presId="urn:microsoft.com/office/officeart/2008/layout/VerticalCurvedList"/>
    <dgm:cxn modelId="{3FF2B1AB-38FD-4EE4-9E6C-EAE9833D500B}" srcId="{C06A599A-D4E8-413C-885A-856953D2B383}" destId="{0AF98D42-E306-4462-944B-C2B3BBD075B9}" srcOrd="1" destOrd="0" parTransId="{DDA60CF1-921F-41F6-96E0-D8A2A1382B58}" sibTransId="{AA10295A-8B63-41BC-AC8D-ACE59A96CE12}"/>
    <dgm:cxn modelId="{5D0C7DE4-8D20-4B3F-A52A-E60B65BC768F}" type="presOf" srcId="{31068D02-70E1-45E0-B608-283CE448AEF6}" destId="{5016BDDD-130B-496A-9277-A3F045BF1CED}" srcOrd="0" destOrd="2" presId="urn:microsoft.com/office/officeart/2008/layout/VerticalCurvedList"/>
    <dgm:cxn modelId="{9DB7931E-4F78-4674-A2DE-64A1505298C5}" srcId="{9974E46C-F89A-49AD-9675-2A910956A16A}" destId="{BE1EC4B2-3659-4179-B59F-23D1DFEF837B}" srcOrd="1" destOrd="0" parTransId="{332AF0B3-9C86-4854-97E0-45006453B64D}" sibTransId="{6660308B-D017-4C76-B147-76F6ACF5D963}"/>
    <dgm:cxn modelId="{7CC99CE2-4BCE-4D08-BADD-4F3F93C591C4}" type="presOf" srcId="{0AF98D42-E306-4462-944B-C2B3BBD075B9}" destId="{664B9F50-82A7-4034-98D3-F96755303C16}" srcOrd="0" destOrd="0" presId="urn:microsoft.com/office/officeart/2008/layout/VerticalCurvedList"/>
    <dgm:cxn modelId="{665956A3-CE14-48EA-BC00-136B6A48419B}" type="presOf" srcId="{1544CABC-3052-4235-B42C-705C9A63EF72}" destId="{664B9F50-82A7-4034-98D3-F96755303C16}" srcOrd="0" destOrd="1" presId="urn:microsoft.com/office/officeart/2008/layout/VerticalCurvedList"/>
    <dgm:cxn modelId="{8AB4F60C-787F-4153-9BDD-CAC798EC9E31}" type="presOf" srcId="{BE1EC4B2-3659-4179-B59F-23D1DFEF837B}" destId="{A0B6FDEB-A47C-4052-8952-33E16D603F3D}" srcOrd="0" destOrd="2" presId="urn:microsoft.com/office/officeart/2008/layout/VerticalCurvedList"/>
    <dgm:cxn modelId="{00DCC806-A241-4525-B866-5BEB96AA15B3}" srcId="{C06A599A-D4E8-413C-885A-856953D2B383}" destId="{11C5719D-4C7C-4E91-8C2E-8905173B5DF2}" srcOrd="3" destOrd="0" parTransId="{2D7F7643-E2B6-4A59-BFD3-6FCBCE5FD7F1}" sibTransId="{D63D6E26-A46B-4696-AF88-ED3B866611FA}"/>
    <dgm:cxn modelId="{D128D785-24F3-44DC-A9C8-4FDF27A53414}" srcId="{C06A599A-D4E8-413C-885A-856953D2B383}" destId="{D93FFD9D-B3BB-431D-B34A-3FFA712064C1}" srcOrd="2" destOrd="0" parTransId="{F3E11D66-1617-45C6-A120-1860B05E048C}" sibTransId="{E3AEFF32-12E7-4D4F-AE26-9CA475EFD698}"/>
    <dgm:cxn modelId="{0BA2FA13-90FA-4059-8118-98EA2F2F8C81}" srcId="{C06A599A-D4E8-413C-885A-856953D2B383}" destId="{9974E46C-F89A-49AD-9675-2A910956A16A}" srcOrd="0" destOrd="0" parTransId="{5FE6DC45-DD40-48F1-9E1C-597C9D51DEE6}" sibTransId="{E3FB3FFB-CFAF-40B1-9132-2CBC96BECB11}"/>
    <dgm:cxn modelId="{2155A9BA-BCD7-49E7-987B-BF092F975086}" type="presOf" srcId="{869B41D0-C208-4153-93C5-F12BF9B59677}" destId="{A728EFD2-D133-4B1F-8E4E-A081E00A44FC}" srcOrd="0" destOrd="0" presId="urn:microsoft.com/office/officeart/2008/layout/VerticalCurvedList"/>
    <dgm:cxn modelId="{82CAFED2-0E59-4E67-8333-F9CEF34AD1CE}" type="presOf" srcId="{D93FFD9D-B3BB-431D-B34A-3FFA712064C1}" destId="{FD24B7CD-EE2E-483C-AA63-E54AF6FFE398}" srcOrd="0" destOrd="0" presId="urn:microsoft.com/office/officeart/2008/layout/VerticalCurvedList"/>
    <dgm:cxn modelId="{8052ACF1-198E-414A-97E0-E9D6E9FF1A04}" type="presOf" srcId="{230A78CC-C693-44E2-A0AC-3703517AA6FD}" destId="{664B9F50-82A7-4034-98D3-F96755303C16}" srcOrd="0" destOrd="2" presId="urn:microsoft.com/office/officeart/2008/layout/VerticalCurvedList"/>
    <dgm:cxn modelId="{F6E941F3-083C-4F9B-AE63-80CCA336C0BD}" type="presOf" srcId="{7797B201-7E0F-4918-83E4-0107BC5F35E7}" destId="{FD24B7CD-EE2E-483C-AA63-E54AF6FFE398}" srcOrd="0" destOrd="1" presId="urn:microsoft.com/office/officeart/2008/layout/VerticalCurvedList"/>
    <dgm:cxn modelId="{3B9BFAAE-AC39-4CE5-9DF8-C494FD4F0919}" srcId="{D93FFD9D-B3BB-431D-B34A-3FFA712064C1}" destId="{7797B201-7E0F-4918-83E4-0107BC5F35E7}" srcOrd="0" destOrd="0" parTransId="{E8B737BE-8BA3-44A3-B9EA-4F3DC1F97D38}" sibTransId="{F390D717-9352-4694-8B12-02F8AF6205C9}"/>
    <dgm:cxn modelId="{D7EB50C0-9476-4A9D-AE35-30E9886D21AA}" srcId="{0AF98D42-E306-4462-944B-C2B3BBD075B9}" destId="{1544CABC-3052-4235-B42C-705C9A63EF72}" srcOrd="0" destOrd="0" parTransId="{CB7EF93F-5C0B-42B3-9E86-563F110BE1B5}" sibTransId="{BDBBC3F5-A0E5-4292-8350-6CE9393E412A}"/>
    <dgm:cxn modelId="{D34F3EFA-FCAD-4CD6-AE39-A8A1F37EDC18}" srcId="{11C5719D-4C7C-4E91-8C2E-8905173B5DF2}" destId="{C8200979-C1C1-4E30-AE88-C8B370290B68}" srcOrd="2" destOrd="0" parTransId="{CA040FB5-6A0C-41E7-93B1-8BE33D6C3E3C}" sibTransId="{914AA515-3869-4F65-8534-BDD8514FA1F6}"/>
    <dgm:cxn modelId="{78440089-0924-4101-B7D7-905680058CC8}" srcId="{9974E46C-F89A-49AD-9675-2A910956A16A}" destId="{C40989C5-D97B-43F1-895D-498852F1B766}" srcOrd="0" destOrd="0" parTransId="{10F7ED6A-3F21-4E52-BF52-E225B80A0B41}" sibTransId="{869B41D0-C208-4153-93C5-F12BF9B59677}"/>
    <dgm:cxn modelId="{F21DAFD2-99C0-4D6C-BCC1-3ED7E45994BB}" type="presOf" srcId="{9974E46C-F89A-49AD-9675-2A910956A16A}" destId="{A0B6FDEB-A47C-4052-8952-33E16D603F3D}" srcOrd="0" destOrd="0" presId="urn:microsoft.com/office/officeart/2008/layout/VerticalCurvedList"/>
    <dgm:cxn modelId="{64BA3C4E-1845-488F-9F0A-4DE49E71B704}" type="presOf" srcId="{C06A599A-D4E8-413C-885A-856953D2B383}" destId="{70B8D5AA-7753-432C-B1DE-2A0E8DB144D8}" srcOrd="0" destOrd="0" presId="urn:microsoft.com/office/officeart/2008/layout/VerticalCurvedList"/>
    <dgm:cxn modelId="{7191AAE3-529E-4D52-A56F-F4DEF6A0863D}" type="presParOf" srcId="{70B8D5AA-7753-432C-B1DE-2A0E8DB144D8}" destId="{CF437794-775F-49E7-AC45-A86D45E3CB0B}" srcOrd="0" destOrd="0" presId="urn:microsoft.com/office/officeart/2008/layout/VerticalCurvedList"/>
    <dgm:cxn modelId="{6CDF6C59-AF07-4A6A-818E-0CD30E96B9EB}" type="presParOf" srcId="{CF437794-775F-49E7-AC45-A86D45E3CB0B}" destId="{EE92BDF2-D7F8-4F9E-9709-740ABBA11D89}" srcOrd="0" destOrd="0" presId="urn:microsoft.com/office/officeart/2008/layout/VerticalCurvedList"/>
    <dgm:cxn modelId="{1750C4E0-D1CD-4788-98B1-DA481FB54F9D}" type="presParOf" srcId="{EE92BDF2-D7F8-4F9E-9709-740ABBA11D89}" destId="{32B1835E-89D3-44EA-8C80-95F3257F098E}" srcOrd="0" destOrd="0" presId="urn:microsoft.com/office/officeart/2008/layout/VerticalCurvedList"/>
    <dgm:cxn modelId="{569684A0-82D5-4EB1-A2BD-4675B44B93F1}" type="presParOf" srcId="{EE92BDF2-D7F8-4F9E-9709-740ABBA11D89}" destId="{A728EFD2-D133-4B1F-8E4E-A081E00A44FC}" srcOrd="1" destOrd="0" presId="urn:microsoft.com/office/officeart/2008/layout/VerticalCurvedList"/>
    <dgm:cxn modelId="{01A7B275-04E6-49FD-9FDB-E43C46B9DF05}" type="presParOf" srcId="{EE92BDF2-D7F8-4F9E-9709-740ABBA11D89}" destId="{70933F24-5B2D-47D0-8268-6A56092A0A7D}" srcOrd="2" destOrd="0" presId="urn:microsoft.com/office/officeart/2008/layout/VerticalCurvedList"/>
    <dgm:cxn modelId="{0D06864C-E6E8-42BB-B417-424C32447E8D}" type="presParOf" srcId="{EE92BDF2-D7F8-4F9E-9709-740ABBA11D89}" destId="{D32D450F-CDF7-4AD2-86B1-CEFAF03DF720}" srcOrd="3" destOrd="0" presId="urn:microsoft.com/office/officeart/2008/layout/VerticalCurvedList"/>
    <dgm:cxn modelId="{F706A7FB-76E7-454E-9BDB-CAF9957A4C4F}" type="presParOf" srcId="{CF437794-775F-49E7-AC45-A86D45E3CB0B}" destId="{A0B6FDEB-A47C-4052-8952-33E16D603F3D}" srcOrd="1" destOrd="0" presId="urn:microsoft.com/office/officeart/2008/layout/VerticalCurvedList"/>
    <dgm:cxn modelId="{CF57D021-D77D-4537-8613-DAB62BB03DD6}" type="presParOf" srcId="{CF437794-775F-49E7-AC45-A86D45E3CB0B}" destId="{45F7C54E-3E3F-4C6D-92C7-D9666A57484D}" srcOrd="2" destOrd="0" presId="urn:microsoft.com/office/officeart/2008/layout/VerticalCurvedList"/>
    <dgm:cxn modelId="{DB10E4B9-9053-4BA7-AD26-C204DC33AA23}" type="presParOf" srcId="{45F7C54E-3E3F-4C6D-92C7-D9666A57484D}" destId="{D4FD2981-C460-44EC-B3A8-744AB7BAE050}" srcOrd="0" destOrd="0" presId="urn:microsoft.com/office/officeart/2008/layout/VerticalCurvedList"/>
    <dgm:cxn modelId="{73FC040A-1AA9-4050-B020-138E63C800B8}" type="presParOf" srcId="{CF437794-775F-49E7-AC45-A86D45E3CB0B}" destId="{664B9F50-82A7-4034-98D3-F96755303C16}" srcOrd="3" destOrd="0" presId="urn:microsoft.com/office/officeart/2008/layout/VerticalCurvedList"/>
    <dgm:cxn modelId="{BAC7971A-66FB-4E82-B4F2-6F74DFCF2C53}" type="presParOf" srcId="{CF437794-775F-49E7-AC45-A86D45E3CB0B}" destId="{30D35530-6895-4C89-8F4A-903FEFC17DF7}" srcOrd="4" destOrd="0" presId="urn:microsoft.com/office/officeart/2008/layout/VerticalCurvedList"/>
    <dgm:cxn modelId="{0BD07979-20CC-4CAD-8783-365456B0C4C8}" type="presParOf" srcId="{30D35530-6895-4C89-8F4A-903FEFC17DF7}" destId="{39EE11A5-6641-4471-AF17-B3AA7CE25A00}" srcOrd="0" destOrd="0" presId="urn:microsoft.com/office/officeart/2008/layout/VerticalCurvedList"/>
    <dgm:cxn modelId="{5C996077-8C81-4D3F-9ACC-41359B7F4A8F}" type="presParOf" srcId="{CF437794-775F-49E7-AC45-A86D45E3CB0B}" destId="{FD24B7CD-EE2E-483C-AA63-E54AF6FFE398}" srcOrd="5" destOrd="0" presId="urn:microsoft.com/office/officeart/2008/layout/VerticalCurvedList"/>
    <dgm:cxn modelId="{72DB4905-3C45-4918-AF83-91356377EF35}" type="presParOf" srcId="{CF437794-775F-49E7-AC45-A86D45E3CB0B}" destId="{B6696939-A034-4E00-A7C1-AF982BC5CA06}" srcOrd="6" destOrd="0" presId="urn:microsoft.com/office/officeart/2008/layout/VerticalCurvedList"/>
    <dgm:cxn modelId="{33C149FF-B435-4891-9371-508ADCB1ACCD}" type="presParOf" srcId="{B6696939-A034-4E00-A7C1-AF982BC5CA06}" destId="{27877BDA-C1BF-4EEE-88BC-C87C5CDBFDED}" srcOrd="0" destOrd="0" presId="urn:microsoft.com/office/officeart/2008/layout/VerticalCurvedList"/>
    <dgm:cxn modelId="{7E70CA02-E93E-49B5-BA4C-9BC3415853AE}" type="presParOf" srcId="{CF437794-775F-49E7-AC45-A86D45E3CB0B}" destId="{5016BDDD-130B-496A-9277-A3F045BF1CED}" srcOrd="7" destOrd="0" presId="urn:microsoft.com/office/officeart/2008/layout/VerticalCurvedList"/>
    <dgm:cxn modelId="{01B8283A-1F07-42F4-B975-5219999EB8E3}" type="presParOf" srcId="{CF437794-775F-49E7-AC45-A86D45E3CB0B}" destId="{16F88600-1680-4D05-9223-75B052E7D0EA}" srcOrd="8" destOrd="0" presId="urn:microsoft.com/office/officeart/2008/layout/VerticalCurvedList"/>
    <dgm:cxn modelId="{B01A8152-B79A-41D1-96CB-3029A9D95150}" type="presParOf" srcId="{16F88600-1680-4D05-9223-75B052E7D0EA}" destId="{F25DF0C3-5DB8-40CD-8832-011FA85C0A6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28EFD2-D133-4B1F-8E4E-A081E00A44FC}">
      <dsp:nvSpPr>
        <dsp:cNvPr id="0" name=""/>
        <dsp:cNvSpPr/>
      </dsp:nvSpPr>
      <dsp:spPr>
        <a:xfrm>
          <a:off x="-10732676" y="-1637598"/>
          <a:ext cx="12764721" cy="12764721"/>
        </a:xfrm>
        <a:prstGeom prst="blockArc">
          <a:avLst>
            <a:gd name="adj1" fmla="val 18900000"/>
            <a:gd name="adj2" fmla="val 2700000"/>
            <a:gd name="adj3" fmla="val 169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B6FDEB-A47C-4052-8952-33E16D603F3D}">
      <dsp:nvSpPr>
        <dsp:cNvPr id="0" name=""/>
        <dsp:cNvSpPr/>
      </dsp:nvSpPr>
      <dsp:spPr>
        <a:xfrm>
          <a:off x="1062394" y="729554"/>
          <a:ext cx="19631412" cy="14598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8771" tIns="60960" rIns="60960" bIns="6096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400" b="1" kern="1200" dirty="0" smtClean="0"/>
            <a:t>Pritarti:</a:t>
          </a:r>
          <a:endParaRPr lang="lt-LT" sz="2400" b="1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2400" kern="1200" dirty="0" smtClean="0"/>
            <a:t>Priemonių planui</a:t>
          </a:r>
          <a:endParaRPr lang="lt-LT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2400" u="sng" kern="1200" dirty="0" smtClean="0"/>
            <a:t>Pirmojo prioriteto</a:t>
          </a:r>
          <a:r>
            <a:rPr lang="lt-LT" sz="2400" kern="1200" dirty="0" smtClean="0"/>
            <a:t> priemonių įgyvendinimui iš valstybės biudžeto lėšų skirti papildomus </a:t>
          </a:r>
          <a:r>
            <a:rPr lang="lt-LT" sz="2400" kern="1200" dirty="0" err="1" smtClean="0"/>
            <a:t>asignavimus</a:t>
          </a:r>
          <a:r>
            <a:rPr lang="lt-LT" sz="2400" kern="1200" dirty="0" smtClean="0"/>
            <a:t> (2022 m. – 17,75 mln. </a:t>
          </a:r>
          <a:r>
            <a:rPr lang="lt-LT" sz="2400" kern="1200" dirty="0" err="1" smtClean="0"/>
            <a:t>Eur</a:t>
          </a:r>
          <a:r>
            <a:rPr lang="lt-LT" sz="2400" kern="1200" dirty="0" smtClean="0"/>
            <a:t>)</a:t>
          </a:r>
          <a:endParaRPr lang="lt-LT" sz="2400" kern="1200" dirty="0"/>
        </a:p>
      </dsp:txBody>
      <dsp:txXfrm>
        <a:off x="1062394" y="729554"/>
        <a:ext cx="19631412" cy="1459868"/>
      </dsp:txXfrm>
    </dsp:sp>
    <dsp:sp modelId="{D4FD2981-C460-44EC-B3A8-744AB7BAE050}">
      <dsp:nvSpPr>
        <dsp:cNvPr id="0" name=""/>
        <dsp:cNvSpPr/>
      </dsp:nvSpPr>
      <dsp:spPr>
        <a:xfrm>
          <a:off x="149976" y="547071"/>
          <a:ext cx="1824835" cy="182483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4B9F50-82A7-4034-98D3-F96755303C16}">
      <dsp:nvSpPr>
        <dsp:cNvPr id="0" name=""/>
        <dsp:cNvSpPr/>
      </dsp:nvSpPr>
      <dsp:spPr>
        <a:xfrm>
          <a:off x="1899370" y="2823845"/>
          <a:ext cx="18794436" cy="16516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8771" tIns="60960" rIns="60960" bIns="6096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400" b="1" kern="1200" dirty="0" smtClean="0"/>
            <a:t>Pavesti Vidaus reikalų ministerijai:</a:t>
          </a:r>
          <a:endParaRPr lang="lt-LT" sz="2400" b="1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2400" kern="1200" dirty="0" smtClean="0"/>
            <a:t>Kasmet nuo 2023 m. rengti ir Vyriausybei pateikti Priemonių plano įgyvendinimo ataskaitą</a:t>
          </a:r>
          <a:endParaRPr lang="lt-LT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2400" kern="1200" dirty="0" smtClean="0"/>
            <a:t>Užbaigus ES finansuojamą projektą „Pasirengimas galimai avarijai Baltarusijos atominėje elektrinėje“ pateikti siūlymus dėl Priemonių plano tikslinimo</a:t>
          </a:r>
          <a:endParaRPr lang="lt-LT" sz="2400" kern="1200" dirty="0"/>
        </a:p>
      </dsp:txBody>
      <dsp:txXfrm>
        <a:off x="1899370" y="2823845"/>
        <a:ext cx="18794436" cy="1651651"/>
      </dsp:txXfrm>
    </dsp:sp>
    <dsp:sp modelId="{39EE11A5-6641-4471-AF17-B3AA7CE25A00}">
      <dsp:nvSpPr>
        <dsp:cNvPr id="0" name=""/>
        <dsp:cNvSpPr/>
      </dsp:nvSpPr>
      <dsp:spPr>
        <a:xfrm>
          <a:off x="986953" y="2737253"/>
          <a:ext cx="1824835" cy="182483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24B7CD-EE2E-483C-AA63-E54AF6FFE398}">
      <dsp:nvSpPr>
        <dsp:cNvPr id="0" name=""/>
        <dsp:cNvSpPr/>
      </dsp:nvSpPr>
      <dsp:spPr>
        <a:xfrm>
          <a:off x="1899370" y="5109919"/>
          <a:ext cx="18794436" cy="14598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8771" tIns="60960" rIns="60960" bIns="6096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400" b="1" kern="1200" dirty="0" smtClean="0"/>
            <a:t>Pavesti Finansų ministerijai: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2400" kern="1200" dirty="0" smtClean="0"/>
            <a:t>Sudarant 2022 m. valstybės biudžetą numatyti lėšas Priemonių plano pirmojo prioriteto dalyje numatytiems poreikiams 2022 m. tenkinti (savivaldybėms VRM </a:t>
          </a:r>
          <a:r>
            <a:rPr lang="lt-LT" sz="2400" kern="1200" dirty="0" err="1" smtClean="0"/>
            <a:t>asignavimuose</a:t>
          </a:r>
          <a:r>
            <a:rPr lang="lt-LT" sz="2400" kern="1200" dirty="0" smtClean="0"/>
            <a:t> suplanuotas lėšas numatyti kaip valstybės biudžeto specialią tikslinę dotaciją)</a:t>
          </a:r>
          <a:endParaRPr lang="lt-LT" sz="2400" kern="1200" dirty="0"/>
        </a:p>
      </dsp:txBody>
      <dsp:txXfrm>
        <a:off x="1899370" y="5109919"/>
        <a:ext cx="18794436" cy="1459868"/>
      </dsp:txXfrm>
    </dsp:sp>
    <dsp:sp modelId="{27877BDA-C1BF-4EEE-88BC-C87C5CDBFDED}">
      <dsp:nvSpPr>
        <dsp:cNvPr id="0" name=""/>
        <dsp:cNvSpPr/>
      </dsp:nvSpPr>
      <dsp:spPr>
        <a:xfrm>
          <a:off x="986953" y="4927435"/>
          <a:ext cx="1824835" cy="182483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16BDDD-130B-496A-9277-A3F045BF1CED}">
      <dsp:nvSpPr>
        <dsp:cNvPr id="0" name=""/>
        <dsp:cNvSpPr/>
      </dsp:nvSpPr>
      <dsp:spPr>
        <a:xfrm>
          <a:off x="1062394" y="7177166"/>
          <a:ext cx="19631412" cy="17057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8771" tIns="60960" rIns="60960" bIns="6096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400" b="1" kern="1200" dirty="0" smtClean="0"/>
            <a:t>Pavesti priemonių planą įgyvendinančioms institucijoms:</a:t>
          </a:r>
          <a:endParaRPr lang="lt-LT" sz="2400" b="1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2400" kern="1200" dirty="0" smtClean="0"/>
            <a:t>Tikslinti strateginio planavimo dokumentus juose nurodant Priemonių plano 2022 m. pirmojo prioriteto priemones ir jas įgyvendinti</a:t>
          </a:r>
          <a:endParaRPr lang="lt-LT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2400" kern="1200" dirty="0" smtClean="0"/>
            <a:t>Strateginio planavimo dokumentuose planuoti Priemonių plano 2023–2026 m. priemones ir jų įgyvendinimui reikalingas lėšas</a:t>
          </a:r>
          <a:endParaRPr lang="lt-LT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lt-LT" sz="2400" kern="1200" dirty="0" smtClean="0"/>
            <a:t>Teikti informaciją VRM apie Priemonių plane nustatytų priemonių įgyvendinimą plane nustatytais įgyvendinimo terminais </a:t>
          </a:r>
          <a:endParaRPr lang="lt-LT" sz="2400" kern="1200" dirty="0"/>
        </a:p>
      </dsp:txBody>
      <dsp:txXfrm>
        <a:off x="1062394" y="7177166"/>
        <a:ext cx="19631412" cy="1705739"/>
      </dsp:txXfrm>
    </dsp:sp>
    <dsp:sp modelId="{F25DF0C3-5DB8-40CD-8832-011FA85C0A66}">
      <dsp:nvSpPr>
        <dsp:cNvPr id="0" name=""/>
        <dsp:cNvSpPr/>
      </dsp:nvSpPr>
      <dsp:spPr>
        <a:xfrm>
          <a:off x="149976" y="7117618"/>
          <a:ext cx="1824835" cy="182483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92FFAF-3206-41E7-9A3E-AAF70CD450CD}" type="datetimeFigureOut">
              <a:rPr lang="lt-LT" smtClean="0"/>
              <a:pPr/>
              <a:t>2021-09-22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5615CA-8471-4547-957F-C9A456BC2025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411079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647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68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771125" y="4462229"/>
            <a:ext cx="7793670" cy="4415549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2400" b="1">
                <a:ln>
                  <a:noFill/>
                </a:ln>
                <a:solidFill>
                  <a:schemeClr val="tx2"/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50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9205073" y="7304943"/>
            <a:ext cx="2490687" cy="3339164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2400" b="1">
                <a:ln>
                  <a:noFill/>
                </a:ln>
                <a:solidFill>
                  <a:schemeClr val="tx2"/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51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7707248" y="8759819"/>
            <a:ext cx="1077568" cy="1861985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2400" b="1">
                <a:ln>
                  <a:noFill/>
                </a:ln>
                <a:solidFill>
                  <a:schemeClr val="tx2"/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290835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ad_Martik-fe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3904508" y="2987773"/>
            <a:ext cx="6336731" cy="7952744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438548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hone_Martik-fe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0266445" y="4493384"/>
            <a:ext cx="3849024" cy="6371361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62802"/>
      </p:ext>
    </p:extLst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4674311" y="3717903"/>
            <a:ext cx="3820443" cy="6719107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54552"/>
      </p:ext>
    </p:extLst>
  </p:cSld>
  <p:clrMapOvr>
    <a:masterClrMapping/>
  </p:clrMapOvr>
  <p:transition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2230603" y="3210724"/>
            <a:ext cx="10292010" cy="8386542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717988"/>
      </p:ext>
    </p:extLst>
  </p:cSld>
  <p:clrMapOvr>
    <a:masterClrMapping/>
  </p:clrMapOvr>
  <p:transition advClick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rtfoli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0" y="6869151"/>
            <a:ext cx="12252906" cy="6869151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6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12252906" y="0"/>
            <a:ext cx="12124744" cy="6869151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764"/>
      </p:ext>
    </p:extLst>
  </p:cSld>
  <p:clrMapOvr>
    <a:masterClrMapping/>
  </p:clrMapOvr>
  <p:transition advClick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ortfoli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7939668" y="0"/>
            <a:ext cx="7560527" cy="1371600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8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0" y="-11150"/>
            <a:ext cx="7538224" cy="660196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0" y="7114478"/>
            <a:ext cx="7538224" cy="6601521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439214"/>
      </p:ext>
    </p:extLst>
  </p:cSld>
  <p:clrMapOvr>
    <a:masterClrMapping/>
  </p:clrMapOvr>
  <p:transition advClick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ortfoli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12244038" y="3590692"/>
            <a:ext cx="9389327" cy="8723044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95879"/>
      </p:ext>
    </p:extLst>
  </p:cSld>
  <p:clrMapOvr>
    <a:masterClrMapping/>
  </p:clrMapOvr>
  <p:transition advClick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Portfoli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9746166" y="0"/>
            <a:ext cx="14631484" cy="1371600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071161"/>
      </p:ext>
    </p:extLst>
  </p:cSld>
  <p:clrMapOvr>
    <a:masterClrMapping/>
  </p:clrMapOvr>
  <p:transition advClick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ortfoli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8877455" y="0"/>
            <a:ext cx="7560527" cy="1371600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8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16839426" y="7114032"/>
            <a:ext cx="7538224" cy="660196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16839426" y="-11150"/>
            <a:ext cx="7538224" cy="6601521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55710"/>
      </p:ext>
    </p:extLst>
  </p:cSld>
  <p:clrMapOvr>
    <a:masterClrMapping/>
  </p:clrMapOvr>
  <p:transition advClick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6052825" y="3404846"/>
            <a:ext cx="16525541" cy="5270803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7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8666099" y="8995313"/>
            <a:ext cx="3912268" cy="308152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14461642" y="8995313"/>
            <a:ext cx="3877056" cy="308152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10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10236016" y="8995313"/>
            <a:ext cx="3877056" cy="308152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11" name="Picture Placeholder 13"/>
          <p:cNvSpPr>
            <a:spLocks noGrp="1"/>
          </p:cNvSpPr>
          <p:nvPr>
            <p:ph type="pic" sz="quarter" idx="17"/>
          </p:nvPr>
        </p:nvSpPr>
        <p:spPr>
          <a:xfrm>
            <a:off x="6031559" y="8995313"/>
            <a:ext cx="3877056" cy="308152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12" name="Picture Placeholder 13"/>
          <p:cNvSpPr>
            <a:spLocks noGrp="1"/>
          </p:cNvSpPr>
          <p:nvPr>
            <p:ph type="pic" sz="quarter" idx="18"/>
          </p:nvPr>
        </p:nvSpPr>
        <p:spPr>
          <a:xfrm>
            <a:off x="1848368" y="3404846"/>
            <a:ext cx="3877056" cy="3081528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13" name="Picture Placeholder 13"/>
          <p:cNvSpPr>
            <a:spLocks noGrp="1"/>
          </p:cNvSpPr>
          <p:nvPr>
            <p:ph type="pic" sz="quarter" idx="19"/>
          </p:nvPr>
        </p:nvSpPr>
        <p:spPr>
          <a:xfrm>
            <a:off x="1848368" y="6828529"/>
            <a:ext cx="3877056" cy="5248312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433890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f 3 - Mart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6157947" y="4350925"/>
            <a:ext cx="6335308" cy="474847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4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906694" y="4350925"/>
            <a:ext cx="6345208" cy="474847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6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8775844" y="4350925"/>
            <a:ext cx="6858161" cy="474847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297539"/>
      </p:ext>
    </p:extLst>
  </p:cSld>
  <p:clrMapOvr>
    <a:masterClrMapping/>
  </p:clrMapOvr>
  <p:transition advClick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icture Placeholder 13"/>
          <p:cNvSpPr>
            <a:spLocks noGrp="1"/>
          </p:cNvSpPr>
          <p:nvPr>
            <p:ph type="pic" sz="quarter" idx="19"/>
          </p:nvPr>
        </p:nvSpPr>
        <p:spPr>
          <a:xfrm>
            <a:off x="15911139" y="3773762"/>
            <a:ext cx="6168580" cy="8347909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965014"/>
      </p:ext>
    </p:extLst>
  </p:cSld>
  <p:clrMapOvr>
    <a:masterClrMapping/>
  </p:clrMapOvr>
  <p:transition advClick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eakSlide Lef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358859" y="636084"/>
            <a:ext cx="1667282" cy="5312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charset="0"/>
            </a:endParaRPr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9"/>
          </p:nvPr>
        </p:nvSpPr>
        <p:spPr>
          <a:xfrm>
            <a:off x="0" y="595256"/>
            <a:ext cx="11550794" cy="13120745"/>
          </a:xfrm>
          <a:custGeom>
            <a:avLst/>
            <a:gdLst>
              <a:gd name="connsiteX0" fmla="*/ 10767469 w 11550794"/>
              <a:gd name="connsiteY0" fmla="*/ 8565496 h 13120745"/>
              <a:gd name="connsiteX1" fmla="*/ 11521693 w 11550794"/>
              <a:gd name="connsiteY1" fmla="*/ 9085444 h 13120745"/>
              <a:gd name="connsiteX2" fmla="*/ 11028455 w 11550794"/>
              <a:gd name="connsiteY2" fmla="*/ 9984036 h 13120745"/>
              <a:gd name="connsiteX3" fmla="*/ 258220 w 11550794"/>
              <a:gd name="connsiteY3" fmla="*/ 13120745 h 13120745"/>
              <a:gd name="connsiteX4" fmla="*/ 0 w 11550794"/>
              <a:gd name="connsiteY4" fmla="*/ 13120745 h 13120745"/>
              <a:gd name="connsiteX5" fmla="*/ 0 w 11550794"/>
              <a:gd name="connsiteY5" fmla="*/ 11686063 h 13120745"/>
              <a:gd name="connsiteX6" fmla="*/ 10623100 w 11550794"/>
              <a:gd name="connsiteY6" fmla="*/ 8592204 h 13120745"/>
              <a:gd name="connsiteX7" fmla="*/ 10767469 w 11550794"/>
              <a:gd name="connsiteY7" fmla="*/ 8565496 h 13120745"/>
              <a:gd name="connsiteX8" fmla="*/ 10460068 w 11550794"/>
              <a:gd name="connsiteY8" fmla="*/ 6453641 h 13120745"/>
              <a:gd name="connsiteX9" fmla="*/ 11214292 w 11550794"/>
              <a:gd name="connsiteY9" fmla="*/ 6973588 h 13120745"/>
              <a:gd name="connsiteX10" fmla="*/ 10721054 w 11550794"/>
              <a:gd name="connsiteY10" fmla="*/ 7872181 h 13120745"/>
              <a:gd name="connsiteX11" fmla="*/ 404589 w 11550794"/>
              <a:gd name="connsiteY11" fmla="*/ 10876734 h 13120745"/>
              <a:gd name="connsiteX12" fmla="*/ 117780 w 11550794"/>
              <a:gd name="connsiteY12" fmla="*/ 10900937 h 13120745"/>
              <a:gd name="connsiteX13" fmla="*/ 0 w 11550794"/>
              <a:gd name="connsiteY13" fmla="*/ 10875354 h 13120745"/>
              <a:gd name="connsiteX14" fmla="*/ 0 w 11550794"/>
              <a:gd name="connsiteY14" fmla="*/ 9484680 h 13120745"/>
              <a:gd name="connsiteX15" fmla="*/ 10315699 w 11550794"/>
              <a:gd name="connsiteY15" fmla="*/ 6480349 h 13120745"/>
              <a:gd name="connsiteX16" fmla="*/ 10460068 w 11550794"/>
              <a:gd name="connsiteY16" fmla="*/ 6453641 h 13120745"/>
              <a:gd name="connsiteX17" fmla="*/ 10144249 w 11550794"/>
              <a:gd name="connsiteY17" fmla="*/ 4283946 h 13120745"/>
              <a:gd name="connsiteX18" fmla="*/ 10898473 w 11550794"/>
              <a:gd name="connsiteY18" fmla="*/ 4803891 h 13120745"/>
              <a:gd name="connsiteX19" fmla="*/ 10405235 w 11550794"/>
              <a:gd name="connsiteY19" fmla="*/ 5702484 h 13120745"/>
              <a:gd name="connsiteX20" fmla="*/ 450039 w 11550794"/>
              <a:gd name="connsiteY20" fmla="*/ 8601823 h 13120745"/>
              <a:gd name="connsiteX21" fmla="*/ 26331 w 11550794"/>
              <a:gd name="connsiteY21" fmla="*/ 8596290 h 13120745"/>
              <a:gd name="connsiteX22" fmla="*/ 0 w 11550794"/>
              <a:gd name="connsiteY22" fmla="*/ 8584956 h 13120745"/>
              <a:gd name="connsiteX23" fmla="*/ 0 w 11550794"/>
              <a:gd name="connsiteY23" fmla="*/ 7228038 h 13120745"/>
              <a:gd name="connsiteX24" fmla="*/ 44684 w 11550794"/>
              <a:gd name="connsiteY24" fmla="*/ 7209990 h 13120745"/>
              <a:gd name="connsiteX25" fmla="*/ 9999880 w 11550794"/>
              <a:gd name="connsiteY25" fmla="*/ 4310654 h 13120745"/>
              <a:gd name="connsiteX26" fmla="*/ 10144249 w 11550794"/>
              <a:gd name="connsiteY26" fmla="*/ 4283946 h 13120745"/>
              <a:gd name="connsiteX27" fmla="*/ 9836849 w 11550794"/>
              <a:gd name="connsiteY27" fmla="*/ 2172090 h 13120745"/>
              <a:gd name="connsiteX28" fmla="*/ 10591073 w 11550794"/>
              <a:gd name="connsiteY28" fmla="*/ 2692036 h 13120745"/>
              <a:gd name="connsiteX29" fmla="*/ 10097835 w 11550794"/>
              <a:gd name="connsiteY29" fmla="*/ 3590629 h 13120745"/>
              <a:gd name="connsiteX30" fmla="*/ 105879 w 11550794"/>
              <a:gd name="connsiteY30" fmla="*/ 6500672 h 13120745"/>
              <a:gd name="connsiteX31" fmla="*/ 0 w 11550794"/>
              <a:gd name="connsiteY31" fmla="*/ 6520260 h 13120745"/>
              <a:gd name="connsiteX32" fmla="*/ 0 w 11550794"/>
              <a:gd name="connsiteY32" fmla="*/ 5021622 h 13120745"/>
              <a:gd name="connsiteX33" fmla="*/ 9692480 w 11550794"/>
              <a:gd name="connsiteY33" fmla="*/ 2198798 h 13120745"/>
              <a:gd name="connsiteX34" fmla="*/ 9836849 w 11550794"/>
              <a:gd name="connsiteY34" fmla="*/ 2172090 h 13120745"/>
              <a:gd name="connsiteX35" fmla="*/ 9521029 w 11550794"/>
              <a:gd name="connsiteY35" fmla="*/ 2394 h 13120745"/>
              <a:gd name="connsiteX36" fmla="*/ 10275254 w 11550794"/>
              <a:gd name="connsiteY36" fmla="*/ 522340 h 13120745"/>
              <a:gd name="connsiteX37" fmla="*/ 9782015 w 11550794"/>
              <a:gd name="connsiteY37" fmla="*/ 1420933 h 13120745"/>
              <a:gd name="connsiteX38" fmla="*/ 0 w 11550794"/>
              <a:gd name="connsiteY38" fmla="*/ 4269834 h 13120745"/>
              <a:gd name="connsiteX39" fmla="*/ 0 w 11550794"/>
              <a:gd name="connsiteY39" fmla="*/ 2759947 h 13120745"/>
              <a:gd name="connsiteX40" fmla="*/ 9376660 w 11550794"/>
              <a:gd name="connsiteY40" fmla="*/ 29102 h 13120745"/>
              <a:gd name="connsiteX41" fmla="*/ 9521029 w 11550794"/>
              <a:gd name="connsiteY41" fmla="*/ 2394 h 13120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1550794" h="13120745">
                <a:moveTo>
                  <a:pt x="10767469" y="8565496"/>
                </a:moveTo>
                <a:cubicBezTo>
                  <a:pt x="11103485" y="8538031"/>
                  <a:pt x="11423750" y="8749143"/>
                  <a:pt x="11521693" y="9085444"/>
                </a:cubicBezTo>
                <a:cubicBezTo>
                  <a:pt x="11633629" y="9469786"/>
                  <a:pt x="11412799" y="9872100"/>
                  <a:pt x="11028455" y="9984036"/>
                </a:cubicBezTo>
                <a:lnTo>
                  <a:pt x="258220" y="13120745"/>
                </a:lnTo>
                <a:lnTo>
                  <a:pt x="0" y="13120745"/>
                </a:lnTo>
                <a:lnTo>
                  <a:pt x="0" y="11686063"/>
                </a:lnTo>
                <a:lnTo>
                  <a:pt x="10623100" y="8592204"/>
                </a:lnTo>
                <a:cubicBezTo>
                  <a:pt x="10671143" y="8578212"/>
                  <a:pt x="10719467" y="8569420"/>
                  <a:pt x="10767469" y="8565496"/>
                </a:cubicBezTo>
                <a:close/>
                <a:moveTo>
                  <a:pt x="10460068" y="6453641"/>
                </a:moveTo>
                <a:cubicBezTo>
                  <a:pt x="10796084" y="6426176"/>
                  <a:pt x="11116349" y="6637287"/>
                  <a:pt x="11214292" y="6973588"/>
                </a:cubicBezTo>
                <a:cubicBezTo>
                  <a:pt x="11326228" y="7357931"/>
                  <a:pt x="11105398" y="7760245"/>
                  <a:pt x="10721054" y="7872181"/>
                </a:cubicBezTo>
                <a:lnTo>
                  <a:pt x="404589" y="10876734"/>
                </a:lnTo>
                <a:cubicBezTo>
                  <a:pt x="308504" y="10904718"/>
                  <a:pt x="211294" y="10911904"/>
                  <a:pt x="117780" y="10900937"/>
                </a:cubicBezTo>
                <a:lnTo>
                  <a:pt x="0" y="10875354"/>
                </a:lnTo>
                <a:lnTo>
                  <a:pt x="0" y="9484680"/>
                </a:lnTo>
                <a:lnTo>
                  <a:pt x="10315699" y="6480349"/>
                </a:lnTo>
                <a:cubicBezTo>
                  <a:pt x="10363742" y="6466357"/>
                  <a:pt x="10412066" y="6457565"/>
                  <a:pt x="10460068" y="6453641"/>
                </a:cubicBezTo>
                <a:close/>
                <a:moveTo>
                  <a:pt x="10144249" y="4283946"/>
                </a:moveTo>
                <a:cubicBezTo>
                  <a:pt x="10480264" y="4256480"/>
                  <a:pt x="10800529" y="4467591"/>
                  <a:pt x="10898473" y="4803891"/>
                </a:cubicBezTo>
                <a:cubicBezTo>
                  <a:pt x="11010409" y="5188236"/>
                  <a:pt x="10789579" y="5590550"/>
                  <a:pt x="10405235" y="5702484"/>
                </a:cubicBezTo>
                <a:lnTo>
                  <a:pt x="450039" y="8601823"/>
                </a:lnTo>
                <a:cubicBezTo>
                  <a:pt x="305910" y="8643799"/>
                  <a:pt x="159254" y="8638979"/>
                  <a:pt x="26331" y="8596290"/>
                </a:cubicBezTo>
                <a:lnTo>
                  <a:pt x="0" y="8584956"/>
                </a:lnTo>
                <a:lnTo>
                  <a:pt x="0" y="7228038"/>
                </a:lnTo>
                <a:lnTo>
                  <a:pt x="44684" y="7209990"/>
                </a:lnTo>
                <a:lnTo>
                  <a:pt x="9999880" y="4310654"/>
                </a:lnTo>
                <a:cubicBezTo>
                  <a:pt x="10047923" y="4296662"/>
                  <a:pt x="10096247" y="4287869"/>
                  <a:pt x="10144249" y="4283946"/>
                </a:cubicBezTo>
                <a:close/>
                <a:moveTo>
                  <a:pt x="9836849" y="2172090"/>
                </a:moveTo>
                <a:cubicBezTo>
                  <a:pt x="10172865" y="2144624"/>
                  <a:pt x="10493130" y="2355735"/>
                  <a:pt x="10591073" y="2692036"/>
                </a:cubicBezTo>
                <a:cubicBezTo>
                  <a:pt x="10703009" y="3076379"/>
                  <a:pt x="10482179" y="3478693"/>
                  <a:pt x="10097835" y="3590629"/>
                </a:cubicBezTo>
                <a:lnTo>
                  <a:pt x="105879" y="6500672"/>
                </a:lnTo>
                <a:lnTo>
                  <a:pt x="0" y="6520260"/>
                </a:lnTo>
                <a:lnTo>
                  <a:pt x="0" y="5021622"/>
                </a:lnTo>
                <a:lnTo>
                  <a:pt x="9692480" y="2198798"/>
                </a:lnTo>
                <a:cubicBezTo>
                  <a:pt x="9740523" y="2184806"/>
                  <a:pt x="9788847" y="2176013"/>
                  <a:pt x="9836849" y="2172090"/>
                </a:cubicBezTo>
                <a:close/>
                <a:moveTo>
                  <a:pt x="9521029" y="2394"/>
                </a:moveTo>
                <a:cubicBezTo>
                  <a:pt x="9857045" y="-25072"/>
                  <a:pt x="10177310" y="186039"/>
                  <a:pt x="10275254" y="522340"/>
                </a:cubicBezTo>
                <a:cubicBezTo>
                  <a:pt x="10387189" y="906684"/>
                  <a:pt x="10166359" y="1308998"/>
                  <a:pt x="9782015" y="1420933"/>
                </a:cubicBezTo>
                <a:lnTo>
                  <a:pt x="0" y="4269834"/>
                </a:lnTo>
                <a:lnTo>
                  <a:pt x="0" y="2759947"/>
                </a:lnTo>
                <a:lnTo>
                  <a:pt x="9376660" y="29102"/>
                </a:lnTo>
                <a:cubicBezTo>
                  <a:pt x="9424703" y="15109"/>
                  <a:pt x="9473027" y="6317"/>
                  <a:pt x="9521029" y="2394"/>
                </a:cubicBezTo>
                <a:close/>
              </a:path>
            </a:pathLst>
          </a:custGeom>
          <a:effectLst/>
        </p:spPr>
        <p:txBody>
          <a:bodyPr wrap="square">
            <a:no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66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reakSlide Left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/>
          <p:cNvSpPr>
            <a:spLocks noGrp="1"/>
          </p:cNvSpPr>
          <p:nvPr>
            <p:ph type="pic" sz="quarter" idx="19"/>
          </p:nvPr>
        </p:nvSpPr>
        <p:spPr>
          <a:xfrm>
            <a:off x="0" y="595256"/>
            <a:ext cx="11550794" cy="13120745"/>
          </a:xfrm>
          <a:custGeom>
            <a:avLst/>
            <a:gdLst>
              <a:gd name="connsiteX0" fmla="*/ 10767469 w 11550794"/>
              <a:gd name="connsiteY0" fmla="*/ 8565496 h 13120745"/>
              <a:gd name="connsiteX1" fmla="*/ 11521693 w 11550794"/>
              <a:gd name="connsiteY1" fmla="*/ 9085444 h 13120745"/>
              <a:gd name="connsiteX2" fmla="*/ 11028455 w 11550794"/>
              <a:gd name="connsiteY2" fmla="*/ 9984036 h 13120745"/>
              <a:gd name="connsiteX3" fmla="*/ 258220 w 11550794"/>
              <a:gd name="connsiteY3" fmla="*/ 13120745 h 13120745"/>
              <a:gd name="connsiteX4" fmla="*/ 0 w 11550794"/>
              <a:gd name="connsiteY4" fmla="*/ 13120745 h 13120745"/>
              <a:gd name="connsiteX5" fmla="*/ 0 w 11550794"/>
              <a:gd name="connsiteY5" fmla="*/ 11686063 h 13120745"/>
              <a:gd name="connsiteX6" fmla="*/ 10623100 w 11550794"/>
              <a:gd name="connsiteY6" fmla="*/ 8592204 h 13120745"/>
              <a:gd name="connsiteX7" fmla="*/ 10767469 w 11550794"/>
              <a:gd name="connsiteY7" fmla="*/ 8565496 h 13120745"/>
              <a:gd name="connsiteX8" fmla="*/ 10460068 w 11550794"/>
              <a:gd name="connsiteY8" fmla="*/ 6453641 h 13120745"/>
              <a:gd name="connsiteX9" fmla="*/ 11214292 w 11550794"/>
              <a:gd name="connsiteY9" fmla="*/ 6973588 h 13120745"/>
              <a:gd name="connsiteX10" fmla="*/ 10721054 w 11550794"/>
              <a:gd name="connsiteY10" fmla="*/ 7872181 h 13120745"/>
              <a:gd name="connsiteX11" fmla="*/ 404589 w 11550794"/>
              <a:gd name="connsiteY11" fmla="*/ 10876734 h 13120745"/>
              <a:gd name="connsiteX12" fmla="*/ 117780 w 11550794"/>
              <a:gd name="connsiteY12" fmla="*/ 10900937 h 13120745"/>
              <a:gd name="connsiteX13" fmla="*/ 0 w 11550794"/>
              <a:gd name="connsiteY13" fmla="*/ 10875354 h 13120745"/>
              <a:gd name="connsiteX14" fmla="*/ 0 w 11550794"/>
              <a:gd name="connsiteY14" fmla="*/ 9484680 h 13120745"/>
              <a:gd name="connsiteX15" fmla="*/ 10315699 w 11550794"/>
              <a:gd name="connsiteY15" fmla="*/ 6480349 h 13120745"/>
              <a:gd name="connsiteX16" fmla="*/ 10460068 w 11550794"/>
              <a:gd name="connsiteY16" fmla="*/ 6453641 h 13120745"/>
              <a:gd name="connsiteX17" fmla="*/ 10144249 w 11550794"/>
              <a:gd name="connsiteY17" fmla="*/ 4283946 h 13120745"/>
              <a:gd name="connsiteX18" fmla="*/ 10898473 w 11550794"/>
              <a:gd name="connsiteY18" fmla="*/ 4803891 h 13120745"/>
              <a:gd name="connsiteX19" fmla="*/ 10405235 w 11550794"/>
              <a:gd name="connsiteY19" fmla="*/ 5702484 h 13120745"/>
              <a:gd name="connsiteX20" fmla="*/ 450039 w 11550794"/>
              <a:gd name="connsiteY20" fmla="*/ 8601823 h 13120745"/>
              <a:gd name="connsiteX21" fmla="*/ 26331 w 11550794"/>
              <a:gd name="connsiteY21" fmla="*/ 8596290 h 13120745"/>
              <a:gd name="connsiteX22" fmla="*/ 0 w 11550794"/>
              <a:gd name="connsiteY22" fmla="*/ 8584956 h 13120745"/>
              <a:gd name="connsiteX23" fmla="*/ 0 w 11550794"/>
              <a:gd name="connsiteY23" fmla="*/ 7228038 h 13120745"/>
              <a:gd name="connsiteX24" fmla="*/ 44684 w 11550794"/>
              <a:gd name="connsiteY24" fmla="*/ 7209990 h 13120745"/>
              <a:gd name="connsiteX25" fmla="*/ 9999880 w 11550794"/>
              <a:gd name="connsiteY25" fmla="*/ 4310654 h 13120745"/>
              <a:gd name="connsiteX26" fmla="*/ 10144249 w 11550794"/>
              <a:gd name="connsiteY26" fmla="*/ 4283946 h 13120745"/>
              <a:gd name="connsiteX27" fmla="*/ 9836849 w 11550794"/>
              <a:gd name="connsiteY27" fmla="*/ 2172090 h 13120745"/>
              <a:gd name="connsiteX28" fmla="*/ 10591073 w 11550794"/>
              <a:gd name="connsiteY28" fmla="*/ 2692036 h 13120745"/>
              <a:gd name="connsiteX29" fmla="*/ 10097835 w 11550794"/>
              <a:gd name="connsiteY29" fmla="*/ 3590629 h 13120745"/>
              <a:gd name="connsiteX30" fmla="*/ 105879 w 11550794"/>
              <a:gd name="connsiteY30" fmla="*/ 6500672 h 13120745"/>
              <a:gd name="connsiteX31" fmla="*/ 0 w 11550794"/>
              <a:gd name="connsiteY31" fmla="*/ 6520260 h 13120745"/>
              <a:gd name="connsiteX32" fmla="*/ 0 w 11550794"/>
              <a:gd name="connsiteY32" fmla="*/ 5021622 h 13120745"/>
              <a:gd name="connsiteX33" fmla="*/ 9692480 w 11550794"/>
              <a:gd name="connsiteY33" fmla="*/ 2198798 h 13120745"/>
              <a:gd name="connsiteX34" fmla="*/ 9836849 w 11550794"/>
              <a:gd name="connsiteY34" fmla="*/ 2172090 h 13120745"/>
              <a:gd name="connsiteX35" fmla="*/ 9521029 w 11550794"/>
              <a:gd name="connsiteY35" fmla="*/ 2394 h 13120745"/>
              <a:gd name="connsiteX36" fmla="*/ 10275254 w 11550794"/>
              <a:gd name="connsiteY36" fmla="*/ 522340 h 13120745"/>
              <a:gd name="connsiteX37" fmla="*/ 9782015 w 11550794"/>
              <a:gd name="connsiteY37" fmla="*/ 1420933 h 13120745"/>
              <a:gd name="connsiteX38" fmla="*/ 0 w 11550794"/>
              <a:gd name="connsiteY38" fmla="*/ 4269834 h 13120745"/>
              <a:gd name="connsiteX39" fmla="*/ 0 w 11550794"/>
              <a:gd name="connsiteY39" fmla="*/ 2759947 h 13120745"/>
              <a:gd name="connsiteX40" fmla="*/ 9376660 w 11550794"/>
              <a:gd name="connsiteY40" fmla="*/ 29102 h 13120745"/>
              <a:gd name="connsiteX41" fmla="*/ 9521029 w 11550794"/>
              <a:gd name="connsiteY41" fmla="*/ 2394 h 13120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1550794" h="13120745">
                <a:moveTo>
                  <a:pt x="10767469" y="8565496"/>
                </a:moveTo>
                <a:cubicBezTo>
                  <a:pt x="11103485" y="8538031"/>
                  <a:pt x="11423750" y="8749143"/>
                  <a:pt x="11521693" y="9085444"/>
                </a:cubicBezTo>
                <a:cubicBezTo>
                  <a:pt x="11633629" y="9469786"/>
                  <a:pt x="11412799" y="9872100"/>
                  <a:pt x="11028455" y="9984036"/>
                </a:cubicBezTo>
                <a:lnTo>
                  <a:pt x="258220" y="13120745"/>
                </a:lnTo>
                <a:lnTo>
                  <a:pt x="0" y="13120745"/>
                </a:lnTo>
                <a:lnTo>
                  <a:pt x="0" y="11686063"/>
                </a:lnTo>
                <a:lnTo>
                  <a:pt x="10623100" y="8592204"/>
                </a:lnTo>
                <a:cubicBezTo>
                  <a:pt x="10671143" y="8578212"/>
                  <a:pt x="10719467" y="8569420"/>
                  <a:pt x="10767469" y="8565496"/>
                </a:cubicBezTo>
                <a:close/>
                <a:moveTo>
                  <a:pt x="10460068" y="6453641"/>
                </a:moveTo>
                <a:cubicBezTo>
                  <a:pt x="10796084" y="6426176"/>
                  <a:pt x="11116349" y="6637287"/>
                  <a:pt x="11214292" y="6973588"/>
                </a:cubicBezTo>
                <a:cubicBezTo>
                  <a:pt x="11326228" y="7357931"/>
                  <a:pt x="11105398" y="7760245"/>
                  <a:pt x="10721054" y="7872181"/>
                </a:cubicBezTo>
                <a:lnTo>
                  <a:pt x="404589" y="10876734"/>
                </a:lnTo>
                <a:cubicBezTo>
                  <a:pt x="308504" y="10904718"/>
                  <a:pt x="211294" y="10911904"/>
                  <a:pt x="117780" y="10900937"/>
                </a:cubicBezTo>
                <a:lnTo>
                  <a:pt x="0" y="10875354"/>
                </a:lnTo>
                <a:lnTo>
                  <a:pt x="0" y="9484680"/>
                </a:lnTo>
                <a:lnTo>
                  <a:pt x="10315699" y="6480349"/>
                </a:lnTo>
                <a:cubicBezTo>
                  <a:pt x="10363742" y="6466357"/>
                  <a:pt x="10412066" y="6457565"/>
                  <a:pt x="10460068" y="6453641"/>
                </a:cubicBezTo>
                <a:close/>
                <a:moveTo>
                  <a:pt x="10144249" y="4283946"/>
                </a:moveTo>
                <a:cubicBezTo>
                  <a:pt x="10480264" y="4256480"/>
                  <a:pt x="10800529" y="4467591"/>
                  <a:pt x="10898473" y="4803891"/>
                </a:cubicBezTo>
                <a:cubicBezTo>
                  <a:pt x="11010409" y="5188236"/>
                  <a:pt x="10789579" y="5590550"/>
                  <a:pt x="10405235" y="5702484"/>
                </a:cubicBezTo>
                <a:lnTo>
                  <a:pt x="450039" y="8601823"/>
                </a:lnTo>
                <a:cubicBezTo>
                  <a:pt x="305910" y="8643799"/>
                  <a:pt x="159254" y="8638979"/>
                  <a:pt x="26331" y="8596290"/>
                </a:cubicBezTo>
                <a:lnTo>
                  <a:pt x="0" y="8584956"/>
                </a:lnTo>
                <a:lnTo>
                  <a:pt x="0" y="7228038"/>
                </a:lnTo>
                <a:lnTo>
                  <a:pt x="44684" y="7209990"/>
                </a:lnTo>
                <a:lnTo>
                  <a:pt x="9999880" y="4310654"/>
                </a:lnTo>
                <a:cubicBezTo>
                  <a:pt x="10047923" y="4296662"/>
                  <a:pt x="10096247" y="4287869"/>
                  <a:pt x="10144249" y="4283946"/>
                </a:cubicBezTo>
                <a:close/>
                <a:moveTo>
                  <a:pt x="9836849" y="2172090"/>
                </a:moveTo>
                <a:cubicBezTo>
                  <a:pt x="10172865" y="2144624"/>
                  <a:pt x="10493130" y="2355735"/>
                  <a:pt x="10591073" y="2692036"/>
                </a:cubicBezTo>
                <a:cubicBezTo>
                  <a:pt x="10703009" y="3076379"/>
                  <a:pt x="10482179" y="3478693"/>
                  <a:pt x="10097835" y="3590629"/>
                </a:cubicBezTo>
                <a:lnTo>
                  <a:pt x="105879" y="6500672"/>
                </a:lnTo>
                <a:lnTo>
                  <a:pt x="0" y="6520260"/>
                </a:lnTo>
                <a:lnTo>
                  <a:pt x="0" y="5021622"/>
                </a:lnTo>
                <a:lnTo>
                  <a:pt x="9692480" y="2198798"/>
                </a:lnTo>
                <a:cubicBezTo>
                  <a:pt x="9740523" y="2184806"/>
                  <a:pt x="9788847" y="2176013"/>
                  <a:pt x="9836849" y="2172090"/>
                </a:cubicBezTo>
                <a:close/>
                <a:moveTo>
                  <a:pt x="9521029" y="2394"/>
                </a:moveTo>
                <a:cubicBezTo>
                  <a:pt x="9857045" y="-25072"/>
                  <a:pt x="10177310" y="186039"/>
                  <a:pt x="10275254" y="522340"/>
                </a:cubicBezTo>
                <a:cubicBezTo>
                  <a:pt x="10387189" y="906684"/>
                  <a:pt x="10166359" y="1308998"/>
                  <a:pt x="9782015" y="1420933"/>
                </a:cubicBezTo>
                <a:lnTo>
                  <a:pt x="0" y="4269834"/>
                </a:lnTo>
                <a:lnTo>
                  <a:pt x="0" y="2759947"/>
                </a:lnTo>
                <a:lnTo>
                  <a:pt x="9376660" y="29102"/>
                </a:lnTo>
                <a:cubicBezTo>
                  <a:pt x="9424703" y="15109"/>
                  <a:pt x="9473027" y="6317"/>
                  <a:pt x="9521029" y="2394"/>
                </a:cubicBezTo>
                <a:close/>
              </a:path>
            </a:pathLst>
          </a:custGeom>
          <a:effectLst/>
        </p:spPr>
        <p:txBody>
          <a:bodyPr wrap="square">
            <a:no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59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e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3"/>
          <p:cNvSpPr>
            <a:spLocks noGrp="1" noChangeAspect="1"/>
          </p:cNvSpPr>
          <p:nvPr>
            <p:ph type="pic" sz="quarter" idx="20" hasCustomPrompt="1"/>
          </p:nvPr>
        </p:nvSpPr>
        <p:spPr>
          <a:xfrm>
            <a:off x="18054509" y="8686837"/>
            <a:ext cx="1528654" cy="1527680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30000"/>
              </a:lnSpc>
              <a:buNone/>
              <a:defRPr sz="1500" baseline="0"/>
            </a:lvl1pPr>
          </a:lstStyle>
          <a:p>
            <a:r>
              <a:rPr lang="en-US" dirty="0"/>
              <a:t>Drag  Your Picture Here</a:t>
            </a:r>
          </a:p>
        </p:txBody>
      </p:sp>
      <p:sp>
        <p:nvSpPr>
          <p:cNvPr id="10" name="Picture Placeholder 13"/>
          <p:cNvSpPr>
            <a:spLocks noGrp="1" noChangeAspect="1"/>
          </p:cNvSpPr>
          <p:nvPr>
            <p:ph type="pic" sz="quarter" idx="21" hasCustomPrompt="1"/>
          </p:nvPr>
        </p:nvSpPr>
        <p:spPr>
          <a:xfrm>
            <a:off x="11353043" y="8637737"/>
            <a:ext cx="1716186" cy="1715092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30000"/>
              </a:lnSpc>
              <a:buNone/>
              <a:defRPr sz="1500" baseline="0"/>
            </a:lvl1pPr>
          </a:lstStyle>
          <a:p>
            <a:r>
              <a:rPr lang="en-US" dirty="0"/>
              <a:t>Drag  Your Picture Here</a:t>
            </a:r>
          </a:p>
        </p:txBody>
      </p:sp>
      <p:sp>
        <p:nvSpPr>
          <p:cNvPr id="14" name="Picture Placeholder 13"/>
          <p:cNvSpPr>
            <a:spLocks noGrp="1" noChangeAspect="1"/>
          </p:cNvSpPr>
          <p:nvPr>
            <p:ph type="pic" sz="quarter" idx="22" hasCustomPrompt="1"/>
          </p:nvPr>
        </p:nvSpPr>
        <p:spPr>
          <a:xfrm>
            <a:off x="4851465" y="8686837"/>
            <a:ext cx="1528654" cy="1527680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30000"/>
              </a:lnSpc>
              <a:buNone/>
              <a:defRPr sz="1500" baseline="0"/>
            </a:lvl1pPr>
          </a:lstStyle>
          <a:p>
            <a:r>
              <a:rPr lang="en-US" dirty="0"/>
              <a:t>Drag 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968338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phone_devices of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3"/>
          <p:cNvSpPr>
            <a:spLocks noGrp="1"/>
          </p:cNvSpPr>
          <p:nvPr>
            <p:ph type="pic" sz="quarter" idx="21"/>
          </p:nvPr>
        </p:nvSpPr>
        <p:spPr>
          <a:xfrm>
            <a:off x="10621148" y="4200677"/>
            <a:ext cx="3211551" cy="5679303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17584697" y="4200677"/>
            <a:ext cx="3211551" cy="5679303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10" name="Picture Placeholder 13"/>
          <p:cNvSpPr>
            <a:spLocks noGrp="1"/>
          </p:cNvSpPr>
          <p:nvPr>
            <p:ph type="pic" sz="quarter" idx="23"/>
          </p:nvPr>
        </p:nvSpPr>
        <p:spPr>
          <a:xfrm>
            <a:off x="3635298" y="4200677"/>
            <a:ext cx="3211551" cy="5679303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1586592"/>
      </p:ext>
    </p:extLst>
  </p:cSld>
  <p:clrMapOvr>
    <a:masterClrMapping/>
  </p:clrMapOvr>
  <p:transition advClick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ktop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5821363" y="12623800"/>
            <a:ext cx="12688887" cy="6905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43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Lato Light" charset="0"/>
            </a:endParaRPr>
          </a:p>
        </p:txBody>
      </p:sp>
      <p:sp>
        <p:nvSpPr>
          <p:cNvPr id="19" name="Picture Placeholder 13"/>
          <p:cNvSpPr>
            <a:spLocks noGrp="1"/>
          </p:cNvSpPr>
          <p:nvPr>
            <p:ph type="pic" sz="quarter" idx="21"/>
          </p:nvPr>
        </p:nvSpPr>
        <p:spPr>
          <a:xfrm>
            <a:off x="2828992" y="4418339"/>
            <a:ext cx="7784017" cy="4407802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37487128"/>
      </p:ext>
    </p:extLst>
  </p:cSld>
  <p:clrMapOvr>
    <a:masterClrMapping/>
  </p:clrMapOvr>
  <p:transition advClick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sktop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5821363" y="12623800"/>
            <a:ext cx="12688887" cy="6905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43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Lato Light" charset="0"/>
            </a:endParaRPr>
          </a:p>
        </p:txBody>
      </p:sp>
      <p:sp>
        <p:nvSpPr>
          <p:cNvPr id="34" name="Picture Placeholder 13"/>
          <p:cNvSpPr>
            <a:spLocks noGrp="1"/>
          </p:cNvSpPr>
          <p:nvPr>
            <p:ph type="pic" sz="quarter" idx="21"/>
          </p:nvPr>
        </p:nvSpPr>
        <p:spPr>
          <a:xfrm>
            <a:off x="13851735" y="4418339"/>
            <a:ext cx="7784017" cy="4407802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35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2695178" y="4418339"/>
            <a:ext cx="7784017" cy="4407802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00831401"/>
      </p:ext>
    </p:extLst>
  </p:cSld>
  <p:clrMapOvr>
    <a:masterClrMapping/>
  </p:clrMapOvr>
  <p:transition advClick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0" y="-946484"/>
            <a:ext cx="24377650" cy="13715999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20286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13"/>
          <p:cNvSpPr>
            <a:spLocks noGrp="1" noChangeAspect="1"/>
          </p:cNvSpPr>
          <p:nvPr>
            <p:ph type="pic" sz="quarter" idx="20" hasCustomPrompt="1"/>
          </p:nvPr>
        </p:nvSpPr>
        <p:spPr>
          <a:xfrm>
            <a:off x="10296904" y="3116648"/>
            <a:ext cx="3790191" cy="3787775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30000"/>
              </a:lnSpc>
              <a:buNone/>
              <a:defRPr sz="2400" baseline="0"/>
            </a:lvl1pPr>
          </a:lstStyle>
          <a:p>
            <a:r>
              <a:rPr lang="en-US" dirty="0"/>
              <a:t>Drag 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615812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f 3 - v2 - Mart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9181766" y="3969832"/>
            <a:ext cx="6039671" cy="622238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8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15749858" y="3969832"/>
            <a:ext cx="6039671" cy="622238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2546768" y="3969832"/>
            <a:ext cx="6039671" cy="622238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558955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-Picture-Mart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24377650" cy="1371600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146081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285034" y="579864"/>
            <a:ext cx="1895707" cy="691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9434" cy="1371600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063133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alf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285034" y="579864"/>
            <a:ext cx="1895707" cy="691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2178216" y="0"/>
            <a:ext cx="12199434" cy="1371600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537114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alf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285034" y="579864"/>
            <a:ext cx="1895707" cy="691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2178216" y="0"/>
            <a:ext cx="12199434" cy="1371600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19170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Half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285034" y="579864"/>
            <a:ext cx="1895707" cy="691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3475229" y="4506950"/>
            <a:ext cx="7955939" cy="5037863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292122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1754462" y="4528987"/>
            <a:ext cx="8794705" cy="5556350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105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20011940" y="6279360"/>
            <a:ext cx="2257767" cy="4026087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294892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BFF75AD4-1495-974A-89B6-673AA483EBC4}"/>
              </a:ext>
            </a:extLst>
          </p:cNvPr>
          <p:cNvCxnSpPr>
            <a:cxnSpLocks/>
          </p:cNvCxnSpPr>
          <p:nvPr userDrawn="1"/>
        </p:nvCxnSpPr>
        <p:spPr>
          <a:xfrm>
            <a:off x="1711325" y="12596463"/>
            <a:ext cx="9533267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747FF307-CFC9-6841-B10A-600CCB7D2612}"/>
              </a:ext>
            </a:extLst>
          </p:cNvPr>
          <p:cNvCxnSpPr>
            <a:cxnSpLocks/>
          </p:cNvCxnSpPr>
          <p:nvPr userDrawn="1"/>
        </p:nvCxnSpPr>
        <p:spPr>
          <a:xfrm>
            <a:off x="13132726" y="12590717"/>
            <a:ext cx="9533599" cy="1574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280D65C-4D0B-CD4E-8666-A55C8F286443}"/>
              </a:ext>
            </a:extLst>
          </p:cNvPr>
          <p:cNvSpPr txBox="1"/>
          <p:nvPr userDrawn="1"/>
        </p:nvSpPr>
        <p:spPr>
          <a:xfrm>
            <a:off x="22130252" y="12873170"/>
            <a:ext cx="786038" cy="461628"/>
          </a:xfrm>
          <a:prstGeom prst="rect">
            <a:avLst/>
          </a:prstGeom>
          <a:noFill/>
        </p:spPr>
        <p:txBody>
          <a:bodyPr wrap="none" lIns="182843" tIns="91422" rIns="182843" bIns="91422" rtlCol="0">
            <a:spAutoFit/>
          </a:bodyPr>
          <a:lstStyle/>
          <a:p>
            <a:pPr algn="ctr"/>
            <a:fld id="{260E2A6B-A809-4840-BF14-8648BC0BDF87}" type="slidenum">
              <a:rPr lang="id-ID" sz="1800" b="1" i="0" smtClean="0">
                <a:solidFill>
                  <a:schemeClr val="tx2"/>
                </a:solidFill>
                <a:latin typeface="Montserrat Light" charset="0"/>
                <a:ea typeface="Montserrat Light" charset="0"/>
                <a:cs typeface="Montserrat Light" charset="0"/>
              </a:rPr>
              <a:pPr algn="ctr"/>
              <a:t>‹#›</a:t>
            </a:fld>
            <a:r>
              <a:rPr lang="id-ID" sz="1800" b="1" i="0" dirty="0">
                <a:solidFill>
                  <a:schemeClr val="tx2"/>
                </a:solidFill>
                <a:latin typeface="Montserrat Light" charset="0"/>
                <a:ea typeface="Montserrat Light" charset="0"/>
                <a:cs typeface="Montserrat Light" charset="0"/>
              </a:rPr>
              <a:t> 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5AE990F-5B0B-724A-AA78-EED6BA0AAC5D}"/>
              </a:ext>
            </a:extLst>
          </p:cNvPr>
          <p:cNvSpPr>
            <a:spLocks/>
          </p:cNvSpPr>
          <p:nvPr userDrawn="1"/>
        </p:nvSpPr>
        <p:spPr bwMode="auto">
          <a:xfrm>
            <a:off x="21093469" y="12997823"/>
            <a:ext cx="112851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anchor="ctr" anchorCtr="0">
            <a:spAutoFit/>
          </a:bodyPr>
          <a:lstStyle/>
          <a:p>
            <a:pPr algn="r" defTabSz="4572000"/>
            <a:r>
              <a:rPr lang="lt-LT" sz="1400" b="1" i="0" spc="300" dirty="0">
                <a:solidFill>
                  <a:schemeClr val="tx2"/>
                </a:solidFill>
                <a:latin typeface="+mj-lt"/>
                <a:ea typeface="Montserrat Light" charset="0"/>
                <a:cs typeface="Montserrat Light" charset="0"/>
                <a:sym typeface="Bebas Neue" charset="0"/>
              </a:rPr>
              <a:t>PUSLAPIS</a:t>
            </a:r>
            <a:endParaRPr lang="en-US" sz="1400" b="1" i="0" spc="300" dirty="0">
              <a:solidFill>
                <a:schemeClr val="tx2"/>
              </a:solidFill>
              <a:latin typeface="+mj-lt"/>
              <a:ea typeface="Montserrat Light" charset="0"/>
              <a:cs typeface="Montserrat Light" charset="0"/>
              <a:sym typeface="Bebas Neue" charset="0"/>
            </a:endParaRPr>
          </a:p>
        </p:txBody>
      </p:sp>
      <p:pic>
        <p:nvPicPr>
          <p:cNvPr id="2" name="Paveikslėlis 1"/>
          <p:cNvPicPr>
            <a:picLocks noChangeAspect="1"/>
          </p:cNvPicPr>
          <p:nvPr userDrawn="1"/>
        </p:nvPicPr>
        <p:blipFill>
          <a:blip r:embed="rId30" cstate="print"/>
          <a:stretch>
            <a:fillRect/>
          </a:stretch>
        </p:blipFill>
        <p:spPr>
          <a:xfrm>
            <a:off x="11312895" y="11787391"/>
            <a:ext cx="1739621" cy="1638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20" r:id="rId2"/>
    <p:sldLayoutId id="2147483921" r:id="rId3"/>
    <p:sldLayoutId id="2147483917" r:id="rId4"/>
    <p:sldLayoutId id="2147483918" r:id="rId5"/>
    <p:sldLayoutId id="2147483927" r:id="rId6"/>
    <p:sldLayoutId id="2147483919" r:id="rId7"/>
    <p:sldLayoutId id="2147483936" r:id="rId8"/>
    <p:sldLayoutId id="2147483916" r:id="rId9"/>
    <p:sldLayoutId id="2147483939" r:id="rId10"/>
    <p:sldLayoutId id="2147483938" r:id="rId11"/>
    <p:sldLayoutId id="2147483937" r:id="rId12"/>
    <p:sldLayoutId id="2147483876" r:id="rId13"/>
    <p:sldLayoutId id="2147483922" r:id="rId14"/>
    <p:sldLayoutId id="2147483923" r:id="rId15"/>
    <p:sldLayoutId id="2147483925" r:id="rId16"/>
    <p:sldLayoutId id="2147483926" r:id="rId17"/>
    <p:sldLayoutId id="2147483924" r:id="rId18"/>
    <p:sldLayoutId id="2147483878" r:id="rId19"/>
    <p:sldLayoutId id="2147483879" r:id="rId20"/>
    <p:sldLayoutId id="2147483929" r:id="rId21"/>
    <p:sldLayoutId id="2147483933" r:id="rId22"/>
    <p:sldLayoutId id="2147483914" r:id="rId23"/>
    <p:sldLayoutId id="2147483951" r:id="rId24"/>
    <p:sldLayoutId id="2147483947" r:id="rId25"/>
    <p:sldLayoutId id="2147483950" r:id="rId26"/>
    <p:sldLayoutId id="2147483948" r:id="rId27"/>
    <p:sldLayoutId id="2147483953" r:id="rId28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kern="1200">
          <a:solidFill>
            <a:schemeClr val="tx1"/>
          </a:solidFill>
          <a:latin typeface="Lato Light" charset="0"/>
          <a:ea typeface="Lato Light" charset="0"/>
          <a:cs typeface="Lato Light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kern="1200" dirty="0" smtClean="0">
          <a:solidFill>
            <a:schemeClr val="tx1"/>
          </a:solidFill>
          <a:effectLst/>
          <a:latin typeface="Lato Light" charset="0"/>
          <a:ea typeface="Lato Light" charset="0"/>
          <a:cs typeface="Lato Light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kern="1200" dirty="0" smtClean="0">
          <a:solidFill>
            <a:schemeClr val="tx1"/>
          </a:solidFill>
          <a:effectLst/>
          <a:latin typeface="Lato Light" charset="0"/>
          <a:ea typeface="Lato Light" charset="0"/>
          <a:cs typeface="Lato Light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kern="1200" dirty="0" smtClean="0">
          <a:solidFill>
            <a:schemeClr val="tx1"/>
          </a:solidFill>
          <a:effectLst/>
          <a:latin typeface="Lato Light" charset="0"/>
          <a:ea typeface="Lato Light" charset="0"/>
          <a:cs typeface="Lato Light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kern="1200" dirty="0" smtClean="0">
          <a:solidFill>
            <a:schemeClr val="tx1"/>
          </a:solidFill>
          <a:effectLst/>
          <a:latin typeface="Lato Light" charset="0"/>
          <a:ea typeface="Lato Light" charset="0"/>
          <a:cs typeface="Lato Light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kern="1200" dirty="0">
          <a:solidFill>
            <a:schemeClr val="tx1"/>
          </a:solidFill>
          <a:effectLst/>
          <a:latin typeface="Lato Light" charset="0"/>
          <a:ea typeface="Lato Light" charset="0"/>
          <a:cs typeface="Lato Light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320" userDrawn="1">
          <p15:clr>
            <a:srgbClr val="F26B43"/>
          </p15:clr>
        </p15:guide>
        <p15:guide id="2" pos="767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50FB396F-BFD8-2E44-9DB8-4CE10E053B4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4377650" cy="1371242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92E8F52-F44C-8D44-926B-A1E5F806623C}"/>
              </a:ext>
            </a:extLst>
          </p:cNvPr>
          <p:cNvSpPr/>
          <p:nvPr/>
        </p:nvSpPr>
        <p:spPr>
          <a:xfrm>
            <a:off x="1097035" y="6709421"/>
            <a:ext cx="22557469" cy="43613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593816" y="7495006"/>
            <a:ext cx="219631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4800" b="1" dirty="0" smtClean="0">
                <a:solidFill>
                  <a:schemeClr val="tx1">
                    <a:lumMod val="50000"/>
                  </a:schemeClr>
                </a:solidFill>
                <a:latin typeface="+mj-lt"/>
                <a:cs typeface="Times New Roman" panose="02020603050405020304" pitchFamily="18" charset="0"/>
              </a:rPr>
              <a:t>VALSTYBĖS INSTITUCIJŲ IR SAVIVALDYBIŲ PASIRENGIMO GALIMAI RADIOLOGINEI AR BRANDUOLINEI AVARIJAI BALTARUSIJOS AE PRIEMONIŲ PLANAS</a:t>
            </a:r>
            <a:endParaRPr lang="lt-LT" sz="4800" b="1" dirty="0">
              <a:solidFill>
                <a:schemeClr val="tx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74507" y="6935991"/>
            <a:ext cx="141837" cy="3908217"/>
          </a:xfrm>
          <a:prstGeom prst="rect">
            <a:avLst/>
          </a:prstGeom>
          <a:solidFill>
            <a:srgbClr val="C401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8" name="Paveikslėlis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9522" y="795130"/>
            <a:ext cx="3582684" cy="3309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20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450327" y="465142"/>
            <a:ext cx="126064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4400" b="1" dirty="0" smtClean="0">
                <a:solidFill>
                  <a:schemeClr val="tx2"/>
                </a:solidFill>
              </a:rPr>
              <a:t>PRIEMONIŲ PLANO RENGIMO PROCESAS </a:t>
            </a:r>
            <a:endParaRPr lang="lt-LT" sz="4400" b="1" cap="all" dirty="0" smtClean="0">
              <a:solidFill>
                <a:schemeClr val="tx2"/>
              </a:solidFill>
            </a:endParaRPr>
          </a:p>
        </p:txBody>
      </p:sp>
      <p:graphicFrame>
        <p:nvGraphicFramePr>
          <p:cNvPr id="16" name="Diagrama 15"/>
          <p:cNvGraphicFramePr/>
          <p:nvPr>
            <p:extLst>
              <p:ext uri="{D42A27DB-BD31-4B8C-83A1-F6EECF244321}">
                <p14:modId xmlns:p14="http://schemas.microsoft.com/office/powerpoint/2010/main" val="3372349746"/>
              </p:ext>
            </p:extLst>
          </p:nvPr>
        </p:nvGraphicFramePr>
        <p:xfrm>
          <a:off x="914400" y="1660878"/>
          <a:ext cx="21556133" cy="102940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uapvalintas stačiakampis 3"/>
          <p:cNvSpPr/>
          <p:nvPr/>
        </p:nvSpPr>
        <p:spPr>
          <a:xfrm>
            <a:off x="3130825" y="9897060"/>
            <a:ext cx="6241775" cy="2062606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600" dirty="0" smtClean="0">
                <a:solidFill>
                  <a:schemeClr val="tx2"/>
                </a:solidFill>
              </a:rPr>
              <a:t> Duomenys rinkti iš institucijų, kurioms numatytos funkcijos Vyriausybės nutarimu patvirtintame Valstybiniame </a:t>
            </a:r>
            <a:r>
              <a:rPr lang="lt-LT" sz="2600" dirty="0">
                <a:solidFill>
                  <a:schemeClr val="tx2"/>
                </a:solidFill>
              </a:rPr>
              <a:t>gyventojų apsaugos </a:t>
            </a:r>
            <a:r>
              <a:rPr lang="lt-LT" sz="2600" dirty="0" smtClean="0">
                <a:solidFill>
                  <a:schemeClr val="tx2"/>
                </a:solidFill>
              </a:rPr>
              <a:t>plane </a:t>
            </a:r>
            <a:r>
              <a:rPr lang="lt-LT" sz="2600" dirty="0">
                <a:solidFill>
                  <a:schemeClr val="tx2"/>
                </a:solidFill>
              </a:rPr>
              <a:t>branduolinės ar radiologinės avarijos </a:t>
            </a:r>
            <a:r>
              <a:rPr lang="lt-LT" sz="2600" dirty="0" smtClean="0">
                <a:solidFill>
                  <a:schemeClr val="tx2"/>
                </a:solidFill>
              </a:rPr>
              <a:t>atveju</a:t>
            </a:r>
            <a:r>
              <a:rPr lang="lt-LT" sz="2600" dirty="0" smtClean="0">
                <a:solidFill>
                  <a:schemeClr val="accent1"/>
                </a:solidFill>
              </a:rPr>
              <a:t>!</a:t>
            </a:r>
            <a:endParaRPr lang="lt-LT" sz="2400" dirty="0">
              <a:solidFill>
                <a:schemeClr val="accent1"/>
              </a:solidFill>
            </a:endParaRPr>
          </a:p>
        </p:txBody>
      </p:sp>
      <p:sp>
        <p:nvSpPr>
          <p:cNvPr id="2" name="Rodyklė žemyn 1"/>
          <p:cNvSpPr/>
          <p:nvPr/>
        </p:nvSpPr>
        <p:spPr>
          <a:xfrm>
            <a:off x="5864087" y="8869680"/>
            <a:ext cx="775252" cy="986071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19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ė 16"/>
          <p:cNvGrpSpPr/>
          <p:nvPr/>
        </p:nvGrpSpPr>
        <p:grpSpPr>
          <a:xfrm>
            <a:off x="113958" y="3402947"/>
            <a:ext cx="24226653" cy="1200329"/>
            <a:chOff x="841872" y="4206083"/>
            <a:chExt cx="24226653" cy="1200329"/>
          </a:xfrm>
        </p:grpSpPr>
        <p:sp>
          <p:nvSpPr>
            <p:cNvPr id="5" name="Rectangle 7"/>
            <p:cNvSpPr/>
            <p:nvPr/>
          </p:nvSpPr>
          <p:spPr>
            <a:xfrm>
              <a:off x="18728238" y="4206083"/>
              <a:ext cx="6340287" cy="1200329"/>
            </a:xfrm>
            <a:prstGeom prst="rect">
              <a:avLst/>
            </a:prstGeom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lt-LT" b="1" dirty="0" smtClean="0">
                  <a:solidFill>
                    <a:schemeClr val="tx2"/>
                  </a:solidFill>
                </a:rPr>
                <a:t>4. CSS pajėgų veiklai būtinos priemonės</a:t>
              </a:r>
            </a:p>
          </p:txBody>
        </p:sp>
        <p:sp>
          <p:nvSpPr>
            <p:cNvPr id="6" name="Rectangle 10"/>
            <p:cNvSpPr/>
            <p:nvPr/>
          </p:nvSpPr>
          <p:spPr>
            <a:xfrm>
              <a:off x="12712116" y="4206083"/>
              <a:ext cx="5803080" cy="1200329"/>
            </a:xfrm>
            <a:prstGeom prst="rect">
              <a:avLst/>
            </a:prstGeom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lt-LT" b="1" dirty="0" smtClean="0">
                  <a:solidFill>
                    <a:schemeClr val="tx2"/>
                  </a:solidFill>
                </a:rPr>
                <a:t>3. Gyventojų apsaugos užtikrinimas</a:t>
              </a:r>
            </a:p>
          </p:txBody>
        </p:sp>
        <p:sp>
          <p:nvSpPr>
            <p:cNvPr id="7" name="Rectangle 11"/>
            <p:cNvSpPr/>
            <p:nvPr/>
          </p:nvSpPr>
          <p:spPr>
            <a:xfrm>
              <a:off x="841872" y="4206083"/>
              <a:ext cx="5390994" cy="1200329"/>
            </a:xfrm>
            <a:prstGeom prst="rect">
              <a:avLst/>
            </a:prstGeom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lt-LT" b="1" dirty="0" smtClean="0">
                  <a:solidFill>
                    <a:schemeClr val="tx2"/>
                  </a:solidFill>
                </a:rPr>
                <a:t>1. Radiologinis monitoringas </a:t>
              </a:r>
            </a:p>
          </p:txBody>
        </p:sp>
        <p:sp>
          <p:nvSpPr>
            <p:cNvPr id="8" name="Rectangle 13"/>
            <p:cNvSpPr/>
            <p:nvPr/>
          </p:nvSpPr>
          <p:spPr>
            <a:xfrm>
              <a:off x="6445909" y="4206083"/>
              <a:ext cx="6053164" cy="1200329"/>
            </a:xfrm>
            <a:prstGeom prst="rect">
              <a:avLst/>
            </a:prstGeom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lt-LT" b="1" dirty="0" smtClean="0">
                  <a:solidFill>
                    <a:schemeClr val="tx2"/>
                  </a:solidFill>
                </a:rPr>
                <a:t>2. Vadovavimo ir kontrolės veiksmų užtikrinimas</a:t>
              </a:r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5717995" y="1296048"/>
            <a:ext cx="12069285" cy="984885"/>
          </a:xfrm>
          <a:prstGeom prst="rect">
            <a:avLst/>
          </a:prstGeom>
          <a:solidFill>
            <a:schemeClr val="bg2"/>
          </a:solidFill>
          <a:ln w="254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lt-LT" sz="4400" b="1" dirty="0" smtClean="0">
                <a:solidFill>
                  <a:schemeClr val="tx2"/>
                </a:solidFill>
              </a:rPr>
              <a:t>PRIEMONIŲ PLANO STRUKTŪRA</a:t>
            </a:r>
          </a:p>
          <a:p>
            <a:pPr algn="ctr"/>
            <a:endParaRPr lang="lt-LT" sz="1400" b="1" cap="all" dirty="0" smtClean="0">
              <a:solidFill>
                <a:schemeClr val="tx2"/>
              </a:solidFill>
            </a:endParaRPr>
          </a:p>
        </p:txBody>
      </p:sp>
      <p:cxnSp>
        <p:nvCxnSpPr>
          <p:cNvPr id="138" name="Alkūninė jungtis 137"/>
          <p:cNvCxnSpPr>
            <a:stCxn id="98" idx="2"/>
            <a:endCxn id="7" idx="0"/>
          </p:cNvCxnSpPr>
          <p:nvPr/>
        </p:nvCxnSpPr>
        <p:spPr>
          <a:xfrm rot="5400000">
            <a:off x="6720040" y="-1629651"/>
            <a:ext cx="1122014" cy="8943183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Alkūninė jungtis 139"/>
          <p:cNvCxnSpPr>
            <a:stCxn id="98" idx="2"/>
            <a:endCxn id="8" idx="0"/>
          </p:cNvCxnSpPr>
          <p:nvPr/>
        </p:nvCxnSpPr>
        <p:spPr>
          <a:xfrm rot="5400000">
            <a:off x="9687601" y="1337910"/>
            <a:ext cx="1122014" cy="300806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Alkūninė jungtis 141"/>
          <p:cNvCxnSpPr>
            <a:stCxn id="98" idx="2"/>
            <a:endCxn id="6" idx="0"/>
          </p:cNvCxnSpPr>
          <p:nvPr/>
        </p:nvCxnSpPr>
        <p:spPr>
          <a:xfrm rot="16200000" flipH="1">
            <a:off x="12758183" y="1275388"/>
            <a:ext cx="1122014" cy="3133104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Alkūninė jungtis 143"/>
          <p:cNvCxnSpPr>
            <a:stCxn id="98" idx="2"/>
            <a:endCxn id="5" idx="0"/>
          </p:cNvCxnSpPr>
          <p:nvPr/>
        </p:nvCxnSpPr>
        <p:spPr>
          <a:xfrm rot="16200000" flipH="1">
            <a:off x="15900546" y="-1866975"/>
            <a:ext cx="1122014" cy="941783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apvalintas stačiakampis 2"/>
          <p:cNvSpPr/>
          <p:nvPr/>
        </p:nvSpPr>
        <p:spPr>
          <a:xfrm>
            <a:off x="5796691" y="7544080"/>
            <a:ext cx="5974468" cy="130115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2400" dirty="0" smtClean="0">
                <a:solidFill>
                  <a:schemeClr val="accent1"/>
                </a:solidFill>
              </a:rPr>
              <a:t>Priemonių </a:t>
            </a:r>
            <a:r>
              <a:rPr lang="lt-LT" sz="2400" dirty="0">
                <a:solidFill>
                  <a:schemeClr val="accent1"/>
                </a:solidFill>
              </a:rPr>
              <a:t>pavyzdžiai:</a:t>
            </a:r>
          </a:p>
          <a:p>
            <a:r>
              <a:rPr lang="lt-LT" sz="2400" dirty="0">
                <a:solidFill>
                  <a:schemeClr val="tx2"/>
                </a:solidFill>
              </a:rPr>
              <a:t>ESOC patalpų įrengimas</a:t>
            </a:r>
          </a:p>
          <a:p>
            <a:r>
              <a:rPr lang="lt-LT" sz="2400" dirty="0">
                <a:solidFill>
                  <a:schemeClr val="tx2"/>
                </a:solidFill>
              </a:rPr>
              <a:t>Radijo ryšio įrangos įsigijimas</a:t>
            </a:r>
          </a:p>
        </p:txBody>
      </p:sp>
      <p:sp>
        <p:nvSpPr>
          <p:cNvPr id="15" name="Suapvalintas stačiakampis 14"/>
          <p:cNvSpPr/>
          <p:nvPr/>
        </p:nvSpPr>
        <p:spPr>
          <a:xfrm>
            <a:off x="113959" y="9491861"/>
            <a:ext cx="5734619" cy="20478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2400" dirty="0" smtClean="0">
                <a:solidFill>
                  <a:schemeClr val="accent1"/>
                </a:solidFill>
              </a:rPr>
              <a:t>Priemonių </a:t>
            </a:r>
            <a:r>
              <a:rPr lang="lt-LT" sz="2400" dirty="0">
                <a:solidFill>
                  <a:schemeClr val="accent1"/>
                </a:solidFill>
              </a:rPr>
              <a:t>pavyzdžiai:</a:t>
            </a:r>
          </a:p>
          <a:p>
            <a:r>
              <a:rPr lang="lt-LT" sz="2400" dirty="0">
                <a:solidFill>
                  <a:schemeClr val="tx2"/>
                </a:solidFill>
              </a:rPr>
              <a:t>Automatinės vandens stoties įsigijimas</a:t>
            </a:r>
          </a:p>
          <a:p>
            <a:r>
              <a:rPr lang="lt-LT" sz="2400" dirty="0">
                <a:solidFill>
                  <a:schemeClr val="tx2"/>
                </a:solidFill>
              </a:rPr>
              <a:t>Sraigtasparnių radiacinei žvalgybai </a:t>
            </a:r>
            <a:r>
              <a:rPr lang="lt-LT" sz="2400" dirty="0" smtClean="0">
                <a:solidFill>
                  <a:schemeClr val="tx2"/>
                </a:solidFill>
              </a:rPr>
              <a:t>įsigijimas</a:t>
            </a:r>
            <a:endParaRPr lang="lt-LT" sz="2400" dirty="0">
              <a:solidFill>
                <a:schemeClr val="tx2"/>
              </a:solidFill>
            </a:endParaRPr>
          </a:p>
        </p:txBody>
      </p:sp>
      <p:sp>
        <p:nvSpPr>
          <p:cNvPr id="16" name="Suapvalintas stačiakampis 15"/>
          <p:cNvSpPr/>
          <p:nvPr/>
        </p:nvSpPr>
        <p:spPr>
          <a:xfrm>
            <a:off x="11984200" y="7962901"/>
            <a:ext cx="5803081" cy="135254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lt-LT" sz="2400" dirty="0" smtClean="0">
                <a:solidFill>
                  <a:schemeClr val="accent1"/>
                </a:solidFill>
              </a:rPr>
              <a:t>Priemonių </a:t>
            </a:r>
            <a:r>
              <a:rPr lang="lt-LT" sz="2400" dirty="0">
                <a:solidFill>
                  <a:schemeClr val="accent1"/>
                </a:solidFill>
              </a:rPr>
              <a:t>pavyzdžiai:</a:t>
            </a:r>
          </a:p>
          <a:p>
            <a:r>
              <a:rPr lang="lt-LT" sz="2400" dirty="0">
                <a:solidFill>
                  <a:schemeClr val="tx2"/>
                </a:solidFill>
              </a:rPr>
              <a:t>Visuomenės informavimo kampanija</a:t>
            </a:r>
          </a:p>
          <a:p>
            <a:r>
              <a:rPr lang="lt-LT" sz="2400" dirty="0">
                <a:solidFill>
                  <a:schemeClr val="tx2"/>
                </a:solidFill>
              </a:rPr>
              <a:t>Respiratorių gyventojams įsigijimas</a:t>
            </a:r>
          </a:p>
        </p:txBody>
      </p:sp>
      <p:sp>
        <p:nvSpPr>
          <p:cNvPr id="18" name="Suapvalintas stačiakampis 17"/>
          <p:cNvSpPr/>
          <p:nvPr/>
        </p:nvSpPr>
        <p:spPr>
          <a:xfrm>
            <a:off x="18201753" y="9083836"/>
            <a:ext cx="5974468" cy="130115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2400" dirty="0" smtClean="0">
                <a:solidFill>
                  <a:schemeClr val="accent1"/>
                </a:solidFill>
              </a:rPr>
              <a:t>Priemonių </a:t>
            </a:r>
            <a:r>
              <a:rPr lang="lt-LT" sz="2400" dirty="0">
                <a:solidFill>
                  <a:schemeClr val="accent1"/>
                </a:solidFill>
              </a:rPr>
              <a:t>pavyzdžiai:</a:t>
            </a:r>
          </a:p>
          <a:p>
            <a:r>
              <a:rPr lang="lt-LT" sz="2400" dirty="0" smtClean="0">
                <a:solidFill>
                  <a:schemeClr val="tx2"/>
                </a:solidFill>
              </a:rPr>
              <a:t>Apsauginiai kostiumai medikams</a:t>
            </a:r>
            <a:endParaRPr lang="lt-LT" sz="2400" dirty="0">
              <a:solidFill>
                <a:schemeClr val="tx2"/>
              </a:solidFill>
            </a:endParaRPr>
          </a:p>
          <a:p>
            <a:r>
              <a:rPr lang="lt-LT" sz="2400" dirty="0">
                <a:solidFill>
                  <a:schemeClr val="tx2"/>
                </a:solidFill>
              </a:rPr>
              <a:t>Mobiliųjų vadaviečių įsigijimas</a:t>
            </a:r>
          </a:p>
        </p:txBody>
      </p:sp>
      <p:sp>
        <p:nvSpPr>
          <p:cNvPr id="19" name="Rectangle 11"/>
          <p:cNvSpPr/>
          <p:nvPr/>
        </p:nvSpPr>
        <p:spPr>
          <a:xfrm>
            <a:off x="113959" y="4696203"/>
            <a:ext cx="5682733" cy="489364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lt-LT" sz="2400" b="1" dirty="0" smtClean="0">
                <a:solidFill>
                  <a:schemeClr val="tx2"/>
                </a:solidFill>
              </a:rPr>
              <a:t>RSC</a:t>
            </a:r>
            <a:r>
              <a:rPr lang="lt-LT" sz="2400" b="1" dirty="0">
                <a:solidFill>
                  <a:schemeClr val="tx2"/>
                </a:solidFill>
              </a:rPr>
              <a:t>, VATESI, AM, VMVT, VSAT </a:t>
            </a:r>
            <a:r>
              <a:rPr lang="lt-LT" sz="2400" b="1" dirty="0" smtClean="0">
                <a:solidFill>
                  <a:schemeClr val="tx2"/>
                </a:solidFill>
              </a:rPr>
              <a:t>poreikiai:</a:t>
            </a:r>
            <a:endParaRPr lang="lt-LT" sz="2400" b="1" dirty="0">
              <a:solidFill>
                <a:schemeClr val="tx2"/>
              </a:solidFill>
            </a:endParaRP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lt-LT" sz="2400" dirty="0"/>
              <a:t>Avarijos identifikavimui ir perspėjimui (institucijų ir gyventojų)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lt-LT" sz="2400" dirty="0"/>
              <a:t>Avarijos eigos stebėjimui ir tolesnės eigos prognozavimui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lt-LT" sz="2400" dirty="0"/>
              <a:t>Radiacinio užterštumo aplinkoje nustatymui (ore, vandenyje, maiste, daiktuose), būklės stebėsenai, mėginių tyrimui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lt-LT" sz="2400" dirty="0"/>
              <a:t>Maisto produktų, jų žaliavų, geriamojo vandens ir pašarų kontrolei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lt-LT" sz="2400" dirty="0"/>
              <a:t>Evakavimo kelių radiacinei </a:t>
            </a:r>
            <a:r>
              <a:rPr lang="lt-LT" sz="2400" dirty="0" smtClean="0"/>
              <a:t>žvalgybai</a:t>
            </a:r>
          </a:p>
        </p:txBody>
      </p:sp>
      <p:sp>
        <p:nvSpPr>
          <p:cNvPr id="20" name="Rectangle 13"/>
          <p:cNvSpPr/>
          <p:nvPr/>
        </p:nvSpPr>
        <p:spPr>
          <a:xfrm>
            <a:off x="5717996" y="4681032"/>
            <a:ext cx="6053164" cy="280076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lt-LT" sz="800" b="1" dirty="0" smtClean="0">
              <a:solidFill>
                <a:schemeClr val="tx2"/>
              </a:solidFill>
            </a:endParaRPr>
          </a:p>
          <a:p>
            <a:pPr algn="just"/>
            <a:r>
              <a:rPr lang="lt-LT" sz="2400" b="1" dirty="0" smtClean="0">
                <a:solidFill>
                  <a:schemeClr val="tx2"/>
                </a:solidFill>
              </a:rPr>
              <a:t>PAGD</a:t>
            </a:r>
            <a:r>
              <a:rPr lang="lt-LT" sz="2400" b="1" dirty="0">
                <a:solidFill>
                  <a:schemeClr val="tx2"/>
                </a:solidFill>
              </a:rPr>
              <a:t>, savivaldybių ir valstybės institucijų ESOC </a:t>
            </a:r>
            <a:r>
              <a:rPr lang="lt-LT" sz="2400" b="1" dirty="0" smtClean="0">
                <a:solidFill>
                  <a:schemeClr val="tx2"/>
                </a:solidFill>
              </a:rPr>
              <a:t>poreikiai:</a:t>
            </a:r>
            <a:endParaRPr lang="lt-LT" sz="24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lt-LT" sz="2400" dirty="0"/>
              <a:t>CSS pajėgų aktyvavimui ir valdymui, ES paskelbimui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lt-LT" sz="2400" dirty="0"/>
              <a:t>Veiksmų koordinavimui (institucijų ir valstybės lygiu)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lt-LT" sz="2400" dirty="0"/>
              <a:t>Resursų </a:t>
            </a:r>
            <a:r>
              <a:rPr lang="lt-LT" sz="2400" dirty="0" smtClean="0"/>
              <a:t>perskirstymui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2" name="Rectangle 10"/>
          <p:cNvSpPr/>
          <p:nvPr/>
        </p:nvSpPr>
        <p:spPr>
          <a:xfrm>
            <a:off x="11947160" y="4880275"/>
            <a:ext cx="6053163" cy="3046988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lt-LT" sz="2400" b="1" dirty="0" smtClean="0">
                <a:solidFill>
                  <a:schemeClr val="tx2"/>
                </a:solidFill>
              </a:rPr>
              <a:t>VRM</a:t>
            </a:r>
            <a:r>
              <a:rPr lang="lt-LT" sz="2400" b="1" dirty="0">
                <a:solidFill>
                  <a:schemeClr val="tx2"/>
                </a:solidFill>
              </a:rPr>
              <a:t>, PAGD, savivaldybių, VSAT, SAM (ASPĮ</a:t>
            </a:r>
            <a:r>
              <a:rPr lang="lt-LT" sz="2400" b="1" dirty="0" smtClean="0">
                <a:solidFill>
                  <a:schemeClr val="tx2"/>
                </a:solidFill>
              </a:rPr>
              <a:t>) poreikiai: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lt-LT" sz="2400" dirty="0"/>
              <a:t>Informavimo veiklai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lt-LT" sz="2400" dirty="0"/>
              <a:t>Evakavimo vykdymui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lt-LT" sz="2400" dirty="0"/>
              <a:t>Laikino perkėlimo vykdymui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lt-LT" sz="2400" dirty="0"/>
              <a:t>Jodo profilaktikos taikymui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lt-LT" sz="2400" dirty="0"/>
              <a:t>Aprūpinimui individualios apsaugos </a:t>
            </a:r>
            <a:r>
              <a:rPr lang="lt-LT" sz="2400" dirty="0" smtClean="0"/>
              <a:t>priemonėmis</a:t>
            </a:r>
            <a:endParaRPr lang="lt-LT" dirty="0"/>
          </a:p>
        </p:txBody>
      </p:sp>
      <p:sp>
        <p:nvSpPr>
          <p:cNvPr id="23" name="Rectangle 7"/>
          <p:cNvSpPr/>
          <p:nvPr/>
        </p:nvSpPr>
        <p:spPr>
          <a:xfrm>
            <a:off x="18018843" y="4880275"/>
            <a:ext cx="6340287" cy="415498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lt-LT" sz="2400" b="1" dirty="0" smtClean="0">
                <a:solidFill>
                  <a:schemeClr val="tx2"/>
                </a:solidFill>
              </a:rPr>
              <a:t>PAGD</a:t>
            </a:r>
            <a:r>
              <a:rPr lang="lt-LT" sz="2400" b="1" dirty="0">
                <a:solidFill>
                  <a:schemeClr val="tx2"/>
                </a:solidFill>
              </a:rPr>
              <a:t>, PD, VST, VSAT, RSC, SAM (ASPĮ, GMP), </a:t>
            </a:r>
            <a:r>
              <a:rPr lang="lt-LT" sz="2400" b="1" dirty="0" smtClean="0">
                <a:solidFill>
                  <a:schemeClr val="tx2"/>
                </a:solidFill>
              </a:rPr>
              <a:t>URM poreikiai: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t-LT" sz="2400" dirty="0"/>
              <a:t>Apsirūpinimui individualios apsaugos </a:t>
            </a:r>
            <a:r>
              <a:rPr lang="lt-LT" sz="2400" dirty="0" smtClean="0"/>
              <a:t>priemonėmis </a:t>
            </a:r>
            <a:r>
              <a:rPr lang="lt-LT" sz="2400" u="sng" dirty="0" smtClean="0"/>
              <a:t>(30-iai parų)</a:t>
            </a:r>
            <a:endParaRPr lang="lt-LT" sz="2400" u="sng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t-LT" sz="2400" dirty="0" smtClean="0"/>
              <a:t>CSS pajėgų </a:t>
            </a:r>
            <a:r>
              <a:rPr lang="lt-LT" sz="2400" dirty="0"/>
              <a:t>apsirūpinimui veiklos vykdymui būtinomis priemonėmis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t-LT" sz="2400" dirty="0"/>
              <a:t>Sveikatos priežiūros paslaugų teikimo užtikrinimui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t-LT" sz="2400" dirty="0"/>
              <a:t>Viešosios tvarkos užtikrinimui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t-LT" sz="2400" dirty="0"/>
              <a:t>Užterštos radionuklidais teritorijos apsaugos </a:t>
            </a:r>
            <a:r>
              <a:rPr lang="lt-LT" sz="2400" dirty="0" smtClean="0"/>
              <a:t>užtikrinimui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919839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450326" y="465142"/>
            <a:ext cx="1331392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4400" b="1" dirty="0" smtClean="0">
                <a:solidFill>
                  <a:schemeClr val="tx2"/>
                </a:solidFill>
              </a:rPr>
              <a:t>PRIEMONIŲ PLANO ĮGYVENDINIMO TERMINAI </a:t>
            </a:r>
          </a:p>
          <a:p>
            <a:pPr algn="ctr"/>
            <a:r>
              <a:rPr lang="lt-LT" sz="4400" b="1" dirty="0" smtClean="0">
                <a:solidFill>
                  <a:schemeClr val="tx2"/>
                </a:solidFill>
              </a:rPr>
              <a:t>IR REIKIAMOS LĖŠOS</a:t>
            </a:r>
            <a:endParaRPr lang="lt-LT" sz="4400" b="1" cap="all" dirty="0" smtClean="0">
              <a:solidFill>
                <a:schemeClr val="tx2"/>
              </a:solidFill>
            </a:endParaRPr>
          </a:p>
        </p:txBody>
      </p:sp>
      <p:grpSp>
        <p:nvGrpSpPr>
          <p:cNvPr id="2" name="Grupė 1"/>
          <p:cNvGrpSpPr/>
          <p:nvPr/>
        </p:nvGrpSpPr>
        <p:grpSpPr>
          <a:xfrm>
            <a:off x="810300" y="2653236"/>
            <a:ext cx="11296987" cy="7617978"/>
            <a:chOff x="810300" y="2653236"/>
            <a:chExt cx="11296987" cy="7617978"/>
          </a:xfrm>
        </p:grpSpPr>
        <p:sp>
          <p:nvSpPr>
            <p:cNvPr id="9" name="Rectangle 11"/>
            <p:cNvSpPr/>
            <p:nvPr/>
          </p:nvSpPr>
          <p:spPr>
            <a:xfrm>
              <a:off x="3686740" y="5862060"/>
              <a:ext cx="5544105" cy="120032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lt-LT" b="1" dirty="0" smtClean="0">
                  <a:solidFill>
                    <a:schemeClr val="tx2"/>
                  </a:solidFill>
                </a:rPr>
                <a:t>91,5 </a:t>
              </a:r>
            </a:p>
            <a:p>
              <a:pPr algn="ctr"/>
              <a:r>
                <a:rPr lang="lt-LT" b="1" dirty="0" smtClean="0">
                  <a:solidFill>
                    <a:schemeClr val="tx2"/>
                  </a:solidFill>
                </a:rPr>
                <a:t>mln. </a:t>
              </a:r>
              <a:r>
                <a:rPr lang="lt-LT" b="1" dirty="0" err="1" smtClean="0">
                  <a:solidFill>
                    <a:schemeClr val="tx2"/>
                  </a:solidFill>
                </a:rPr>
                <a:t>Eur</a:t>
              </a:r>
              <a:endParaRPr lang="lt-LT" b="1" dirty="0" smtClean="0">
                <a:solidFill>
                  <a:schemeClr val="tx2"/>
                </a:solidFill>
              </a:endParaRPr>
            </a:p>
          </p:txBody>
        </p:sp>
        <p:graphicFrame>
          <p:nvGraphicFramePr>
            <p:cNvPr id="12" name="Diagrama 11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438594948"/>
                </p:ext>
              </p:extLst>
            </p:nvPr>
          </p:nvGraphicFramePr>
          <p:xfrm>
            <a:off x="810300" y="2653236"/>
            <a:ext cx="11296987" cy="761797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  <p:graphicFrame>
        <p:nvGraphicFramePr>
          <p:cNvPr id="7" name="Lentelė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715741"/>
              </p:ext>
            </p:extLst>
          </p:nvPr>
        </p:nvGraphicFramePr>
        <p:xfrm>
          <a:off x="12202764" y="3211648"/>
          <a:ext cx="11159828" cy="59148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3072"/>
                <a:gridCol w="1399978"/>
                <a:gridCol w="3043336"/>
                <a:gridCol w="3493442"/>
              </a:tblGrid>
              <a:tr h="495841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dirty="0" smtClean="0">
                          <a:effectLst/>
                        </a:rPr>
                        <a:t>Metai</a:t>
                      </a:r>
                      <a:endParaRPr lang="lt-LT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dirty="0">
                          <a:effectLst/>
                        </a:rPr>
                        <a:t>Poreikių dalis mln. </a:t>
                      </a:r>
                      <a:r>
                        <a:rPr lang="lt-LT" sz="2800" dirty="0" err="1" smtClean="0">
                          <a:effectLst/>
                        </a:rPr>
                        <a:t>Eur</a:t>
                      </a:r>
                      <a:endParaRPr lang="lt-LT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644628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kern="1200" dirty="0" smtClean="0">
                          <a:solidFill>
                            <a:schemeClr val="tx2"/>
                          </a:solidFill>
                          <a:effectLst/>
                        </a:rPr>
                        <a:t> Iš </a:t>
                      </a:r>
                      <a:r>
                        <a:rPr lang="lt-LT" sz="2800" kern="1200" dirty="0">
                          <a:solidFill>
                            <a:schemeClr val="tx2"/>
                          </a:solidFill>
                          <a:effectLst/>
                        </a:rPr>
                        <a:t>viso</a:t>
                      </a:r>
                      <a:endParaRPr lang="lt-LT" sz="2800" b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kern="1200" dirty="0">
                          <a:solidFill>
                            <a:schemeClr val="tx2"/>
                          </a:solidFill>
                          <a:effectLst/>
                        </a:rPr>
                        <a:t>Iš </a:t>
                      </a:r>
                      <a:r>
                        <a:rPr lang="lt-LT" sz="2800" kern="1200" dirty="0" smtClean="0">
                          <a:solidFill>
                            <a:schemeClr val="tx2"/>
                          </a:solidFill>
                          <a:effectLst/>
                        </a:rPr>
                        <a:t>jų:</a:t>
                      </a:r>
                      <a:endParaRPr lang="lt-LT" sz="2800" b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683744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kern="1200" dirty="0" smtClean="0">
                          <a:solidFill>
                            <a:schemeClr val="tx2"/>
                          </a:solidFill>
                          <a:effectLst/>
                        </a:rPr>
                        <a:t>Pirmojo prioriteto</a:t>
                      </a:r>
                      <a:endParaRPr lang="lt-LT" sz="2800" b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kern="1200" dirty="0" smtClean="0">
                          <a:solidFill>
                            <a:schemeClr val="tx2"/>
                          </a:solidFill>
                          <a:effectLst/>
                        </a:rPr>
                        <a:t>Antrojo </a:t>
                      </a:r>
                      <a:r>
                        <a:rPr lang="lt-LT" sz="2800" kern="1200" dirty="0">
                          <a:solidFill>
                            <a:schemeClr val="tx2"/>
                          </a:solidFill>
                          <a:effectLst/>
                        </a:rPr>
                        <a:t>prioriteto</a:t>
                      </a:r>
                      <a:endParaRPr lang="lt-LT" sz="2800" b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718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>
                          <a:solidFill>
                            <a:schemeClr val="tx2"/>
                          </a:solidFill>
                          <a:effectLst/>
                        </a:rPr>
                        <a:t>2022</a:t>
                      </a:r>
                      <a:endParaRPr lang="lt-LT" sz="2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r>
                        <a:rPr lang="lt-LT" sz="2800" dirty="0" smtClean="0">
                          <a:solidFill>
                            <a:schemeClr val="tx2"/>
                          </a:solidFill>
                          <a:effectLst/>
                        </a:rPr>
                        <a:t>23,7</a:t>
                      </a:r>
                      <a:endParaRPr lang="lt-LT" sz="2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dirty="0" smtClean="0">
                          <a:solidFill>
                            <a:schemeClr val="tx2"/>
                          </a:solidFill>
                          <a:effectLst/>
                        </a:rPr>
                        <a:t>17,8</a:t>
                      </a:r>
                      <a:endParaRPr lang="lt-LT" sz="28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dirty="0" smtClean="0">
                          <a:solidFill>
                            <a:schemeClr val="tx2"/>
                          </a:solidFill>
                          <a:effectLst/>
                        </a:rPr>
                        <a:t>5,9</a:t>
                      </a:r>
                      <a:endParaRPr lang="lt-LT" sz="2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837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>
                          <a:solidFill>
                            <a:schemeClr val="tx2"/>
                          </a:solidFill>
                          <a:effectLst/>
                        </a:rPr>
                        <a:t>2023</a:t>
                      </a:r>
                      <a:endParaRPr lang="lt-LT" sz="2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r>
                        <a:rPr lang="lt-LT" sz="2800" dirty="0" smtClean="0">
                          <a:solidFill>
                            <a:schemeClr val="tx2"/>
                          </a:solidFill>
                          <a:effectLst/>
                        </a:rPr>
                        <a:t>29,6</a:t>
                      </a:r>
                      <a:endParaRPr lang="lt-LT" sz="2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dirty="0" smtClean="0">
                          <a:solidFill>
                            <a:schemeClr val="tx2"/>
                          </a:solidFill>
                          <a:effectLst/>
                        </a:rPr>
                        <a:t>26,7</a:t>
                      </a:r>
                      <a:endParaRPr lang="lt-LT" sz="28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dirty="0" smtClean="0">
                          <a:solidFill>
                            <a:schemeClr val="tx2"/>
                          </a:solidFill>
                          <a:effectLst/>
                        </a:rPr>
                        <a:t>2,9</a:t>
                      </a:r>
                      <a:endParaRPr lang="lt-LT" sz="2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837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dirty="0">
                          <a:solidFill>
                            <a:schemeClr val="tx2"/>
                          </a:solidFill>
                          <a:effectLst/>
                        </a:rPr>
                        <a:t>2024</a:t>
                      </a:r>
                      <a:endParaRPr lang="lt-LT" sz="2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r>
                        <a:rPr lang="lt-LT" sz="2800" dirty="0" smtClean="0">
                          <a:solidFill>
                            <a:schemeClr val="tx2"/>
                          </a:solidFill>
                          <a:effectLst/>
                        </a:rPr>
                        <a:t>28,7</a:t>
                      </a:r>
                      <a:endParaRPr lang="lt-LT" sz="2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dirty="0" smtClean="0">
                          <a:solidFill>
                            <a:schemeClr val="tx2"/>
                          </a:solidFill>
                          <a:effectLst/>
                        </a:rPr>
                        <a:t>25,8</a:t>
                      </a:r>
                      <a:endParaRPr lang="lt-LT" sz="28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dirty="0" smtClean="0">
                          <a:solidFill>
                            <a:schemeClr val="tx2"/>
                          </a:solidFill>
                          <a:effectLst/>
                        </a:rPr>
                        <a:t>2,9</a:t>
                      </a:r>
                      <a:endParaRPr lang="lt-LT" sz="2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837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>
                          <a:solidFill>
                            <a:schemeClr val="tx2"/>
                          </a:solidFill>
                          <a:effectLst/>
                        </a:rPr>
                        <a:t>2025</a:t>
                      </a:r>
                      <a:endParaRPr lang="lt-LT" sz="2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r>
                        <a:rPr lang="lt-LT" sz="2800" dirty="0" smtClean="0">
                          <a:solidFill>
                            <a:schemeClr val="tx2"/>
                          </a:solidFill>
                          <a:effectLst/>
                        </a:rPr>
                        <a:t>6</a:t>
                      </a:r>
                      <a:endParaRPr lang="lt-LT" sz="2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dirty="0" smtClean="0">
                          <a:solidFill>
                            <a:schemeClr val="tx2"/>
                          </a:solidFill>
                          <a:effectLst/>
                        </a:rPr>
                        <a:t>2,1</a:t>
                      </a:r>
                      <a:endParaRPr lang="lt-LT" sz="28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dirty="0" smtClean="0">
                          <a:solidFill>
                            <a:schemeClr val="tx2"/>
                          </a:solidFill>
                          <a:effectLst/>
                        </a:rPr>
                        <a:t>3,9</a:t>
                      </a:r>
                      <a:endParaRPr lang="lt-LT" sz="2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837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>
                          <a:solidFill>
                            <a:schemeClr val="tx2"/>
                          </a:solidFill>
                          <a:effectLst/>
                        </a:rPr>
                        <a:t>2026</a:t>
                      </a:r>
                      <a:endParaRPr lang="lt-LT" sz="2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r>
                        <a:rPr lang="lt-LT" sz="2800" dirty="0" smtClean="0">
                          <a:solidFill>
                            <a:schemeClr val="tx2"/>
                          </a:solidFill>
                          <a:effectLst/>
                        </a:rPr>
                        <a:t>3,5</a:t>
                      </a:r>
                      <a:endParaRPr lang="lt-LT" sz="2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dirty="0" smtClean="0">
                          <a:solidFill>
                            <a:schemeClr val="tx2"/>
                          </a:solidFill>
                          <a:effectLst/>
                        </a:rPr>
                        <a:t>0,6</a:t>
                      </a:r>
                      <a:endParaRPr lang="lt-LT" sz="28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r>
                        <a:rPr lang="lt-LT" sz="2800" dirty="0" smtClean="0">
                          <a:solidFill>
                            <a:schemeClr val="tx2"/>
                          </a:solidFill>
                          <a:effectLst/>
                        </a:rPr>
                        <a:t>2,9</a:t>
                      </a:r>
                      <a:endParaRPr lang="lt-LT" sz="2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837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dirty="0">
                          <a:solidFill>
                            <a:schemeClr val="tx2"/>
                          </a:solidFill>
                          <a:effectLst/>
                        </a:rPr>
                        <a:t>2022-2026</a:t>
                      </a:r>
                      <a:endParaRPr lang="lt-LT" sz="2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r>
                        <a:rPr lang="lt-LT" sz="2800" dirty="0" smtClean="0">
                          <a:solidFill>
                            <a:schemeClr val="tx2"/>
                          </a:solidFill>
                          <a:effectLst/>
                        </a:rPr>
                        <a:t>91,5</a:t>
                      </a:r>
                      <a:endParaRPr lang="lt-LT" sz="2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dirty="0" smtClean="0">
                          <a:solidFill>
                            <a:schemeClr val="tx2"/>
                          </a:solidFill>
                          <a:effectLst/>
                        </a:rPr>
                        <a:t>73</a:t>
                      </a:r>
                      <a:endParaRPr lang="lt-LT" sz="28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2800" dirty="0" smtClean="0">
                          <a:solidFill>
                            <a:schemeClr val="tx2"/>
                          </a:solidFill>
                          <a:effectLst/>
                        </a:rPr>
                        <a:t>18,5</a:t>
                      </a:r>
                      <a:endParaRPr lang="lt-LT" sz="2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Suapvalintas stačiakampis 9"/>
          <p:cNvSpPr/>
          <p:nvPr/>
        </p:nvSpPr>
        <p:spPr>
          <a:xfrm>
            <a:off x="18421350" y="9711124"/>
            <a:ext cx="5734050" cy="2766625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lt-LT" sz="2400" b="1" smtClean="0">
                <a:solidFill>
                  <a:schemeClr val="tx2"/>
                </a:solidFill>
              </a:rPr>
              <a:t>Antrojo </a:t>
            </a:r>
            <a:r>
              <a:rPr lang="lt-LT" sz="2400" b="1" dirty="0" smtClean="0">
                <a:solidFill>
                  <a:schemeClr val="tx2"/>
                </a:solidFill>
              </a:rPr>
              <a:t>prioriteto poreikiai:</a:t>
            </a:r>
            <a:endParaRPr lang="lt-LT" sz="2400" b="1" dirty="0">
              <a:solidFill>
                <a:schemeClr val="tx2"/>
              </a:solidFill>
            </a:endParaRPr>
          </a:p>
          <a:p>
            <a:r>
              <a:rPr lang="lt-LT" sz="2400" dirty="0" smtClean="0">
                <a:solidFill>
                  <a:schemeClr val="tx2"/>
                </a:solidFill>
              </a:rPr>
              <a:t>ESOC slėptuvių įrengimas valstybės ir savivaldybių institucijose;</a:t>
            </a:r>
          </a:p>
          <a:p>
            <a:r>
              <a:rPr lang="lt-LT" sz="2400" dirty="0" smtClean="0">
                <a:solidFill>
                  <a:schemeClr val="tx2"/>
                </a:solidFill>
              </a:rPr>
              <a:t>Pasirengimas gyventojų evakavimo organizavimui iš labiau nutolusių teritorijų (surinkimo ir tarpinių evakavimo punktų įrengimas)</a:t>
            </a:r>
            <a:endParaRPr lang="lt-LT" sz="2400" dirty="0">
              <a:solidFill>
                <a:schemeClr val="tx2"/>
              </a:solidFill>
            </a:endParaRPr>
          </a:p>
        </p:txBody>
      </p:sp>
      <p:sp>
        <p:nvSpPr>
          <p:cNvPr id="8" name="Rodyklė žemyn 7"/>
          <p:cNvSpPr/>
          <p:nvPr/>
        </p:nvSpPr>
        <p:spPr>
          <a:xfrm>
            <a:off x="21288375" y="9116656"/>
            <a:ext cx="400050" cy="495300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6861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450327" y="465142"/>
            <a:ext cx="126064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4400" b="1" dirty="0" smtClean="0">
                <a:solidFill>
                  <a:schemeClr val="tx2"/>
                </a:solidFill>
              </a:rPr>
              <a:t>SIŪLOMI SPRENDIMAI DĖL </a:t>
            </a:r>
            <a:r>
              <a:rPr lang="lt-LT" sz="4400" b="1" dirty="0" smtClean="0">
                <a:solidFill>
                  <a:schemeClr val="tx2"/>
                </a:solidFill>
              </a:rPr>
              <a:t>PRIEMONIŲ </a:t>
            </a:r>
            <a:r>
              <a:rPr lang="lt-LT" sz="4400" b="1" dirty="0" smtClean="0">
                <a:solidFill>
                  <a:schemeClr val="tx2"/>
                </a:solidFill>
              </a:rPr>
              <a:t>PLANO ĮGYVENDINIMO</a:t>
            </a:r>
            <a:endParaRPr lang="lt-LT" sz="4400" b="1" cap="all" dirty="0" smtClean="0">
              <a:solidFill>
                <a:schemeClr val="tx2"/>
              </a:solidFill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10222462"/>
              </p:ext>
            </p:extLst>
          </p:nvPr>
        </p:nvGraphicFramePr>
        <p:xfrm>
          <a:off x="1787572" y="1943590"/>
          <a:ext cx="20834684" cy="9489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196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50FB396F-BFD8-2E44-9DB8-4CE10E053B4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4377650" cy="1371242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92E8F52-F44C-8D44-926B-A1E5F806623C}"/>
              </a:ext>
            </a:extLst>
          </p:cNvPr>
          <p:cNvSpPr/>
          <p:nvPr/>
        </p:nvSpPr>
        <p:spPr>
          <a:xfrm>
            <a:off x="5447539" y="7495006"/>
            <a:ext cx="13856462" cy="35757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282267" y="8655094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5400" b="1" dirty="0" smtClean="0">
                <a:solidFill>
                  <a:schemeClr val="tx1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AČIŪ UŽ DĖMESĮ!</a:t>
            </a:r>
            <a:endParaRPr lang="lt-LT" sz="5400" b="1" dirty="0">
              <a:solidFill>
                <a:schemeClr val="tx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13710" y="7772400"/>
            <a:ext cx="111357" cy="2992031"/>
          </a:xfrm>
          <a:prstGeom prst="rect">
            <a:avLst/>
          </a:prstGeom>
          <a:solidFill>
            <a:srgbClr val="C401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8" name="Paveikslėlis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9522" y="795130"/>
            <a:ext cx="3582684" cy="3309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690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Custom 17">
      <a:dk1>
        <a:srgbClr val="999999"/>
      </a:dk1>
      <a:lt1>
        <a:srgbClr val="FFFFFF"/>
      </a:lt1>
      <a:dk2>
        <a:srgbClr val="494949"/>
      </a:dk2>
      <a:lt2>
        <a:srgbClr val="FFFFFF"/>
      </a:lt2>
      <a:accent1>
        <a:srgbClr val="C00000"/>
      </a:accent1>
      <a:accent2>
        <a:srgbClr val="F13900"/>
      </a:accent2>
      <a:accent3>
        <a:srgbClr val="FFA98E"/>
      </a:accent3>
      <a:accent4>
        <a:srgbClr val="FF835D"/>
      </a:accent4>
      <a:accent5>
        <a:srgbClr val="4C4C4C"/>
      </a:accent5>
      <a:accent6>
        <a:srgbClr val="999AA0"/>
      </a:accent6>
      <a:hlink>
        <a:srgbClr val="F33B48"/>
      </a:hlink>
      <a:folHlink>
        <a:srgbClr val="FF0000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39601</TotalTime>
  <Words>602</Words>
  <Application>Microsoft Office PowerPoint</Application>
  <PresentationFormat>Pasirinktinai</PresentationFormat>
  <Paragraphs>104</Paragraphs>
  <Slides>6</Slides>
  <Notes>2</Notes>
  <HiddenSlides>0</HiddenSlides>
  <MMClips>0</MMClips>
  <ScaleCrop>false</ScaleCrop>
  <HeadingPairs>
    <vt:vector size="6" baseType="variant">
      <vt:variant>
        <vt:lpstr>Naudojami šriftai</vt:lpstr>
      </vt:variant>
      <vt:variant>
        <vt:i4>9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6</vt:i4>
      </vt:variant>
    </vt:vector>
  </HeadingPairs>
  <TitlesOfParts>
    <vt:vector size="16" baseType="lpstr">
      <vt:lpstr>Arial</vt:lpstr>
      <vt:lpstr>Bebas Neue</vt:lpstr>
      <vt:lpstr>Calibri</vt:lpstr>
      <vt:lpstr>Calibri Light</vt:lpstr>
      <vt:lpstr>Lato</vt:lpstr>
      <vt:lpstr>Lato Light</vt:lpstr>
      <vt:lpstr>Montserrat Light</vt:lpstr>
      <vt:lpstr>Times New Roman</vt:lpstr>
      <vt:lpstr>Wingdings</vt:lpstr>
      <vt:lpstr>Default Theme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Premium Presentations</dc:title>
  <dc:creator>Ieva Dirmaitė</dc:creator>
  <cp:lastModifiedBy>Haroldas Sabulis</cp:lastModifiedBy>
  <cp:revision>6570</cp:revision>
  <cp:lastPrinted>2019-08-30T05:54:32Z</cp:lastPrinted>
  <dcterms:created xsi:type="dcterms:W3CDTF">2014-11-12T21:47:38Z</dcterms:created>
  <dcterms:modified xsi:type="dcterms:W3CDTF">2021-09-22T11:10:16Z</dcterms:modified>
</cp:coreProperties>
</file>