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 id="2147484033" r:id="rId2"/>
    <p:sldMasterId id="2147484109" r:id="rId3"/>
    <p:sldMasterId id="2147484133" r:id="rId4"/>
    <p:sldMasterId id="2147484162" r:id="rId5"/>
  </p:sldMasterIdLst>
  <p:notesMasterIdLst>
    <p:notesMasterId r:id="rId14"/>
  </p:notesMasterIdLst>
  <p:handoutMasterIdLst>
    <p:handoutMasterId r:id="rId15"/>
  </p:handoutMasterIdLst>
  <p:sldIdLst>
    <p:sldId id="844" r:id="rId6"/>
    <p:sldId id="623" r:id="rId7"/>
    <p:sldId id="642" r:id="rId8"/>
    <p:sldId id="259" r:id="rId9"/>
    <p:sldId id="865" r:id="rId10"/>
    <p:sldId id="796" r:id="rId11"/>
    <p:sldId id="872" r:id="rId12"/>
    <p:sldId id="676" r:id="rId13"/>
  </p:sldIdLst>
  <p:sldSz cx="9144000" cy="5143500" type="screen16x9"/>
  <p:notesSz cx="7315200" cy="9601200"/>
  <p:defaultTextStyle>
    <a:defPPr>
      <a:defRPr lang="en-US"/>
    </a:defPPr>
    <a:lvl1pPr marL="0" algn="l" defTabSz="685596" rtl="0" eaLnBrk="1" latinLnBrk="0" hangingPunct="1">
      <a:defRPr sz="1400" kern="1200">
        <a:solidFill>
          <a:schemeClr val="tx1"/>
        </a:solidFill>
        <a:latin typeface="+mn-lt"/>
        <a:ea typeface="+mn-ea"/>
        <a:cs typeface="+mn-cs"/>
      </a:defRPr>
    </a:lvl1pPr>
    <a:lvl2pPr marL="342794" algn="l" defTabSz="685596" rtl="0" eaLnBrk="1" latinLnBrk="0" hangingPunct="1">
      <a:defRPr sz="1400" kern="1200">
        <a:solidFill>
          <a:schemeClr val="tx1"/>
        </a:solidFill>
        <a:latin typeface="+mn-lt"/>
        <a:ea typeface="+mn-ea"/>
        <a:cs typeface="+mn-cs"/>
      </a:defRPr>
    </a:lvl2pPr>
    <a:lvl3pPr marL="685596" algn="l" defTabSz="685596" rtl="0" eaLnBrk="1" latinLnBrk="0" hangingPunct="1">
      <a:defRPr sz="1400" kern="1200">
        <a:solidFill>
          <a:schemeClr val="tx1"/>
        </a:solidFill>
        <a:latin typeface="+mn-lt"/>
        <a:ea typeface="+mn-ea"/>
        <a:cs typeface="+mn-cs"/>
      </a:defRPr>
    </a:lvl3pPr>
    <a:lvl4pPr marL="1028394" algn="l" defTabSz="685596" rtl="0" eaLnBrk="1" latinLnBrk="0" hangingPunct="1">
      <a:defRPr sz="1400" kern="1200">
        <a:solidFill>
          <a:schemeClr val="tx1"/>
        </a:solidFill>
        <a:latin typeface="+mn-lt"/>
        <a:ea typeface="+mn-ea"/>
        <a:cs typeface="+mn-cs"/>
      </a:defRPr>
    </a:lvl4pPr>
    <a:lvl5pPr marL="1371192" algn="l" defTabSz="685596" rtl="0" eaLnBrk="1" latinLnBrk="0" hangingPunct="1">
      <a:defRPr sz="1400" kern="1200">
        <a:solidFill>
          <a:schemeClr val="tx1"/>
        </a:solidFill>
        <a:latin typeface="+mn-lt"/>
        <a:ea typeface="+mn-ea"/>
        <a:cs typeface="+mn-cs"/>
      </a:defRPr>
    </a:lvl5pPr>
    <a:lvl6pPr marL="1713995" algn="l" defTabSz="685596" rtl="0" eaLnBrk="1" latinLnBrk="0" hangingPunct="1">
      <a:defRPr sz="1400" kern="1200">
        <a:solidFill>
          <a:schemeClr val="tx1"/>
        </a:solidFill>
        <a:latin typeface="+mn-lt"/>
        <a:ea typeface="+mn-ea"/>
        <a:cs typeface="+mn-cs"/>
      </a:defRPr>
    </a:lvl6pPr>
    <a:lvl7pPr marL="2056787" algn="l" defTabSz="685596" rtl="0" eaLnBrk="1" latinLnBrk="0" hangingPunct="1">
      <a:defRPr sz="1400" kern="1200">
        <a:solidFill>
          <a:schemeClr val="tx1"/>
        </a:solidFill>
        <a:latin typeface="+mn-lt"/>
        <a:ea typeface="+mn-ea"/>
        <a:cs typeface="+mn-cs"/>
      </a:defRPr>
    </a:lvl7pPr>
    <a:lvl8pPr marL="2399580" algn="l" defTabSz="685596" rtl="0" eaLnBrk="1" latinLnBrk="0" hangingPunct="1">
      <a:defRPr sz="1400" kern="1200">
        <a:solidFill>
          <a:schemeClr val="tx1"/>
        </a:solidFill>
        <a:latin typeface="+mn-lt"/>
        <a:ea typeface="+mn-ea"/>
        <a:cs typeface="+mn-cs"/>
      </a:defRPr>
    </a:lvl8pPr>
    <a:lvl9pPr marL="2742374" algn="l" defTabSz="685596"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Pradžios bei tekstinės skaidrės" id="{B63A215F-C27B-42F4-BFEB-F865EA66014B}">
          <p14:sldIdLst>
            <p14:sldId id="844"/>
            <p14:sldId id="623"/>
            <p14:sldId id="642"/>
            <p14:sldId id="259"/>
            <p14:sldId id="865"/>
            <p14:sldId id="796"/>
            <p14:sldId id="872"/>
            <p14:sldId id="67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701" userDrawn="1">
          <p15:clr>
            <a:srgbClr val="A4A3A4"/>
          </p15:clr>
        </p15:guide>
        <p15:guide id="2" pos="2224" userDrawn="1">
          <p15:clr>
            <a:srgbClr val="A4A3A4"/>
          </p15:clr>
        </p15:guide>
        <p15:guide id="3" orient="horz" pos="2934" userDrawn="1">
          <p15:clr>
            <a:srgbClr val="A4A3A4"/>
          </p15:clr>
        </p15:guide>
        <p15:guide id="4" pos="2205" userDrawn="1">
          <p15:clr>
            <a:srgbClr val="A4A3A4"/>
          </p15:clr>
        </p15:guide>
        <p15:guide id="5" orient="horz" pos="2786" userDrawn="1">
          <p15:clr>
            <a:srgbClr val="A4A3A4"/>
          </p15:clr>
        </p15:guide>
        <p15:guide id="6" orient="horz" pos="3024" userDrawn="1">
          <p15:clr>
            <a:srgbClr val="A4A3A4"/>
          </p15:clr>
        </p15:guide>
        <p15:guide id="7" pos="2324" userDrawn="1">
          <p15:clr>
            <a:srgbClr val="A4A3A4"/>
          </p15:clr>
        </p15:guide>
        <p15:guide id="8"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63D409-5B74-898E-20CC-CB086F8CDCD6}" name="Paulius Baniūnas" initials="PB" userId="S::paulius.baniunas@finmin.lt::c09b0b85-d59b-4380-902f-2c0ef88fe019" providerId="AD"/>
  <p188:author id="{B189B87F-599F-363E-E99C-44701B3A4B8B}" name="Raminta Kemėšytė" initials="RK" userId="S::Raminta.Kemesyte@finmin.lt::6dafe9ec-cce4-4046-ac88-d70f18bdcdae" providerId="AD"/>
  <p188:author id="{6FA8AED4-789E-97EB-7FA6-5DA21F87FCB7}" name="Asta Druskienė" initials="AD" userId="S::Asta.Druskiene@finmin.lt::29e2714f-1d42-4a8f-8cbc-35772c0f7e1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ulius Baniūnas" initials="P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EBF7"/>
    <a:srgbClr val="3A9EB6"/>
    <a:srgbClr val="00020F"/>
    <a:srgbClr val="002B85"/>
    <a:srgbClr val="B7F3FF"/>
    <a:srgbClr val="002776"/>
    <a:srgbClr val="003399"/>
    <a:srgbClr val="007993"/>
    <a:srgbClr val="002060"/>
    <a:srgbClr val="453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Šviesus stilius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8" autoAdjust="0"/>
    <p:restoredTop sz="75424" autoAdjust="0"/>
  </p:normalViewPr>
  <p:slideViewPr>
    <p:cSldViewPr snapToGrid="0" showGuides="1">
      <p:cViewPr varScale="1">
        <p:scale>
          <a:sx n="78" d="100"/>
          <a:sy n="78" d="100"/>
        </p:scale>
        <p:origin x="1550" y="58"/>
      </p:cViewPr>
      <p:guideLst>
        <p:guide orient="horz" pos="1620"/>
        <p:guide pos="2880"/>
      </p:guideLst>
    </p:cSldViewPr>
  </p:slideViewPr>
  <p:outlineViewPr>
    <p:cViewPr>
      <p:scale>
        <a:sx n="33" d="100"/>
        <a:sy n="33" d="100"/>
      </p:scale>
      <p:origin x="0" y="-552"/>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69" d="100"/>
          <a:sy n="69" d="100"/>
        </p:scale>
        <p:origin x="3484" y="-224"/>
      </p:cViewPr>
      <p:guideLst>
        <p:guide orient="horz" pos="2701"/>
        <p:guide pos="2224"/>
        <p:guide orient="horz" pos="2934"/>
        <p:guide pos="2205"/>
        <p:guide orient="horz" pos="2786"/>
        <p:guide orient="horz" pos="3024"/>
        <p:guide pos="23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227521671572828"/>
          <c:y val="3.726394081268998E-2"/>
          <c:w val="0.65212228111600001"/>
          <c:h val="0.89639488612310558"/>
        </c:manualLayout>
      </c:layout>
      <c:barChart>
        <c:barDir val="bar"/>
        <c:grouping val="stacked"/>
        <c:varyColors val="0"/>
        <c:dLbls>
          <c:showLegendKey val="0"/>
          <c:showVal val="0"/>
          <c:showCatName val="0"/>
          <c:showSerName val="0"/>
          <c:showPercent val="0"/>
          <c:showBubbleSize val="0"/>
        </c:dLbls>
        <c:gapWidth val="77"/>
        <c:overlap val="100"/>
        <c:axId val="137882624"/>
        <c:axId val="138321920"/>
      </c:barChart>
      <c:catAx>
        <c:axId val="137882624"/>
        <c:scaling>
          <c:orientation val="minMax"/>
        </c:scaling>
        <c:delete val="0"/>
        <c:axPos val="l"/>
        <c:numFmt formatCode="General" sourceLinked="0"/>
        <c:majorTickMark val="out"/>
        <c:minorTickMark val="none"/>
        <c:tickLblPos val="nextTo"/>
        <c:txPr>
          <a:bodyPr/>
          <a:lstStyle/>
          <a:p>
            <a:pPr>
              <a:defRPr sz="1200" b="1">
                <a:solidFill>
                  <a:schemeClr val="accent1"/>
                </a:solidFill>
                <a:latin typeface="Trebuchet MS" panose="020B0603020202020204" pitchFamily="34" charset="0"/>
              </a:defRPr>
            </a:pPr>
            <a:endParaRPr lang="lt-LT"/>
          </a:p>
        </c:txPr>
        <c:crossAx val="138321920"/>
        <c:crosses val="autoZero"/>
        <c:auto val="1"/>
        <c:lblAlgn val="ctr"/>
        <c:lblOffset val="100"/>
        <c:noMultiLvlLbl val="0"/>
      </c:catAx>
      <c:valAx>
        <c:axId val="138321920"/>
        <c:scaling>
          <c:orientation val="minMax"/>
          <c:max val="2300"/>
        </c:scaling>
        <c:delete val="1"/>
        <c:axPos val="b"/>
        <c:majorGridlines>
          <c:spPr>
            <a:ln>
              <a:noFill/>
            </a:ln>
          </c:spPr>
        </c:majorGridlines>
        <c:numFmt formatCode="#,##0" sourceLinked="1"/>
        <c:majorTickMark val="out"/>
        <c:minorTickMark val="none"/>
        <c:tickLblPos val="nextTo"/>
        <c:crossAx val="137882624"/>
        <c:crosses val="autoZero"/>
        <c:crossBetween val="between"/>
      </c:valAx>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97723623784155"/>
          <c:y val="6.6418272528126904E-2"/>
          <c:w val="0.68602127853813677"/>
          <c:h val="0.92614073823506526"/>
        </c:manualLayout>
      </c:layout>
      <c:barChart>
        <c:barDir val="bar"/>
        <c:grouping val="clustered"/>
        <c:varyColors val="0"/>
        <c:ser>
          <c:idx val="0"/>
          <c:order val="0"/>
          <c:tx>
            <c:strRef>
              <c:f>NKL!$C$36</c:f>
              <c:strCache>
                <c:ptCount val="1"/>
                <c:pt idx="0">
                  <c:v>2025 m. gegužė</c:v>
                </c:pt>
              </c:strCache>
            </c:strRef>
          </c:tx>
          <c:spPr>
            <a:solidFill>
              <a:srgbClr val="204D84"/>
            </a:solidFill>
            <a:ln>
              <a:noFill/>
            </a:ln>
            <a:effectLst/>
          </c:spPr>
          <c:invertIfNegative val="0"/>
          <c:dLbls>
            <c:dLbl>
              <c:idx val="0"/>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fld id="{883C642B-573B-49DE-8645-20D9E1998F52}" type="VALUE">
                      <a:rPr lang="en-US" sz="1000" b="1" smtClean="0"/>
                      <a:pPr>
                        <a:defRPr sz="1000" b="1">
                          <a:solidFill>
                            <a:schemeClr val="bg1"/>
                          </a:solidFill>
                        </a:defRPr>
                      </a:pPr>
                      <a:t>[REIKŠMĖ]</a:t>
                    </a:fld>
                    <a:r>
                      <a:rPr lang="en-US" sz="1000" b="1" dirty="0"/>
                      <a:t>;</a:t>
                    </a:r>
                    <a:r>
                      <a:rPr lang="en-US" sz="1000" b="1" baseline="0" dirty="0"/>
                      <a:t> 41</a:t>
                    </a:r>
                    <a:r>
                      <a:rPr lang="en-US" sz="1000" b="1" dirty="0"/>
                      <a:t> %</a:t>
                    </a:r>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lt-LT"/>
                </a:p>
              </c:txPr>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18018503937007871"/>
                      <c:h val="0.11423826318651262"/>
                    </c:manualLayout>
                  </c15:layout>
                  <c15:dlblFieldTable/>
                  <c15:showDataLabelsRange val="0"/>
                </c:ext>
                <c:ext xmlns:c16="http://schemas.microsoft.com/office/drawing/2014/chart" uri="{C3380CC4-5D6E-409C-BE32-E72D297353CC}">
                  <c16:uniqueId val="{00000000-610D-4096-B8C6-4424BB5C5C5C}"/>
                </c:ext>
              </c:extLst>
            </c:dLbl>
            <c:dLbl>
              <c:idx val="1"/>
              <c:layout>
                <c:manualLayout>
                  <c:x val="-0.37185351049868764"/>
                  <c:y val="6.2587582574335689E-3"/>
                </c:manualLayout>
              </c:layout>
              <c:tx>
                <c:rich>
                  <a:bodyPr/>
                  <a:lstStyle/>
                  <a:p>
                    <a:fld id="{EDC27C4E-C59A-428A-B2C1-25D7122280C2}" type="VALUE">
                      <a:rPr lang="en-US" smtClean="0"/>
                      <a:pPr/>
                      <a:t>[REIKŠMĖ]</a:t>
                    </a:fld>
                    <a:r>
                      <a:rPr lang="en-US" dirty="0"/>
                      <a:t>; 87</a:t>
                    </a:r>
                    <a:r>
                      <a:rPr lang="en-US" baseline="0" dirty="0"/>
                      <a:t> </a:t>
                    </a:r>
                    <a:r>
                      <a:rPr lang="en-US" dirty="0"/>
                      <a:t>%</a:t>
                    </a:r>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610D-4096-B8C6-4424BB5C5C5C}"/>
                </c:ext>
              </c:extLst>
            </c:dLbl>
            <c:dLbl>
              <c:idx val="2"/>
              <c:tx>
                <c:rich>
                  <a:bodyPr/>
                  <a:lstStyle/>
                  <a:p>
                    <a:fld id="{E226DD03-B8DE-4DF7-A0E9-B0174B417F1D}" type="VALUE">
                      <a:rPr lang="en-US" smtClean="0"/>
                      <a:pPr/>
                      <a:t>[REIKŠMĖ]</a:t>
                    </a:fld>
                    <a:r>
                      <a:rPr lang="en-US" dirty="0"/>
                      <a:t>;</a:t>
                    </a:r>
                    <a:r>
                      <a:rPr lang="en-US" baseline="0" dirty="0"/>
                      <a:t> </a:t>
                    </a:r>
                    <a:r>
                      <a:rPr lang="en-US" dirty="0"/>
                      <a:t>99,9</a:t>
                    </a:r>
                    <a:r>
                      <a:rPr lang="en-US" baseline="0" dirty="0"/>
                      <a:t> </a:t>
                    </a:r>
                    <a:r>
                      <a:rPr lang="en-US" dirty="0"/>
                      <a:t>%</a:t>
                    </a:r>
                  </a:p>
                </c:rich>
              </c:tx>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6448622047244097"/>
                      <c:h val="0.11912502238204048"/>
                    </c:manualLayout>
                  </c15:layout>
                  <c15:dlblFieldTable/>
                  <c15:showDataLabelsRange val="0"/>
                </c:ext>
                <c:ext xmlns:c16="http://schemas.microsoft.com/office/drawing/2014/chart" uri="{C3380CC4-5D6E-409C-BE32-E72D297353CC}">
                  <c16:uniqueId val="{00000002-610D-4096-B8C6-4424BB5C5C5C}"/>
                </c:ext>
              </c:extLst>
            </c:dLbl>
            <c:dLbl>
              <c:idx val="3"/>
              <c:tx>
                <c:rich>
                  <a:bodyPr/>
                  <a:lstStyle/>
                  <a:p>
                    <a:fld id="{C1E1BD85-79CE-4C63-8AF4-F3B2798E3FC1}" type="VALUE">
                      <a:rPr lang="en-US" smtClean="0"/>
                      <a:pPr/>
                      <a:t>[REIKŠMĖ]</a:t>
                    </a:fld>
                    <a:r>
                      <a:rPr lang="en-US" dirty="0"/>
                      <a:t>;</a:t>
                    </a:r>
                    <a:r>
                      <a:rPr lang="en-US" baseline="0" dirty="0"/>
                      <a:t> </a:t>
                    </a:r>
                    <a:r>
                      <a:rPr lang="en-US" dirty="0"/>
                      <a:t>100%</a:t>
                    </a:r>
                  </a:p>
                </c:rich>
              </c:tx>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23359733158355206"/>
                      <c:h val="0.11912502238204048"/>
                    </c:manualLayout>
                  </c15:layout>
                  <c15:dlblFieldTable/>
                  <c15:showDataLabelsRange val="0"/>
                </c:ext>
                <c:ext xmlns:c16="http://schemas.microsoft.com/office/drawing/2014/chart" uri="{C3380CC4-5D6E-409C-BE32-E72D297353CC}">
                  <c16:uniqueId val="{00000003-610D-4096-B8C6-4424BB5C5C5C}"/>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lt-LT"/>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NKL!$B$37:$B$40</c:f>
              <c:strCache>
                <c:ptCount val="4"/>
                <c:pt idx="0">
                  <c:v>Išmokėta projektams</c:v>
                </c:pt>
                <c:pt idx="1">
                  <c:v>Sudaryta projektų 
sutarčių</c:v>
                </c:pt>
                <c:pt idx="2">
                  <c:v>Paskelbta 
kvietimų</c:v>
                </c:pt>
                <c:pt idx="3">
                  <c:v>Skirta 
NKL lėšų</c:v>
                </c:pt>
              </c:strCache>
            </c:strRef>
          </c:cat>
          <c:val>
            <c:numRef>
              <c:f>NKL!$C$37:$C$40</c:f>
              <c:numCache>
                <c:formatCode>#,##0</c:formatCode>
                <c:ptCount val="4"/>
                <c:pt idx="0">
                  <c:v>944</c:v>
                </c:pt>
                <c:pt idx="1">
                  <c:v>2001</c:v>
                </c:pt>
                <c:pt idx="2">
                  <c:v>2287</c:v>
                </c:pt>
                <c:pt idx="3">
                  <c:v>2298</c:v>
                </c:pt>
              </c:numCache>
            </c:numRef>
          </c:val>
          <c:extLst>
            <c:ext xmlns:c16="http://schemas.microsoft.com/office/drawing/2014/chart" uri="{C3380CC4-5D6E-409C-BE32-E72D297353CC}">
              <c16:uniqueId val="{00000004-610D-4096-B8C6-4424BB5C5C5C}"/>
            </c:ext>
          </c:extLst>
        </c:ser>
        <c:ser>
          <c:idx val="1"/>
          <c:order val="1"/>
          <c:tx>
            <c:strRef>
              <c:f>NKL!$D$36</c:f>
              <c:strCache>
                <c:ptCount val="1"/>
              </c:strCache>
            </c:strRef>
          </c:tx>
          <c:spPr>
            <a:solidFill>
              <a:schemeClr val="accent1"/>
            </a:solidFill>
            <a:ln>
              <a:noFill/>
            </a:ln>
            <a:effectLst/>
          </c:spPr>
          <c:invertIfNegative val="0"/>
          <c:dLbls>
            <c:dLbl>
              <c:idx val="0"/>
              <c:tx>
                <c:rich>
                  <a:bodyPr/>
                  <a:lstStyle/>
                  <a:p>
                    <a:fld id="{DA87BD87-A206-4A85-855E-CD72006E4188}" type="VALUE">
                      <a:rPr lang="en-US" smtClean="0"/>
                      <a:pPr/>
                      <a:t>[REIKŠMĖ]</a:t>
                    </a:fld>
                    <a:r>
                      <a:rPr lang="en-US" dirty="0"/>
                      <a:t> </a:t>
                    </a:r>
                  </a:p>
                  <a:p>
                    <a:r>
                      <a:rPr lang="en-US" dirty="0"/>
                      <a:t>23</a:t>
                    </a:r>
                    <a:r>
                      <a:rPr lang="en-US" baseline="0" dirty="0"/>
                      <a:t> </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10D-4096-B8C6-4424BB5C5C5C}"/>
                </c:ext>
              </c:extLst>
            </c:dLbl>
            <c:dLbl>
              <c:idx val="1"/>
              <c:tx>
                <c:rich>
                  <a:bodyPr/>
                  <a:lstStyle/>
                  <a:p>
                    <a:fld id="{2C2E3FD5-59A8-4CF2-8445-80F02242EC85}" type="VALUE">
                      <a:rPr lang="en-US" smtClean="0"/>
                      <a:pPr/>
                      <a:t>[REIKŠMĖ]</a:t>
                    </a:fld>
                    <a:r>
                      <a:rPr lang="en-US" dirty="0"/>
                      <a:t>; 87</a:t>
                    </a:r>
                    <a:r>
                      <a:rPr lang="en-US" baseline="0" dirty="0"/>
                      <a:t> </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26137510936132985"/>
                      <c:h val="0.11912502238204048"/>
                    </c:manualLayout>
                  </c15:layout>
                  <c15:dlblFieldTable/>
                  <c15:showDataLabelsRange val="0"/>
                </c:ext>
                <c:ext xmlns:c16="http://schemas.microsoft.com/office/drawing/2014/chart" uri="{C3380CC4-5D6E-409C-BE32-E72D297353CC}">
                  <c16:uniqueId val="{00000006-610D-4096-B8C6-4424BB5C5C5C}"/>
                </c:ext>
              </c:extLst>
            </c:dLbl>
            <c:dLbl>
              <c:idx val="2"/>
              <c:tx>
                <c:rich>
                  <a:bodyPr/>
                  <a:lstStyle/>
                  <a:p>
                    <a:fld id="{15974C66-9390-469A-8AD8-CAE92D760691}" type="VALUE">
                      <a:rPr lang="en-US" smtClean="0"/>
                      <a:pPr/>
                      <a:t>[REIKŠMĖ]</a:t>
                    </a:fld>
                    <a:r>
                      <a:rPr lang="en-US" dirty="0"/>
                      <a:t>;</a:t>
                    </a:r>
                    <a:r>
                      <a:rPr lang="en-US" baseline="0" dirty="0"/>
                      <a:t> </a:t>
                    </a:r>
                    <a:r>
                      <a:rPr lang="en-US" dirty="0"/>
                      <a:t>99,1</a:t>
                    </a:r>
                    <a:r>
                      <a:rPr lang="en-US" baseline="0" dirty="0"/>
                      <a:t> </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22559733158355202"/>
                      <c:h val="0.11912502238204048"/>
                    </c:manualLayout>
                  </c15:layout>
                  <c15:dlblFieldTable/>
                  <c15:showDataLabelsRange val="0"/>
                </c:ext>
                <c:ext xmlns:c16="http://schemas.microsoft.com/office/drawing/2014/chart" uri="{C3380CC4-5D6E-409C-BE32-E72D297353CC}">
                  <c16:uniqueId val="{00000007-610D-4096-B8C6-4424BB5C5C5C}"/>
                </c:ext>
              </c:extLst>
            </c:dLbl>
            <c:dLbl>
              <c:idx val="3"/>
              <c:tx>
                <c:rich>
                  <a:bodyPr/>
                  <a:lstStyle/>
                  <a:p>
                    <a:fld id="{EE2EA8B9-22BE-4748-AB8F-7A5E15EC713B}" type="VALUE">
                      <a:rPr lang="en-US" smtClean="0"/>
                      <a:pPr/>
                      <a:t>[REIKŠMĖ]</a:t>
                    </a:fld>
                    <a:r>
                      <a:rPr lang="en-US" dirty="0"/>
                      <a:t>;</a:t>
                    </a:r>
                    <a:r>
                      <a:rPr lang="en-US" baseline="0" dirty="0"/>
                      <a:t> </a:t>
                    </a:r>
                    <a:r>
                      <a:rPr lang="en-US" dirty="0"/>
                      <a:t>100%</a:t>
                    </a:r>
                  </a:p>
                </c:rich>
              </c:tx>
              <c:dLblPos val="ctr"/>
              <c:showLegendKey val="0"/>
              <c:showVal val="1"/>
              <c:showCatName val="0"/>
              <c:showSerName val="0"/>
              <c:showPercent val="0"/>
              <c:showBubbleSize val="0"/>
              <c:extLst>
                <c:ext xmlns:c15="http://schemas.microsoft.com/office/drawing/2012/chart" uri="{CE6537A1-D6FC-4f65-9D91-7224C49458BB}">
                  <c15:layout>
                    <c:manualLayout>
                      <c:w val="0.41415288713910758"/>
                      <c:h val="0.11912502238204048"/>
                    </c:manualLayout>
                  </c15:layout>
                  <c15:dlblFieldTable/>
                  <c15:showDataLabelsRange val="0"/>
                </c:ext>
                <c:ext xmlns:c16="http://schemas.microsoft.com/office/drawing/2014/chart" uri="{C3380CC4-5D6E-409C-BE32-E72D297353CC}">
                  <c16:uniqueId val="{00000008-610D-4096-B8C6-4424BB5C5C5C}"/>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NKL!$B$37:$B$40</c:f>
              <c:strCache>
                <c:ptCount val="4"/>
                <c:pt idx="0">
                  <c:v>Išmokėta projektams</c:v>
                </c:pt>
                <c:pt idx="1">
                  <c:v>Sudaryta projektų 
sutarčių</c:v>
                </c:pt>
                <c:pt idx="2">
                  <c:v>Paskelbta 
kvietimų</c:v>
                </c:pt>
                <c:pt idx="3">
                  <c:v>Skirta 
NKL lėšų</c:v>
                </c:pt>
              </c:strCache>
            </c:strRef>
          </c:cat>
          <c:val>
            <c:numRef>
              <c:f>NKL!$D$37:$D$40</c:f>
              <c:numCache>
                <c:formatCode>General</c:formatCode>
                <c:ptCount val="4"/>
              </c:numCache>
            </c:numRef>
          </c:val>
          <c:extLst>
            <c:ext xmlns:c16="http://schemas.microsoft.com/office/drawing/2014/chart" uri="{C3380CC4-5D6E-409C-BE32-E72D297353CC}">
              <c16:uniqueId val="{00000009-610D-4096-B8C6-4424BB5C5C5C}"/>
            </c:ext>
          </c:extLst>
        </c:ser>
        <c:dLbls>
          <c:dLblPos val="outEnd"/>
          <c:showLegendKey val="0"/>
          <c:showVal val="1"/>
          <c:showCatName val="0"/>
          <c:showSerName val="0"/>
          <c:showPercent val="0"/>
          <c:showBubbleSize val="0"/>
        </c:dLbls>
        <c:gapWidth val="10"/>
        <c:axId val="625717904"/>
        <c:axId val="625710224"/>
      </c:barChart>
      <c:catAx>
        <c:axId val="62571790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lt-LT"/>
          </a:p>
        </c:txPr>
        <c:crossAx val="625710224"/>
        <c:crosses val="autoZero"/>
        <c:auto val="1"/>
        <c:lblAlgn val="ctr"/>
        <c:lblOffset val="100"/>
        <c:noMultiLvlLbl val="0"/>
      </c:catAx>
      <c:valAx>
        <c:axId val="625710224"/>
        <c:scaling>
          <c:orientation val="minMax"/>
        </c:scaling>
        <c:delete val="1"/>
        <c:axPos val="b"/>
        <c:numFmt formatCode="#,##0" sourceLinked="1"/>
        <c:majorTickMark val="none"/>
        <c:minorTickMark val="none"/>
        <c:tickLblPos val="nextTo"/>
        <c:crossAx val="62571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741581312717923"/>
          <c:y val="5.8073386809298445E-2"/>
          <c:w val="0.62521505111026776"/>
          <c:h val="0.92614073823506526"/>
        </c:manualLayout>
      </c:layout>
      <c:barChart>
        <c:barDir val="bar"/>
        <c:grouping val="clustered"/>
        <c:varyColors val="0"/>
        <c:ser>
          <c:idx val="0"/>
          <c:order val="0"/>
          <c:tx>
            <c:strRef>
              <c:f>NKL!$C$36</c:f>
              <c:strCache>
                <c:ptCount val="1"/>
                <c:pt idx="0">
                  <c:v>2025 m. gegužė</c:v>
                </c:pt>
              </c:strCache>
            </c:strRef>
          </c:tx>
          <c:spPr>
            <a:solidFill>
              <a:srgbClr val="204D84"/>
            </a:solidFill>
            <a:ln>
              <a:solidFill>
                <a:srgbClr val="204D84"/>
              </a:solidFill>
            </a:ln>
            <a:effectLst/>
          </c:spPr>
          <c:invertIfNegative val="0"/>
          <c:dLbls>
            <c:dLbl>
              <c:idx val="0"/>
              <c:layout>
                <c:manualLayout>
                  <c:x val="-0.1482226978179676"/>
                  <c:y val="-5.1068834836148569E-3"/>
                </c:manualLayout>
              </c:layout>
              <c:tx>
                <c:rich>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r>
                      <a:rPr lang="en-US" sz="1000" b="1" dirty="0">
                        <a:solidFill>
                          <a:schemeClr val="bg1"/>
                        </a:solidFill>
                      </a:rPr>
                      <a:t>371;</a:t>
                    </a:r>
                    <a:r>
                      <a:rPr lang="en-US" sz="1000" b="1" baseline="0" dirty="0">
                        <a:solidFill>
                          <a:schemeClr val="bg1"/>
                        </a:solidFill>
                      </a:rPr>
                      <a:t> </a:t>
                    </a:r>
                  </a:p>
                  <a:p>
                    <a:pPr>
                      <a:defRPr sz="1000" b="1">
                        <a:solidFill>
                          <a:schemeClr val="bg1"/>
                        </a:solidFill>
                      </a:defRPr>
                    </a:pPr>
                    <a:r>
                      <a:rPr lang="en-US" sz="1000" b="1" baseline="0" dirty="0">
                        <a:solidFill>
                          <a:schemeClr val="bg1"/>
                        </a:solidFill>
                      </a:rPr>
                      <a:t>24 </a:t>
                    </a:r>
                    <a:r>
                      <a:rPr lang="en-US" sz="1000" b="1" dirty="0">
                        <a:solidFill>
                          <a:schemeClr val="bg1"/>
                        </a:solidFill>
                      </a:rPr>
                      <a:t>%</a:t>
                    </a:r>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lt-LT"/>
                </a:p>
              </c:txPr>
              <c:dLblPos val="outEnd"/>
              <c:showLegendKey val="0"/>
              <c:showVal val="1"/>
              <c:showCatName val="0"/>
              <c:showSerName val="0"/>
              <c:showPercent val="0"/>
              <c:showBubbleSize val="0"/>
              <c:extLst>
                <c:ext xmlns:c15="http://schemas.microsoft.com/office/drawing/2012/chart" uri="{CE6537A1-D6FC-4f65-9D91-7224C49458BB}">
                  <c15:layout>
                    <c:manualLayout>
                      <c:w val="0.16650233296014774"/>
                      <c:h val="0.11423826318651262"/>
                    </c:manualLayout>
                  </c15:layout>
                  <c15:showDataLabelsRange val="0"/>
                </c:ext>
                <c:ext xmlns:c16="http://schemas.microsoft.com/office/drawing/2014/chart" uri="{C3380CC4-5D6E-409C-BE32-E72D297353CC}">
                  <c16:uniqueId val="{00000000-0B13-4CCB-882F-BD64AF6C49B4}"/>
                </c:ext>
              </c:extLst>
            </c:dLbl>
            <c:dLbl>
              <c:idx val="1"/>
              <c:tx>
                <c:rich>
                  <a:bodyPr/>
                  <a:lstStyle/>
                  <a:p>
                    <a:fld id="{EDC27C4E-C59A-428A-B2C1-25D7122280C2}" type="VALUE">
                      <a:rPr lang="en-US" smtClean="0"/>
                      <a:pPr/>
                      <a:t>[REIKŠMĖ]</a:t>
                    </a:fld>
                    <a:r>
                      <a:rPr lang="en-US" dirty="0"/>
                      <a:t>;</a:t>
                    </a:r>
                    <a:r>
                      <a:rPr lang="en-US" baseline="0" dirty="0"/>
                      <a:t> </a:t>
                    </a:r>
                    <a:r>
                      <a:rPr lang="en-US" dirty="0"/>
                      <a:t>100</a:t>
                    </a:r>
                    <a:r>
                      <a:rPr lang="en-US" baseline="0" dirty="0"/>
                      <a:t> </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2188471128608924"/>
                      <c:h val="0.11912502238204048"/>
                    </c:manualLayout>
                  </c15:layout>
                  <c15:dlblFieldTable/>
                  <c15:showDataLabelsRange val="0"/>
                </c:ext>
                <c:ext xmlns:c16="http://schemas.microsoft.com/office/drawing/2014/chart" uri="{C3380CC4-5D6E-409C-BE32-E72D297353CC}">
                  <c16:uniqueId val="{00000001-0B13-4CCB-882F-BD64AF6C49B4}"/>
                </c:ext>
              </c:extLst>
            </c:dLbl>
            <c:dLbl>
              <c:idx val="2"/>
              <c:tx>
                <c:rich>
                  <a:bodyPr/>
                  <a:lstStyle/>
                  <a:p>
                    <a:fld id="{E226DD03-B8DE-4DF7-A0E9-B0174B417F1D}" type="VALUE">
                      <a:rPr lang="en-US" smtClean="0"/>
                      <a:pPr/>
                      <a:t>[REIKŠMĖ]</a:t>
                    </a:fld>
                    <a:r>
                      <a:rPr lang="en-US" dirty="0"/>
                      <a:t>;</a:t>
                    </a:r>
                    <a:r>
                      <a:rPr lang="en-US" baseline="0" dirty="0"/>
                      <a:t> </a:t>
                    </a:r>
                    <a:r>
                      <a:rPr lang="en-US" dirty="0"/>
                      <a:t>100</a:t>
                    </a:r>
                    <a:r>
                      <a:rPr lang="en-US" baseline="0" dirty="0"/>
                      <a:t> </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22548622047244091"/>
                      <c:h val="0.11912502238204048"/>
                    </c:manualLayout>
                  </c15:layout>
                  <c15:dlblFieldTable/>
                  <c15:showDataLabelsRange val="0"/>
                </c:ext>
                <c:ext xmlns:c16="http://schemas.microsoft.com/office/drawing/2014/chart" uri="{C3380CC4-5D6E-409C-BE32-E72D297353CC}">
                  <c16:uniqueId val="{00000002-0B13-4CCB-882F-BD64AF6C49B4}"/>
                </c:ext>
              </c:extLst>
            </c:dLbl>
            <c:dLbl>
              <c:idx val="3"/>
              <c:tx>
                <c:rich>
                  <a:bodyPr/>
                  <a:lstStyle/>
                  <a:p>
                    <a:fld id="{C1E1BD85-79CE-4C63-8AF4-F3B2798E3FC1}" type="VALUE">
                      <a:rPr lang="en-US" smtClean="0"/>
                      <a:pPr/>
                      <a:t>[REIKŠMĖ]</a:t>
                    </a:fld>
                    <a:r>
                      <a:rPr lang="en-US" dirty="0"/>
                      <a:t>;</a:t>
                    </a:r>
                    <a:r>
                      <a:rPr lang="en-US" baseline="0" dirty="0"/>
                      <a:t> </a:t>
                    </a:r>
                    <a:r>
                      <a:rPr lang="en-US" dirty="0"/>
                      <a:t>100%</a:t>
                    </a:r>
                  </a:p>
                </c:rich>
              </c:tx>
              <c:dLblPos val="ctr"/>
              <c:showLegendKey val="0"/>
              <c:showVal val="1"/>
              <c:showCatName val="0"/>
              <c:showSerName val="0"/>
              <c:showPercent val="0"/>
              <c:showBubbleSize val="0"/>
              <c:extLst>
                <c:ext xmlns:c15="http://schemas.microsoft.com/office/drawing/2012/chart" uri="{CE6537A1-D6FC-4f65-9D91-7224C49458BB}">
                  <c15:layout>
                    <c:manualLayout>
                      <c:w val="0.2113751093613298"/>
                      <c:h val="0.11912502238204048"/>
                    </c:manualLayout>
                  </c15:layout>
                  <c15:dlblFieldTable/>
                  <c15:showDataLabelsRange val="0"/>
                </c:ext>
                <c:ext xmlns:c16="http://schemas.microsoft.com/office/drawing/2014/chart" uri="{C3380CC4-5D6E-409C-BE32-E72D297353CC}">
                  <c16:uniqueId val="{00000003-0B13-4CCB-882F-BD64AF6C49B4}"/>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NKL!$B$37:$B$40</c:f>
              <c:strCache>
                <c:ptCount val="4"/>
                <c:pt idx="0">
                  <c:v>Sudaryta sutarčių su projektų vykdytojais</c:v>
                </c:pt>
                <c:pt idx="1">
                  <c:v>Sudaryta sutarčių su NPB</c:v>
                </c:pt>
                <c:pt idx="2">
                  <c:v>Paskelbta 
kvietimų</c:v>
                </c:pt>
                <c:pt idx="3">
                  <c:v>Skirta 
NKL lėšų</c:v>
                </c:pt>
              </c:strCache>
            </c:strRef>
          </c:cat>
          <c:val>
            <c:numRef>
              <c:f>NKL!$C$37:$C$40</c:f>
              <c:numCache>
                <c:formatCode>#,##0</c:formatCode>
                <c:ptCount val="4"/>
                <c:pt idx="0">
                  <c:v>370.5</c:v>
                </c:pt>
                <c:pt idx="1">
                  <c:v>1552</c:v>
                </c:pt>
                <c:pt idx="2">
                  <c:v>1552</c:v>
                </c:pt>
                <c:pt idx="3">
                  <c:v>1552</c:v>
                </c:pt>
              </c:numCache>
            </c:numRef>
          </c:val>
          <c:extLst>
            <c:ext xmlns:c16="http://schemas.microsoft.com/office/drawing/2014/chart" uri="{C3380CC4-5D6E-409C-BE32-E72D297353CC}">
              <c16:uniqueId val="{00000004-0B13-4CCB-882F-BD64AF6C49B4}"/>
            </c:ext>
          </c:extLst>
        </c:ser>
        <c:ser>
          <c:idx val="1"/>
          <c:order val="1"/>
          <c:tx>
            <c:strRef>
              <c:f>NKL!$D$36</c:f>
              <c:strCache>
                <c:ptCount val="1"/>
              </c:strCache>
            </c:strRef>
          </c:tx>
          <c:spPr>
            <a:solidFill>
              <a:schemeClr val="accent1"/>
            </a:solidFill>
            <a:ln>
              <a:noFill/>
            </a:ln>
            <a:effectLst/>
          </c:spPr>
          <c:invertIfNegative val="0"/>
          <c:dLbls>
            <c:dLbl>
              <c:idx val="0"/>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fld id="{DA87BD87-A206-4A85-855E-CD72006E4188}" type="VALUE">
                      <a:rPr lang="en-US" smtClean="0">
                        <a:solidFill>
                          <a:schemeClr val="tx1"/>
                        </a:solidFill>
                      </a:rPr>
                      <a:pPr>
                        <a:defRPr sz="1100" b="1">
                          <a:solidFill>
                            <a:schemeClr val="tx1"/>
                          </a:solidFill>
                        </a:defRPr>
                      </a:pPr>
                      <a:t>[REIKŠMĖ]</a:t>
                    </a:fld>
                    <a:r>
                      <a:rPr lang="en-US" dirty="0">
                        <a:solidFill>
                          <a:schemeClr val="tx1"/>
                        </a:solidFill>
                      </a:rPr>
                      <a:t> </a:t>
                    </a:r>
                  </a:p>
                  <a:p>
                    <a:pPr>
                      <a:defRPr sz="1100" b="1">
                        <a:solidFill>
                          <a:schemeClr val="tx1"/>
                        </a:solidFill>
                      </a:defRPr>
                    </a:pPr>
                    <a:r>
                      <a:rPr lang="en-US" dirty="0">
                        <a:solidFill>
                          <a:schemeClr val="tx1"/>
                        </a:solidFill>
                      </a:rPr>
                      <a:t>5</a:t>
                    </a:r>
                    <a:r>
                      <a:rPr lang="en-US" baseline="0" dirty="0">
                        <a:solidFill>
                          <a:schemeClr val="tx1"/>
                        </a:solidFill>
                      </a:rPr>
                      <a:t> </a:t>
                    </a:r>
                    <a:r>
                      <a:rPr lang="en-US" dirty="0">
                        <a:solidFill>
                          <a:schemeClr val="tx1"/>
                        </a:solidFill>
                      </a:rPr>
                      <a:t>%</a:t>
                    </a:r>
                  </a:p>
                </c:rich>
              </c:tx>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lt-LT"/>
                </a:p>
              </c:txPr>
              <c:dLblPos val="ctr"/>
              <c:showLegendKey val="0"/>
              <c:showVal val="1"/>
              <c:showCatName val="0"/>
              <c:showSerName val="0"/>
              <c:showPercent val="0"/>
              <c:showBubbleSize val="0"/>
              <c:extLst>
                <c:ext xmlns:c15="http://schemas.microsoft.com/office/drawing/2012/chart" uri="{CE6537A1-D6FC-4f65-9D91-7224C49458BB}">
                  <c15:layout>
                    <c:manualLayout>
                      <c:w val="0.17424999999999999"/>
                      <c:h val="0.11912502238204048"/>
                    </c:manualLayout>
                  </c15:layout>
                  <c15:dlblFieldTable/>
                  <c15:showDataLabelsRange val="0"/>
                </c:ext>
                <c:ext xmlns:c16="http://schemas.microsoft.com/office/drawing/2014/chart" uri="{C3380CC4-5D6E-409C-BE32-E72D297353CC}">
                  <c16:uniqueId val="{00000005-0B13-4CCB-882F-BD64AF6C49B4}"/>
                </c:ext>
              </c:extLst>
            </c:dLbl>
            <c:dLbl>
              <c:idx val="1"/>
              <c:tx>
                <c:rich>
                  <a:bodyPr/>
                  <a:lstStyle/>
                  <a:p>
                    <a:fld id="{2C2E3FD5-59A8-4CF2-8445-80F02242EC85}" type="VALUE">
                      <a:rPr lang="en-US" smtClean="0"/>
                      <a:pPr/>
                      <a:t>[REIKŠMĖ]</a:t>
                    </a:fld>
                    <a:r>
                      <a:rPr lang="en-US" dirty="0"/>
                      <a:t>;</a:t>
                    </a:r>
                    <a:r>
                      <a:rPr lang="en-US" baseline="0" dirty="0"/>
                      <a:t> 100 </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2504862204724409"/>
                      <c:h val="0.11912502238204048"/>
                    </c:manualLayout>
                  </c15:layout>
                  <c15:dlblFieldTable/>
                  <c15:showDataLabelsRange val="0"/>
                </c:ext>
                <c:ext xmlns:c16="http://schemas.microsoft.com/office/drawing/2014/chart" uri="{C3380CC4-5D6E-409C-BE32-E72D297353CC}">
                  <c16:uniqueId val="{00000006-0B13-4CCB-882F-BD64AF6C49B4}"/>
                </c:ext>
              </c:extLst>
            </c:dLbl>
            <c:dLbl>
              <c:idx val="2"/>
              <c:tx>
                <c:rich>
                  <a:bodyPr/>
                  <a:lstStyle/>
                  <a:p>
                    <a:fld id="{15974C66-9390-469A-8AD8-CAE92D760691}" type="VALUE">
                      <a:rPr lang="en-US" smtClean="0"/>
                      <a:pPr/>
                      <a:t>[REIKŠMĖ]</a:t>
                    </a:fld>
                    <a:r>
                      <a:rPr lang="en-US" dirty="0"/>
                      <a:t>;</a:t>
                    </a:r>
                    <a:r>
                      <a:rPr lang="en-US" baseline="0" dirty="0"/>
                      <a:t> </a:t>
                    </a:r>
                    <a:r>
                      <a:rPr lang="en-US" dirty="0"/>
                      <a:t>100</a:t>
                    </a:r>
                    <a:r>
                      <a:rPr lang="en-US" baseline="0" dirty="0"/>
                      <a:t> </a:t>
                    </a:r>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0.21437510936132984"/>
                      <c:h val="0.11912502238204048"/>
                    </c:manualLayout>
                  </c15:layout>
                  <c15:dlblFieldTable/>
                  <c15:showDataLabelsRange val="0"/>
                </c:ext>
                <c:ext xmlns:c16="http://schemas.microsoft.com/office/drawing/2014/chart" uri="{C3380CC4-5D6E-409C-BE32-E72D297353CC}">
                  <c16:uniqueId val="{00000007-0B13-4CCB-882F-BD64AF6C49B4}"/>
                </c:ext>
              </c:extLst>
            </c:dLbl>
            <c:dLbl>
              <c:idx val="3"/>
              <c:tx>
                <c:rich>
                  <a:bodyPr/>
                  <a:lstStyle/>
                  <a:p>
                    <a:fld id="{EE2EA8B9-22BE-4748-AB8F-7A5E15EC713B}" type="VALUE">
                      <a:rPr lang="en-US" smtClean="0"/>
                      <a:pPr/>
                      <a:t>[REIKŠMĖ]</a:t>
                    </a:fld>
                    <a:r>
                      <a:rPr lang="en-US" dirty="0"/>
                      <a:t>;</a:t>
                    </a:r>
                    <a:r>
                      <a:rPr lang="en-US" baseline="0" dirty="0"/>
                      <a:t> </a:t>
                    </a:r>
                    <a:r>
                      <a:rPr lang="en-US" dirty="0"/>
                      <a:t>100%</a:t>
                    </a:r>
                  </a:p>
                </c:rich>
              </c:tx>
              <c:dLblPos val="ctr"/>
              <c:showLegendKey val="0"/>
              <c:showVal val="1"/>
              <c:showCatName val="0"/>
              <c:showSerName val="0"/>
              <c:showPercent val="0"/>
              <c:showBubbleSize val="0"/>
              <c:extLst>
                <c:ext xmlns:c15="http://schemas.microsoft.com/office/drawing/2012/chart" uri="{CE6537A1-D6FC-4f65-9D91-7224C49458BB}">
                  <c15:layout>
                    <c:manualLayout>
                      <c:w val="0.28081955380577428"/>
                      <c:h val="0.11912502238204048"/>
                    </c:manualLayout>
                  </c15:layout>
                  <c15:dlblFieldTable/>
                  <c15:showDataLabelsRange val="0"/>
                </c:ext>
                <c:ext xmlns:c16="http://schemas.microsoft.com/office/drawing/2014/chart" uri="{C3380CC4-5D6E-409C-BE32-E72D297353CC}">
                  <c16:uniqueId val="{00000008-0B13-4CCB-882F-BD64AF6C49B4}"/>
                </c:ext>
              </c:extLst>
            </c:dLbl>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n-lt"/>
                    <a:ea typeface="+mn-ea"/>
                    <a:cs typeface="+mn-cs"/>
                  </a:defRPr>
                </a:pPr>
                <a:endParaRPr lang="lt-L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NKL!$B$37:$B$40</c:f>
              <c:strCache>
                <c:ptCount val="4"/>
                <c:pt idx="0">
                  <c:v>Sudaryta sutarčių su projektų vykdytojais</c:v>
                </c:pt>
                <c:pt idx="1">
                  <c:v>Sudaryta sutarčių su NPB</c:v>
                </c:pt>
                <c:pt idx="2">
                  <c:v>Paskelbta 
kvietimų</c:v>
                </c:pt>
                <c:pt idx="3">
                  <c:v>Skirta 
NKL lėšų</c:v>
                </c:pt>
              </c:strCache>
            </c:strRef>
          </c:cat>
          <c:val>
            <c:numRef>
              <c:f>NKL!$D$37:$D$40</c:f>
              <c:numCache>
                <c:formatCode>General</c:formatCode>
                <c:ptCount val="4"/>
              </c:numCache>
            </c:numRef>
          </c:val>
          <c:extLst>
            <c:ext xmlns:c16="http://schemas.microsoft.com/office/drawing/2014/chart" uri="{C3380CC4-5D6E-409C-BE32-E72D297353CC}">
              <c16:uniqueId val="{00000009-0B13-4CCB-882F-BD64AF6C49B4}"/>
            </c:ext>
          </c:extLst>
        </c:ser>
        <c:dLbls>
          <c:dLblPos val="outEnd"/>
          <c:showLegendKey val="0"/>
          <c:showVal val="1"/>
          <c:showCatName val="0"/>
          <c:showSerName val="0"/>
          <c:showPercent val="0"/>
          <c:showBubbleSize val="0"/>
        </c:dLbls>
        <c:gapWidth val="10"/>
        <c:axId val="625717904"/>
        <c:axId val="625710224"/>
      </c:barChart>
      <c:catAx>
        <c:axId val="62571790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lt-LT"/>
          </a:p>
        </c:txPr>
        <c:crossAx val="625710224"/>
        <c:crosses val="autoZero"/>
        <c:auto val="1"/>
        <c:lblAlgn val="ctr"/>
        <c:lblOffset val="100"/>
        <c:noMultiLvlLbl val="0"/>
      </c:catAx>
      <c:valAx>
        <c:axId val="625710224"/>
        <c:scaling>
          <c:orientation val="minMax"/>
        </c:scaling>
        <c:delete val="1"/>
        <c:axPos val="b"/>
        <c:numFmt formatCode="#,##0" sourceLinked="1"/>
        <c:majorTickMark val="none"/>
        <c:minorTickMark val="none"/>
        <c:tickLblPos val="nextTo"/>
        <c:crossAx val="625717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lt-L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Lapas1!$A$2</c:f>
              <c:strCache>
                <c:ptCount val="1"/>
                <c:pt idx="0">
                  <c:v>EK vertinamas IV subsidijos MP</c:v>
                </c:pt>
              </c:strCache>
            </c:strRef>
          </c:tx>
          <c:spPr>
            <a:solidFill>
              <a:srgbClr val="204D84">
                <a:lumMod val="40000"/>
                <a:lumOff val="60000"/>
              </a:srgbClr>
            </a:solidFill>
            <a:ln>
              <a:solidFill>
                <a:srgbClr val="204D84">
                  <a:lumMod val="40000"/>
                  <a:lumOff val="60000"/>
                </a:srgbClr>
              </a:solidFill>
            </a:ln>
            <a:effectLst/>
          </c:spPr>
          <c:invertIfNegative val="0"/>
          <c:dPt>
            <c:idx val="0"/>
            <c:invertIfNegative val="0"/>
            <c:bubble3D val="0"/>
            <c:spPr>
              <a:solidFill>
                <a:srgbClr val="204D84">
                  <a:lumMod val="40000"/>
                  <a:lumOff val="60000"/>
                </a:srgbClr>
              </a:solidFill>
              <a:ln>
                <a:solidFill>
                  <a:srgbClr val="204D84">
                    <a:lumMod val="40000"/>
                    <a:lumOff val="60000"/>
                  </a:srgbClr>
                </a:solidFill>
              </a:ln>
              <a:effectLst/>
            </c:spPr>
            <c:extLst>
              <c:ext xmlns:c16="http://schemas.microsoft.com/office/drawing/2014/chart" uri="{C3380CC4-5D6E-409C-BE32-E72D297353CC}">
                <c16:uniqueId val="{00000001-B16C-485E-80A1-4651EBD5844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rebuchet MS" panose="020B0603020202020204" pitchFamily="34" charset="0"/>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Lapas1!$B$1:$E$1</c:f>
              <c:strCache>
                <c:ptCount val="4"/>
                <c:pt idx="0">
                  <c:v>2025 II</c:v>
                </c:pt>
                <c:pt idx="1">
                  <c:v>2025 IV</c:v>
                </c:pt>
                <c:pt idx="2">
                  <c:v>2026 II</c:v>
                </c:pt>
                <c:pt idx="3">
                  <c:v>2026 III (galutinis)</c:v>
                </c:pt>
              </c:strCache>
            </c:strRef>
          </c:cat>
          <c:val>
            <c:numRef>
              <c:f>Lapas1!$B$2:$E$2</c:f>
              <c:numCache>
                <c:formatCode>General</c:formatCode>
                <c:ptCount val="4"/>
                <c:pt idx="0">
                  <c:v>515</c:v>
                </c:pt>
              </c:numCache>
            </c:numRef>
          </c:val>
          <c:extLst>
            <c:ext xmlns:c16="http://schemas.microsoft.com/office/drawing/2014/chart" uri="{C3380CC4-5D6E-409C-BE32-E72D297353CC}">
              <c16:uniqueId val="{00000002-B16C-485E-80A1-4651EBD5844B}"/>
            </c:ext>
          </c:extLst>
        </c:ser>
        <c:ser>
          <c:idx val="1"/>
          <c:order val="1"/>
          <c:tx>
            <c:strRef>
              <c:f>Lapas1!$A$3</c:f>
              <c:strCache>
                <c:ptCount val="1"/>
                <c:pt idx="0">
                  <c:v>Planuojamas subsidijos MP</c:v>
                </c:pt>
              </c:strCache>
            </c:strRef>
          </c:tx>
          <c:spPr>
            <a:solidFill>
              <a:srgbClr val="548DD4">
                <a:lumMod val="75000"/>
              </a:srgbClr>
            </a:solidFill>
            <a:ln>
              <a:solidFill>
                <a:srgbClr val="548DD4">
                  <a:lumMod val="75000"/>
                </a:srgb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rebuchet MS" panose="020B0603020202020204" pitchFamily="34" charset="0"/>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Lapas1!$B$1:$E$1</c:f>
              <c:strCache>
                <c:ptCount val="4"/>
                <c:pt idx="0">
                  <c:v>2025 II</c:v>
                </c:pt>
                <c:pt idx="1">
                  <c:v>2025 IV</c:v>
                </c:pt>
                <c:pt idx="2">
                  <c:v>2026 II</c:v>
                </c:pt>
                <c:pt idx="3">
                  <c:v>2026 III (galutinis)</c:v>
                </c:pt>
              </c:strCache>
            </c:strRef>
          </c:cat>
          <c:val>
            <c:numRef>
              <c:f>Lapas1!$B$3:$E$3</c:f>
              <c:numCache>
                <c:formatCode>General</c:formatCode>
                <c:ptCount val="4"/>
                <c:pt idx="1">
                  <c:v>153</c:v>
                </c:pt>
                <c:pt idx="2">
                  <c:v>139</c:v>
                </c:pt>
                <c:pt idx="3">
                  <c:v>422</c:v>
                </c:pt>
              </c:numCache>
            </c:numRef>
          </c:val>
          <c:extLst>
            <c:ext xmlns:c16="http://schemas.microsoft.com/office/drawing/2014/chart" uri="{C3380CC4-5D6E-409C-BE32-E72D297353CC}">
              <c16:uniqueId val="{00000003-B16C-485E-80A1-4651EBD5844B}"/>
            </c:ext>
          </c:extLst>
        </c:ser>
        <c:ser>
          <c:idx val="2"/>
          <c:order val="2"/>
          <c:tx>
            <c:strRef>
              <c:f>Lapas1!$A$4</c:f>
              <c:strCache>
                <c:ptCount val="1"/>
                <c:pt idx="0">
                  <c:v>Planuojamas paskolos MP</c:v>
                </c:pt>
              </c:strCache>
            </c:strRef>
          </c:tx>
          <c:spPr>
            <a:solidFill>
              <a:schemeClr val="bg1">
                <a:lumMod val="65000"/>
              </a:schemeClr>
            </a:solidFill>
            <a:ln>
              <a:solidFill>
                <a:schemeClr val="bg1">
                  <a:lumMod val="6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rebuchet MS" panose="020B0603020202020204" pitchFamily="34" charset="0"/>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Lapas1!$B$1:$E$1</c:f>
              <c:strCache>
                <c:ptCount val="4"/>
                <c:pt idx="0">
                  <c:v>2025 II</c:v>
                </c:pt>
                <c:pt idx="1">
                  <c:v>2025 IV</c:v>
                </c:pt>
                <c:pt idx="2">
                  <c:v>2026 II</c:v>
                </c:pt>
                <c:pt idx="3">
                  <c:v>2026 III (galutinis)</c:v>
                </c:pt>
              </c:strCache>
            </c:strRef>
          </c:cat>
          <c:val>
            <c:numRef>
              <c:f>Lapas1!$B$4:$E$4</c:f>
              <c:numCache>
                <c:formatCode>General</c:formatCode>
                <c:ptCount val="4"/>
                <c:pt idx="1">
                  <c:v>360</c:v>
                </c:pt>
                <c:pt idx="3">
                  <c:v>433</c:v>
                </c:pt>
              </c:numCache>
            </c:numRef>
          </c:val>
          <c:extLst>
            <c:ext xmlns:c16="http://schemas.microsoft.com/office/drawing/2014/chart" uri="{C3380CC4-5D6E-409C-BE32-E72D297353CC}">
              <c16:uniqueId val="{00000004-B16C-485E-80A1-4651EBD5844B}"/>
            </c:ext>
          </c:extLst>
        </c:ser>
        <c:dLbls>
          <c:showLegendKey val="0"/>
          <c:showVal val="0"/>
          <c:showCatName val="0"/>
          <c:showSerName val="0"/>
          <c:showPercent val="0"/>
          <c:showBubbleSize val="0"/>
        </c:dLbls>
        <c:gapWidth val="219"/>
        <c:overlap val="-27"/>
        <c:axId val="1338529280"/>
        <c:axId val="1338532160"/>
      </c:barChart>
      <c:catAx>
        <c:axId val="1338529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rebuchet MS" panose="020B0603020202020204" pitchFamily="34" charset="0"/>
                <a:ea typeface="+mn-ea"/>
                <a:cs typeface="+mn-cs"/>
              </a:defRPr>
            </a:pPr>
            <a:endParaRPr lang="lt-LT"/>
          </a:p>
        </c:txPr>
        <c:crossAx val="1338532160"/>
        <c:crosses val="autoZero"/>
        <c:auto val="1"/>
        <c:lblAlgn val="ctr"/>
        <c:lblOffset val="100"/>
        <c:noMultiLvlLbl val="0"/>
      </c:catAx>
      <c:valAx>
        <c:axId val="1338532160"/>
        <c:scaling>
          <c:orientation val="minMax"/>
        </c:scaling>
        <c:delete val="1"/>
        <c:axPos val="l"/>
        <c:numFmt formatCode="General" sourceLinked="1"/>
        <c:majorTickMark val="none"/>
        <c:minorTickMark val="none"/>
        <c:tickLblPos val="nextTo"/>
        <c:crossAx val="1338529280"/>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t-LT"/>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3333333333333333E-2"/>
          <c:y val="5.0925925925925923E-2"/>
          <c:w val="0.93888888888888888"/>
          <c:h val="0.68491469816272965"/>
        </c:manualLayout>
      </c:layout>
      <c:barChart>
        <c:barDir val="col"/>
        <c:grouping val="clustered"/>
        <c:varyColors val="0"/>
        <c:ser>
          <c:idx val="0"/>
          <c:order val="0"/>
          <c:tx>
            <c:strRef>
              <c:f>'rodikliu_pasiekimas_pagal minis'!$C$23</c:f>
              <c:strCache>
                <c:ptCount val="1"/>
                <c:pt idx="0">
                  <c:v>Dar siekiami</c:v>
                </c:pt>
              </c:strCache>
            </c:strRef>
          </c:tx>
          <c:spPr>
            <a:solidFill>
              <a:srgbClr val="548DD4">
                <a:lumMod val="75000"/>
                <a:alpha val="85000"/>
              </a:srgbClr>
            </a:solidFill>
            <a:ln w="28575" cap="flat" cmpd="sng" algn="ctr">
              <a:solidFill>
                <a:srgbClr val="548DD4">
                  <a:lumMod val="75000"/>
                  <a:alpha val="50000"/>
                </a:srgb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'rodikliu_pasiekimas_pagal minis'!$B$24:$B$36</c:f>
              <c:strCache>
                <c:ptCount val="13"/>
                <c:pt idx="0">
                  <c:v>SM</c:v>
                </c:pt>
                <c:pt idx="1">
                  <c:v>SAM</c:v>
                </c:pt>
                <c:pt idx="2">
                  <c:v>EM</c:v>
                </c:pt>
                <c:pt idx="3">
                  <c:v>ŠMSM</c:v>
                </c:pt>
                <c:pt idx="4">
                  <c:v>FM</c:v>
                </c:pt>
                <c:pt idx="5">
                  <c:v>SADM</c:v>
                </c:pt>
                <c:pt idx="6">
                  <c:v>AM</c:v>
                </c:pt>
                <c:pt idx="7">
                  <c:v>EIM</c:v>
                </c:pt>
                <c:pt idx="8">
                  <c:v>VRM</c:v>
                </c:pt>
                <c:pt idx="9">
                  <c:v>EIM ir ŠMSM</c:v>
                </c:pt>
                <c:pt idx="10">
                  <c:v>FM ir SADM</c:v>
                </c:pt>
                <c:pt idx="11">
                  <c:v>KAM</c:v>
                </c:pt>
                <c:pt idx="12">
                  <c:v>KM</c:v>
                </c:pt>
              </c:strCache>
            </c:strRef>
          </c:cat>
          <c:val>
            <c:numRef>
              <c:f>'rodikliu_pasiekimas_pagal minis'!$C$24:$C$36</c:f>
              <c:numCache>
                <c:formatCode>General</c:formatCode>
                <c:ptCount val="13"/>
                <c:pt idx="0">
                  <c:v>16</c:v>
                </c:pt>
                <c:pt idx="1">
                  <c:v>9</c:v>
                </c:pt>
                <c:pt idx="2">
                  <c:v>14</c:v>
                </c:pt>
                <c:pt idx="3">
                  <c:v>15</c:v>
                </c:pt>
                <c:pt idx="4">
                  <c:v>14</c:v>
                </c:pt>
                <c:pt idx="5">
                  <c:v>8</c:v>
                </c:pt>
                <c:pt idx="6">
                  <c:v>6</c:v>
                </c:pt>
                <c:pt idx="7">
                  <c:v>14</c:v>
                </c:pt>
                <c:pt idx="8">
                  <c:v>2</c:v>
                </c:pt>
                <c:pt idx="9">
                  <c:v>2</c:v>
                </c:pt>
                <c:pt idx="10">
                  <c:v>1</c:v>
                </c:pt>
                <c:pt idx="11">
                  <c:v>3</c:v>
                </c:pt>
                <c:pt idx="12">
                  <c:v>2</c:v>
                </c:pt>
              </c:numCache>
            </c:numRef>
          </c:val>
          <c:extLst>
            <c:ext xmlns:c16="http://schemas.microsoft.com/office/drawing/2014/chart" uri="{C3380CC4-5D6E-409C-BE32-E72D297353CC}">
              <c16:uniqueId val="{00000000-DF6D-461E-A986-24E158C01276}"/>
            </c:ext>
          </c:extLst>
        </c:ser>
        <c:ser>
          <c:idx val="1"/>
          <c:order val="1"/>
          <c:tx>
            <c:strRef>
              <c:f>'rodikliu_pasiekimas_pagal minis'!$D$23</c:f>
              <c:strCache>
                <c:ptCount val="1"/>
                <c:pt idx="0">
                  <c:v>Iš jų didelės rizikos</c:v>
                </c:pt>
              </c:strCache>
            </c:strRef>
          </c:tx>
          <c:spPr>
            <a:solidFill>
              <a:srgbClr val="C00000">
                <a:alpha val="85000"/>
              </a:srgbClr>
            </a:solidFill>
            <a:ln w="25400" cap="flat" cmpd="sng" algn="ctr">
              <a:solidFill>
                <a:srgbClr val="C00000">
                  <a:alpha val="50000"/>
                </a:srgb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'rodikliu_pasiekimas_pagal minis'!$B$24:$B$36</c:f>
              <c:strCache>
                <c:ptCount val="13"/>
                <c:pt idx="0">
                  <c:v>SM</c:v>
                </c:pt>
                <c:pt idx="1">
                  <c:v>SAM</c:v>
                </c:pt>
                <c:pt idx="2">
                  <c:v>EM</c:v>
                </c:pt>
                <c:pt idx="3">
                  <c:v>ŠMSM</c:v>
                </c:pt>
                <c:pt idx="4">
                  <c:v>FM</c:v>
                </c:pt>
                <c:pt idx="5">
                  <c:v>SADM</c:v>
                </c:pt>
                <c:pt idx="6">
                  <c:v>AM</c:v>
                </c:pt>
                <c:pt idx="7">
                  <c:v>EIM</c:v>
                </c:pt>
                <c:pt idx="8">
                  <c:v>VRM</c:v>
                </c:pt>
                <c:pt idx="9">
                  <c:v>EIM ir ŠMSM</c:v>
                </c:pt>
                <c:pt idx="10">
                  <c:v>FM ir SADM</c:v>
                </c:pt>
                <c:pt idx="11">
                  <c:v>KAM</c:v>
                </c:pt>
                <c:pt idx="12">
                  <c:v>KM</c:v>
                </c:pt>
              </c:strCache>
            </c:strRef>
          </c:cat>
          <c:val>
            <c:numRef>
              <c:f>'rodikliu_pasiekimas_pagal minis'!$D$24:$D$36</c:f>
              <c:numCache>
                <c:formatCode>General</c:formatCode>
                <c:ptCount val="13"/>
                <c:pt idx="0">
                  <c:v>12</c:v>
                </c:pt>
                <c:pt idx="1">
                  <c:v>7</c:v>
                </c:pt>
                <c:pt idx="2">
                  <c:v>6</c:v>
                </c:pt>
                <c:pt idx="3">
                  <c:v>4</c:v>
                </c:pt>
                <c:pt idx="4">
                  <c:v>3</c:v>
                </c:pt>
                <c:pt idx="5">
                  <c:v>3</c:v>
                </c:pt>
                <c:pt idx="6">
                  <c:v>3</c:v>
                </c:pt>
                <c:pt idx="7">
                  <c:v>2</c:v>
                </c:pt>
                <c:pt idx="8">
                  <c:v>2</c:v>
                </c:pt>
                <c:pt idx="9">
                  <c:v>1</c:v>
                </c:pt>
                <c:pt idx="10">
                  <c:v>1</c:v>
                </c:pt>
                <c:pt idx="11">
                  <c:v>0</c:v>
                </c:pt>
                <c:pt idx="12">
                  <c:v>0</c:v>
                </c:pt>
              </c:numCache>
            </c:numRef>
          </c:val>
          <c:extLst>
            <c:ext xmlns:c16="http://schemas.microsoft.com/office/drawing/2014/chart" uri="{C3380CC4-5D6E-409C-BE32-E72D297353CC}">
              <c16:uniqueId val="{00000001-DF6D-461E-A986-24E158C01276}"/>
            </c:ext>
          </c:extLst>
        </c:ser>
        <c:dLbls>
          <c:dLblPos val="inEnd"/>
          <c:showLegendKey val="0"/>
          <c:showVal val="1"/>
          <c:showCatName val="0"/>
          <c:showSerName val="0"/>
          <c:showPercent val="0"/>
          <c:showBubbleSize val="0"/>
        </c:dLbls>
        <c:gapWidth val="65"/>
        <c:axId val="1332901951"/>
        <c:axId val="1332900031"/>
      </c:barChart>
      <c:catAx>
        <c:axId val="1332901951"/>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1" i="0" u="none" strike="noStrike" kern="1200" cap="all" baseline="0">
                <a:solidFill>
                  <a:schemeClr val="dk1">
                    <a:lumMod val="75000"/>
                    <a:lumOff val="25000"/>
                  </a:schemeClr>
                </a:solidFill>
                <a:latin typeface="+mn-lt"/>
                <a:ea typeface="+mn-ea"/>
                <a:cs typeface="+mn-cs"/>
              </a:defRPr>
            </a:pPr>
            <a:endParaRPr lang="lt-LT"/>
          </a:p>
        </c:txPr>
        <c:crossAx val="1332900031"/>
        <c:crosses val="autoZero"/>
        <c:auto val="1"/>
        <c:lblAlgn val="ctr"/>
        <c:lblOffset val="100"/>
        <c:noMultiLvlLbl val="0"/>
      </c:catAx>
      <c:valAx>
        <c:axId val="1332900031"/>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332901951"/>
        <c:crosses val="autoZero"/>
        <c:crossBetween val="between"/>
      </c:valAx>
      <c:spPr>
        <a:noFill/>
        <a:ln>
          <a:noFill/>
        </a:ln>
        <a:effectLst/>
      </c:spPr>
    </c:plotArea>
    <c:legend>
      <c:legendPos val="b"/>
      <c:layout>
        <c:manualLayout>
          <c:xMode val="edge"/>
          <c:yMode val="edge"/>
          <c:x val="0"/>
          <c:y val="0.89834322056953853"/>
          <c:w val="0.40672451881014871"/>
          <c:h val="8.2191402894210272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lt-L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bg1"/>
      </a:solidFill>
      <a:round/>
    </a:ln>
    <a:effectLst/>
  </c:spPr>
  <c:txPr>
    <a:bodyPr/>
    <a:lstStyle/>
    <a:p>
      <a:pPr>
        <a:defRPr/>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2" name="TextBox 1"/>
        <cdr:cNvSpPr txBox="1"/>
      </cdr:nvSpPr>
      <cdr:spPr>
        <a:xfrm xmlns:a="http://schemas.openxmlformats.org/drawingml/2006/main" flipV="1">
          <a:off x="-228600" y="-3162300"/>
          <a:ext cx="0" cy="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t-LT" sz="1100"/>
        </a:p>
      </cdr:txBody>
    </cdr:sp>
  </cdr:relSizeAnchor>
  <cdr:relSizeAnchor xmlns:cdr="http://schemas.openxmlformats.org/drawingml/2006/chartDrawing">
    <cdr:from>
      <cdr:x>0.83054</cdr:x>
      <cdr:y>0.10705</cdr:y>
    </cdr:from>
    <cdr:to>
      <cdr:x>0.94758</cdr:x>
      <cdr:y>0.17747</cdr:y>
    </cdr:to>
    <cdr:sp macro="" textlink="">
      <cdr:nvSpPr>
        <cdr:cNvPr id="3" name="TextBox 2"/>
        <cdr:cNvSpPr txBox="1"/>
      </cdr:nvSpPr>
      <cdr:spPr>
        <a:xfrm xmlns:a="http://schemas.openxmlformats.org/drawingml/2006/main">
          <a:off x="7064435" y="361960"/>
          <a:ext cx="995521" cy="2381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t-LT" sz="1100"/>
        </a:p>
      </cdr:txBody>
    </cdr:sp>
  </cdr:relSizeAnchor>
  <cdr:relSizeAnchor xmlns:cdr="http://schemas.openxmlformats.org/drawingml/2006/chartDrawing">
    <cdr:from>
      <cdr:x>0</cdr:x>
      <cdr:y>0</cdr:y>
    </cdr:from>
    <cdr:to>
      <cdr:x>0</cdr:x>
      <cdr:y>0</cdr:y>
    </cdr:to>
    <cdr:sp macro="" textlink="">
      <cdr:nvSpPr>
        <cdr:cNvPr id="4" name="TextBox 1"/>
        <cdr:cNvSpPr txBox="1"/>
      </cdr:nvSpPr>
      <cdr:spPr>
        <a:xfrm xmlns:a="http://schemas.openxmlformats.org/drawingml/2006/main" flipV="1">
          <a:off x="-228600" y="-3162300"/>
          <a:ext cx="0" cy="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t-LT" sz="1100"/>
        </a:p>
      </cdr:txBody>
    </cdr:sp>
  </cdr:relSizeAnchor>
  <cdr:relSizeAnchor xmlns:cdr="http://schemas.openxmlformats.org/drawingml/2006/chartDrawing">
    <cdr:from>
      <cdr:x>0.83054</cdr:x>
      <cdr:y>0.10705</cdr:y>
    </cdr:from>
    <cdr:to>
      <cdr:x>0.94758</cdr:x>
      <cdr:y>0.17747</cdr:y>
    </cdr:to>
    <cdr:sp macro="" textlink="">
      <cdr:nvSpPr>
        <cdr:cNvPr id="5" name="TextBox 2"/>
        <cdr:cNvSpPr txBox="1"/>
      </cdr:nvSpPr>
      <cdr:spPr>
        <a:xfrm xmlns:a="http://schemas.openxmlformats.org/drawingml/2006/main">
          <a:off x="7064435" y="361960"/>
          <a:ext cx="995521" cy="2381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lt-LT" sz="1100"/>
        </a:p>
      </cdr:txBody>
    </cdr:sp>
  </cdr:relSizeAnchor>
  <cdr:relSizeAnchor xmlns:cdr="http://schemas.openxmlformats.org/drawingml/2006/chartDrawing">
    <cdr:from>
      <cdr:x>0.88519</cdr:x>
      <cdr:y>0.11079</cdr:y>
    </cdr:from>
    <cdr:to>
      <cdr:x>0.99133</cdr:x>
      <cdr:y>0.17923</cdr:y>
    </cdr:to>
    <cdr:sp macro="" textlink="">
      <cdr:nvSpPr>
        <cdr:cNvPr id="10" name="TextBox 1"/>
        <cdr:cNvSpPr txBox="1"/>
      </cdr:nvSpPr>
      <cdr:spPr>
        <a:xfrm xmlns:a="http://schemas.openxmlformats.org/drawingml/2006/main">
          <a:off x="6180242" y="361950"/>
          <a:ext cx="741051" cy="2236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lt-LT" sz="105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1728"/>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sz="quarter" idx="1"/>
          </p:nvPr>
        </p:nvSpPr>
        <p:spPr>
          <a:xfrm>
            <a:off x="4143590" y="0"/>
            <a:ext cx="3169920" cy="481728"/>
          </a:xfrm>
          <a:prstGeom prst="rect">
            <a:avLst/>
          </a:prstGeom>
        </p:spPr>
        <p:txBody>
          <a:bodyPr vert="horz" lIns="91422" tIns="45711" rIns="91422" bIns="45711" rtlCol="0"/>
          <a:lstStyle>
            <a:lvl1pPr algn="r">
              <a:defRPr sz="1200"/>
            </a:lvl1pPr>
          </a:lstStyle>
          <a:p>
            <a:fld id="{6CF01BD6-766B-4D19-B75E-7E6A037A6BFB}" type="datetimeFigureOut">
              <a:rPr lang="en-US" smtClean="0"/>
              <a:t>8/19/2025</a:t>
            </a:fld>
            <a:endParaRPr lang="en-US"/>
          </a:p>
        </p:txBody>
      </p:sp>
      <p:sp>
        <p:nvSpPr>
          <p:cNvPr id="4" name="Footer Placeholder 3"/>
          <p:cNvSpPr>
            <a:spLocks noGrp="1"/>
          </p:cNvSpPr>
          <p:nvPr>
            <p:ph type="ftr" sz="quarter" idx="2"/>
          </p:nvPr>
        </p:nvSpPr>
        <p:spPr>
          <a:xfrm>
            <a:off x="3" y="9119477"/>
            <a:ext cx="3169920" cy="481727"/>
          </a:xfrm>
          <a:prstGeom prst="rect">
            <a:avLst/>
          </a:prstGeom>
        </p:spPr>
        <p:txBody>
          <a:bodyPr vert="horz" lIns="91422" tIns="45711" rIns="91422" bIns="45711" rtlCol="0" anchor="b"/>
          <a:lstStyle>
            <a:lvl1pPr algn="l">
              <a:defRPr sz="1200"/>
            </a:lvl1pPr>
          </a:lstStyle>
          <a:p>
            <a:endParaRPr lang="en-US"/>
          </a:p>
        </p:txBody>
      </p:sp>
      <p:sp>
        <p:nvSpPr>
          <p:cNvPr id="5" name="Slide Number Placeholder 4"/>
          <p:cNvSpPr>
            <a:spLocks noGrp="1"/>
          </p:cNvSpPr>
          <p:nvPr>
            <p:ph type="sldNum" sz="quarter" idx="3"/>
          </p:nvPr>
        </p:nvSpPr>
        <p:spPr>
          <a:xfrm>
            <a:off x="4143590" y="9119477"/>
            <a:ext cx="3169920" cy="481727"/>
          </a:xfrm>
          <a:prstGeom prst="rect">
            <a:avLst/>
          </a:prstGeom>
        </p:spPr>
        <p:txBody>
          <a:bodyPr vert="horz" lIns="91422" tIns="45711" rIns="91422" bIns="45711"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169920" cy="481728"/>
          </a:xfrm>
          <a:prstGeom prst="rect">
            <a:avLst/>
          </a:prstGeom>
        </p:spPr>
        <p:txBody>
          <a:bodyPr vert="horz" lIns="91422" tIns="45711" rIns="91422" bIns="45711" rtlCol="0"/>
          <a:lstStyle>
            <a:lvl1pPr algn="l">
              <a:defRPr sz="1200"/>
            </a:lvl1pPr>
          </a:lstStyle>
          <a:p>
            <a:endParaRPr lang="en-US"/>
          </a:p>
        </p:txBody>
      </p:sp>
      <p:sp>
        <p:nvSpPr>
          <p:cNvPr id="3" name="Date Placeholder 2"/>
          <p:cNvSpPr>
            <a:spLocks noGrp="1"/>
          </p:cNvSpPr>
          <p:nvPr>
            <p:ph type="dt" idx="1"/>
          </p:nvPr>
        </p:nvSpPr>
        <p:spPr>
          <a:xfrm>
            <a:off x="4143590" y="0"/>
            <a:ext cx="3169920" cy="481728"/>
          </a:xfrm>
          <a:prstGeom prst="rect">
            <a:avLst/>
          </a:prstGeom>
        </p:spPr>
        <p:txBody>
          <a:bodyPr vert="horz" lIns="91422" tIns="45711" rIns="91422" bIns="45711" rtlCol="0"/>
          <a:lstStyle>
            <a:lvl1pPr algn="r">
              <a:defRPr sz="1200"/>
            </a:lvl1pPr>
          </a:lstStyle>
          <a:p>
            <a:fld id="{E98D3C34-4FAE-4634-9621-7C1A1531823B}" type="datetimeFigureOut">
              <a:rPr lang="en-US" smtClean="0"/>
              <a:t>8/19/2025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22" tIns="45711" rIns="91422" bIns="45711" rtlCol="0" anchor="ctr"/>
          <a:lstStyle/>
          <a:p>
            <a:endParaRPr lang="en-US"/>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422" tIns="45711" rIns="91422" bIns="457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9119477"/>
            <a:ext cx="3169920" cy="481727"/>
          </a:xfrm>
          <a:prstGeom prst="rect">
            <a:avLst/>
          </a:prstGeom>
        </p:spPr>
        <p:txBody>
          <a:bodyPr vert="horz" lIns="91422" tIns="45711" rIns="91422" bIns="45711" rtlCol="0" anchor="b"/>
          <a:lstStyle>
            <a:lvl1pPr algn="l">
              <a:defRPr sz="1200"/>
            </a:lvl1pPr>
          </a:lstStyle>
          <a:p>
            <a:endParaRPr lang="en-US"/>
          </a:p>
        </p:txBody>
      </p:sp>
      <p:sp>
        <p:nvSpPr>
          <p:cNvPr id="7" name="Slide Number Placeholder 6"/>
          <p:cNvSpPr>
            <a:spLocks noGrp="1"/>
          </p:cNvSpPr>
          <p:nvPr>
            <p:ph type="sldNum" sz="quarter" idx="5"/>
          </p:nvPr>
        </p:nvSpPr>
        <p:spPr>
          <a:xfrm>
            <a:off x="4143590" y="9119477"/>
            <a:ext cx="3169920" cy="481727"/>
          </a:xfrm>
          <a:prstGeom prst="rect">
            <a:avLst/>
          </a:prstGeom>
        </p:spPr>
        <p:txBody>
          <a:bodyPr vert="horz" lIns="91422" tIns="45711" rIns="91422" bIns="45711"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130" rtl="0" eaLnBrk="1" latinLnBrk="0" hangingPunct="1">
      <a:defRPr sz="1200" kern="1200">
        <a:solidFill>
          <a:schemeClr val="tx1"/>
        </a:solidFill>
        <a:latin typeface="+mn-lt"/>
        <a:ea typeface="+mn-ea"/>
        <a:cs typeface="+mn-cs"/>
      </a:defRPr>
    </a:lvl1pPr>
    <a:lvl2pPr marL="457058" algn="l" defTabSz="914130" rtl="0" eaLnBrk="1" latinLnBrk="0" hangingPunct="1">
      <a:defRPr sz="1200" kern="1200">
        <a:solidFill>
          <a:schemeClr val="tx1"/>
        </a:solidFill>
        <a:latin typeface="+mn-lt"/>
        <a:ea typeface="+mn-ea"/>
        <a:cs typeface="+mn-cs"/>
      </a:defRPr>
    </a:lvl2pPr>
    <a:lvl3pPr marL="914130" algn="l" defTabSz="914130" rtl="0" eaLnBrk="1" latinLnBrk="0" hangingPunct="1">
      <a:defRPr sz="1200" kern="1200">
        <a:solidFill>
          <a:schemeClr val="tx1"/>
        </a:solidFill>
        <a:latin typeface="+mn-lt"/>
        <a:ea typeface="+mn-ea"/>
        <a:cs typeface="+mn-cs"/>
      </a:defRPr>
    </a:lvl3pPr>
    <a:lvl4pPr marL="1371192" algn="l" defTabSz="914130" rtl="0" eaLnBrk="1" latinLnBrk="0" hangingPunct="1">
      <a:defRPr sz="1200" kern="1200">
        <a:solidFill>
          <a:schemeClr val="tx1"/>
        </a:solidFill>
        <a:latin typeface="+mn-lt"/>
        <a:ea typeface="+mn-ea"/>
        <a:cs typeface="+mn-cs"/>
      </a:defRPr>
    </a:lvl4pPr>
    <a:lvl5pPr marL="1828259" algn="l" defTabSz="914130" rtl="0" eaLnBrk="1" latinLnBrk="0" hangingPunct="1">
      <a:defRPr sz="1200" kern="1200">
        <a:solidFill>
          <a:schemeClr val="tx1"/>
        </a:solidFill>
        <a:latin typeface="+mn-lt"/>
        <a:ea typeface="+mn-ea"/>
        <a:cs typeface="+mn-cs"/>
      </a:defRPr>
    </a:lvl5pPr>
    <a:lvl6pPr marL="2285316" algn="l" defTabSz="914130" rtl="0" eaLnBrk="1" latinLnBrk="0" hangingPunct="1">
      <a:defRPr sz="1200" kern="1200">
        <a:solidFill>
          <a:schemeClr val="tx1"/>
        </a:solidFill>
        <a:latin typeface="+mn-lt"/>
        <a:ea typeface="+mn-ea"/>
        <a:cs typeface="+mn-cs"/>
      </a:defRPr>
    </a:lvl6pPr>
    <a:lvl7pPr marL="2742374" algn="l" defTabSz="914130" rtl="0" eaLnBrk="1" latinLnBrk="0" hangingPunct="1">
      <a:defRPr sz="1200" kern="1200">
        <a:solidFill>
          <a:schemeClr val="tx1"/>
        </a:solidFill>
        <a:latin typeface="+mn-lt"/>
        <a:ea typeface="+mn-ea"/>
        <a:cs typeface="+mn-cs"/>
      </a:defRPr>
    </a:lvl7pPr>
    <a:lvl8pPr marL="3199440" algn="l" defTabSz="914130" rtl="0" eaLnBrk="1" latinLnBrk="0" hangingPunct="1">
      <a:defRPr sz="1200" kern="1200">
        <a:solidFill>
          <a:schemeClr val="tx1"/>
        </a:solidFill>
        <a:latin typeface="+mn-lt"/>
        <a:ea typeface="+mn-ea"/>
        <a:cs typeface="+mn-cs"/>
      </a:defRPr>
    </a:lvl8pPr>
    <a:lvl9pPr marL="3656503" algn="l" defTabSz="914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9" name="Shape 109"/>
          <p:cNvSpPr>
            <a:spLocks noGrp="1" noRot="1" noChangeAspect="1"/>
          </p:cNvSpPr>
          <p:nvPr>
            <p:ph type="sldImg" idx="2"/>
          </p:nvPr>
        </p:nvSpPr>
        <p:spPr>
          <a:xfrm>
            <a:off x="588963" y="20796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Pastabų vietos rezervavimo ženklas 1">
            <a:extLst>
              <a:ext uri="{FF2B5EF4-FFF2-40B4-BE49-F238E27FC236}">
                <a16:creationId xmlns:a16="http://schemas.microsoft.com/office/drawing/2014/main" id="{5F65BE01-6162-D63E-3047-FFF921A3383D}"/>
              </a:ext>
            </a:extLst>
          </p:cNvPr>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608588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a:xfrm>
            <a:off x="393700" y="384175"/>
            <a:ext cx="5953125" cy="3349625"/>
          </a:xfrm>
        </p:spPr>
      </p:sp>
      <p:sp>
        <p:nvSpPr>
          <p:cNvPr id="3" name="Pastabų vietos rezervavimo ženklas 2"/>
          <p:cNvSpPr>
            <a:spLocks noGrp="1"/>
          </p:cNvSpPr>
          <p:nvPr>
            <p:ph type="body" idx="1"/>
          </p:nvPr>
        </p:nvSpPr>
        <p:spPr>
          <a:xfrm>
            <a:off x="419103" y="3957639"/>
            <a:ext cx="5974080" cy="5538786"/>
          </a:xfrm>
        </p:spPr>
        <p:txBody>
          <a:bodyPr/>
          <a:lstStyle/>
          <a:p>
            <a:pPr algn="just"/>
            <a:endParaRPr lang="lt-LT" b="1" dirty="0"/>
          </a:p>
          <a:p>
            <a:pPr algn="just" defTabSz="914190">
              <a:defRPr/>
            </a:pPr>
            <a:endParaRPr lang="lt-LT" u="sng" dirty="0">
              <a:ea typeface="Calibri" panose="020F0502020204030204" pitchFamily="34" charset="0"/>
              <a:cs typeface="Times New Roman" panose="02020603050405020304" pitchFamily="18" charset="0"/>
            </a:endParaRPr>
          </a:p>
          <a:p>
            <a:pPr algn="just"/>
            <a:endParaRPr lang="lt-LT" sz="1500" dirty="0"/>
          </a:p>
        </p:txBody>
      </p:sp>
      <p:sp>
        <p:nvSpPr>
          <p:cNvPr id="4" name="Skaidrės numerio vietos rezervavimo ženklas 3"/>
          <p:cNvSpPr>
            <a:spLocks noGrp="1"/>
          </p:cNvSpPr>
          <p:nvPr>
            <p:ph type="sldNum" sz="quarter" idx="10"/>
          </p:nvPr>
        </p:nvSpPr>
        <p:spPr>
          <a:xfrm>
            <a:off x="3849688" y="9428166"/>
            <a:ext cx="2946400" cy="496887"/>
          </a:xfrm>
          <a:prstGeom prst="rect">
            <a:avLst/>
          </a:prstGeom>
        </p:spPr>
        <p:txBody>
          <a:bodyPr lIns="91412" tIns="45707" rIns="91412" bIns="45707"/>
          <a:lstStyle/>
          <a:p>
            <a:fld id="{FA5D1758-ED3D-4611-B861-63A1DF032208}" type="slidenum">
              <a:rPr lang="en-US" smtClean="0"/>
              <a:t>2</a:t>
            </a:fld>
            <a:endParaRPr lang="en-US"/>
          </a:p>
        </p:txBody>
      </p:sp>
    </p:spTree>
    <p:extLst>
      <p:ext uri="{BB962C8B-B14F-4D97-AF65-F5344CB8AC3E}">
        <p14:creationId xmlns:p14="http://schemas.microsoft.com/office/powerpoint/2010/main" val="3539762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B1EE1-6166-B330-B2D8-695B82F12355}"/>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960A332B-7CAD-D11F-D7A7-55E3D543BABF}"/>
              </a:ext>
            </a:extLst>
          </p:cNvPr>
          <p:cNvSpPr>
            <a:spLocks noGrp="1" noRot="1" noChangeAspect="1"/>
          </p:cNvSpPr>
          <p:nvPr>
            <p:ph type="sldImg"/>
          </p:nvPr>
        </p:nvSpPr>
        <p:spPr>
          <a:xfrm>
            <a:off x="895350" y="215900"/>
            <a:ext cx="6045200" cy="3400425"/>
          </a:xfrm>
        </p:spPr>
      </p:sp>
      <p:sp>
        <p:nvSpPr>
          <p:cNvPr id="3" name="Pastabų vietos rezervavimo ženklas 2">
            <a:extLst>
              <a:ext uri="{FF2B5EF4-FFF2-40B4-BE49-F238E27FC236}">
                <a16:creationId xmlns:a16="http://schemas.microsoft.com/office/drawing/2014/main" id="{33001471-F213-04E7-8E9A-33B3BCF49F7A}"/>
              </a:ext>
            </a:extLst>
          </p:cNvPr>
          <p:cNvSpPr>
            <a:spLocks noGrp="1"/>
          </p:cNvSpPr>
          <p:nvPr>
            <p:ph type="body" idx="1"/>
          </p:nvPr>
        </p:nvSpPr>
        <p:spPr>
          <a:xfrm>
            <a:off x="287106" y="3615452"/>
            <a:ext cx="6740990" cy="5556923"/>
          </a:xfrm>
        </p:spPr>
        <p:txBody>
          <a:bodyPr/>
          <a:lstStyle/>
          <a:p>
            <a:pPr marL="0" marR="0" lvl="0" indent="0" algn="just" defTabSz="755655" rtl="0" eaLnBrk="1" fontAlgn="auto" latinLnBrk="0" hangingPunct="1">
              <a:lnSpc>
                <a:spcPct val="100000"/>
              </a:lnSpc>
              <a:spcBef>
                <a:spcPts val="0"/>
              </a:spcBef>
              <a:spcAft>
                <a:spcPts val="0"/>
              </a:spcAft>
              <a:buClrTx/>
              <a:buSzTx/>
              <a:buFont typeface="Arial" panose="020B0604020202020204" pitchFamily="34" charset="0"/>
              <a:buNone/>
              <a:tabLst/>
              <a:defRPr/>
            </a:pPr>
            <a:endParaRPr lang="lt-LT" sz="1000" dirty="0">
              <a:solidFill>
                <a:schemeClr val="tx1"/>
              </a:solidFill>
            </a:endParaRPr>
          </a:p>
        </p:txBody>
      </p:sp>
      <p:sp>
        <p:nvSpPr>
          <p:cNvPr id="4" name="Skaidrės numerio vietos rezervavimo ženklas 3">
            <a:extLst>
              <a:ext uri="{FF2B5EF4-FFF2-40B4-BE49-F238E27FC236}">
                <a16:creationId xmlns:a16="http://schemas.microsoft.com/office/drawing/2014/main" id="{033E4F88-F1DC-14A1-B206-0FC29564AF15}"/>
              </a:ext>
            </a:extLst>
          </p:cNvPr>
          <p:cNvSpPr>
            <a:spLocks noGrp="1"/>
          </p:cNvSpPr>
          <p:nvPr>
            <p:ph type="sldNum" sz="quarter" idx="10"/>
          </p:nvPr>
        </p:nvSpPr>
        <p:spPr>
          <a:xfrm>
            <a:off x="4418961" y="9575025"/>
            <a:ext cx="3382098" cy="504626"/>
          </a:xfrm>
          <a:prstGeom prst="rect">
            <a:avLst/>
          </a:prstGeom>
        </p:spPr>
        <p:txBody>
          <a:bodyPr lIns="91412" tIns="45707" rIns="91412" bIns="45707"/>
          <a:lstStyle/>
          <a:p>
            <a:pPr marL="0" marR="0" lvl="0" indent="0" algn="r" defTabSz="661189" rtl="0" eaLnBrk="1" fontAlgn="auto" latinLnBrk="0" hangingPunct="1">
              <a:lnSpc>
                <a:spcPct val="100000"/>
              </a:lnSpc>
              <a:spcBef>
                <a:spcPts val="0"/>
              </a:spcBef>
              <a:spcAft>
                <a:spcPts val="0"/>
              </a:spcAft>
              <a:buClrTx/>
              <a:buSzTx/>
              <a:buFontTx/>
              <a:buNone/>
              <a:tabLst/>
              <a:defRPr/>
            </a:pPr>
            <a:fld id="{FA5D1758-ED3D-4611-B861-63A1DF03220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6611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725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FA5D1758-ED3D-4611-B861-63A1DF032208}" type="slidenum">
              <a:rPr lang="en-US" smtClean="0"/>
              <a:t>4</a:t>
            </a:fld>
            <a:endParaRPr lang="en-US"/>
          </a:p>
        </p:txBody>
      </p:sp>
    </p:spTree>
    <p:extLst>
      <p:ext uri="{BB962C8B-B14F-4D97-AF65-F5344CB8AC3E}">
        <p14:creationId xmlns:p14="http://schemas.microsoft.com/office/powerpoint/2010/main" val="4130810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3E8C4-4511-229E-7E7C-9C8C71BF8D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144A7-0B8F-7E17-C50A-FD527595D25D}"/>
              </a:ext>
            </a:extLst>
          </p:cNvPr>
          <p:cNvSpPr>
            <a:spLocks noGrp="1" noRot="1" noChangeAspect="1"/>
          </p:cNvSpPr>
          <p:nvPr>
            <p:ph type="sldImg"/>
          </p:nvPr>
        </p:nvSpPr>
        <p:spPr>
          <a:xfrm>
            <a:off x="852488" y="425450"/>
            <a:ext cx="5940425" cy="3341688"/>
          </a:xfrm>
        </p:spPr>
      </p:sp>
      <p:sp>
        <p:nvSpPr>
          <p:cNvPr id="3" name="Notes Placeholder 2">
            <a:extLst>
              <a:ext uri="{FF2B5EF4-FFF2-40B4-BE49-F238E27FC236}">
                <a16:creationId xmlns:a16="http://schemas.microsoft.com/office/drawing/2014/main" id="{D5C31823-0407-C190-E017-7357BD24028D}"/>
              </a:ext>
            </a:extLst>
          </p:cNvPr>
          <p:cNvSpPr>
            <a:spLocks noGrp="1"/>
          </p:cNvSpPr>
          <p:nvPr>
            <p:ph type="body" idx="1"/>
          </p:nvPr>
        </p:nvSpPr>
        <p:spPr>
          <a:xfrm>
            <a:off x="517634" y="3951806"/>
            <a:ext cx="6609647" cy="5776837"/>
          </a:xfrm>
        </p:spPr>
        <p:txBody>
          <a:bodyPr/>
          <a:lstStyle/>
          <a:p>
            <a:pPr algn="just" defTabSz="736986">
              <a:defRPr/>
            </a:pPr>
            <a:endParaRPr lang="lt-LT" b="1" u="sng" dirty="0">
              <a:solidFill>
                <a:srgbClr val="00020F"/>
              </a:solidFill>
              <a:ea typeface="Calibri" panose="020F0502020204030204" pitchFamily="34" charset="0"/>
            </a:endParaRPr>
          </a:p>
        </p:txBody>
      </p:sp>
      <p:sp>
        <p:nvSpPr>
          <p:cNvPr id="4" name="Slide Number Placeholder 3">
            <a:extLst>
              <a:ext uri="{FF2B5EF4-FFF2-40B4-BE49-F238E27FC236}">
                <a16:creationId xmlns:a16="http://schemas.microsoft.com/office/drawing/2014/main" id="{C2585A3C-3B29-0BF9-73BE-52F7DB033C6E}"/>
              </a:ext>
            </a:extLst>
          </p:cNvPr>
          <p:cNvSpPr>
            <a:spLocks noGrp="1"/>
          </p:cNvSpPr>
          <p:nvPr>
            <p:ph type="sldNum" sz="quarter" idx="5"/>
          </p:nvPr>
        </p:nvSpPr>
        <p:spPr/>
        <p:txBody>
          <a:bodyPr/>
          <a:lstStyle/>
          <a:p>
            <a:pPr marL="0" marR="0" lvl="0" indent="0" algn="r" defTabSz="685596" rtl="0" eaLnBrk="1" fontAlgn="auto" latinLnBrk="0" hangingPunct="1">
              <a:lnSpc>
                <a:spcPct val="100000"/>
              </a:lnSpc>
              <a:spcBef>
                <a:spcPts val="0"/>
              </a:spcBef>
              <a:spcAft>
                <a:spcPts val="0"/>
              </a:spcAft>
              <a:buClrTx/>
              <a:buSzTx/>
              <a:buFontTx/>
              <a:buNone/>
              <a:tabLst/>
              <a:defRPr/>
            </a:pPr>
            <a:fld id="{FA5D1758-ED3D-4611-B861-63A1DF032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59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970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indent="0" algn="just">
              <a:buFont typeface="Arial" panose="020B0604020202020204" pitchFamily="34" charset="0"/>
              <a:buNone/>
            </a:pPr>
            <a:endParaRPr kumimoji="0" lang="lt-LT"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Skaidrės numerio vietos rezervavimo ženklas 3"/>
          <p:cNvSpPr>
            <a:spLocks noGrp="1"/>
          </p:cNvSpPr>
          <p:nvPr>
            <p:ph type="sldNum" sz="quarter" idx="10"/>
          </p:nvPr>
        </p:nvSpPr>
        <p:spPr/>
        <p:txBody>
          <a:bodyPr/>
          <a:lstStyle/>
          <a:p>
            <a:fld id="{0B4D7227-7712-44A2-9413-29AA7CCA7D82}" type="slidenum">
              <a:rPr lang="lt-LT" smtClean="0">
                <a:solidFill>
                  <a:prstClr val="black"/>
                </a:solidFill>
              </a:rPr>
              <a:pPr/>
              <a:t>6</a:t>
            </a:fld>
            <a:endParaRPr lang="lt-LT">
              <a:solidFill>
                <a:prstClr val="black"/>
              </a:solidFill>
            </a:endParaRPr>
          </a:p>
        </p:txBody>
      </p:sp>
    </p:spTree>
    <p:extLst>
      <p:ext uri="{BB962C8B-B14F-4D97-AF65-F5344CB8AC3E}">
        <p14:creationId xmlns:p14="http://schemas.microsoft.com/office/powerpoint/2010/main" val="202083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424A1-28F4-ED32-28C7-3121108B7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FB828-0CD4-4424-A7D2-32DD4463617C}"/>
              </a:ext>
            </a:extLst>
          </p:cNvPr>
          <p:cNvSpPr>
            <a:spLocks noGrp="1" noRot="1" noChangeAspect="1"/>
          </p:cNvSpPr>
          <p:nvPr>
            <p:ph type="sldImg"/>
          </p:nvPr>
        </p:nvSpPr>
        <p:spPr>
          <a:xfrm>
            <a:off x="852488" y="425450"/>
            <a:ext cx="5940425" cy="3341688"/>
          </a:xfrm>
        </p:spPr>
      </p:sp>
      <p:sp>
        <p:nvSpPr>
          <p:cNvPr id="3" name="Notes Placeholder 2">
            <a:extLst>
              <a:ext uri="{FF2B5EF4-FFF2-40B4-BE49-F238E27FC236}">
                <a16:creationId xmlns:a16="http://schemas.microsoft.com/office/drawing/2014/main" id="{C893B59E-30E7-BA56-0EE5-ACA13D521D0E}"/>
              </a:ext>
            </a:extLst>
          </p:cNvPr>
          <p:cNvSpPr>
            <a:spLocks noGrp="1"/>
          </p:cNvSpPr>
          <p:nvPr>
            <p:ph type="body" idx="1"/>
          </p:nvPr>
        </p:nvSpPr>
        <p:spPr>
          <a:xfrm>
            <a:off x="517634" y="3951806"/>
            <a:ext cx="6609647" cy="5590642"/>
          </a:xfrm>
        </p:spPr>
        <p:txBody>
          <a:bodyPr/>
          <a:lstStyle/>
          <a:p>
            <a:pPr marL="0" marR="0" lvl="0" indent="0" algn="just" defTabSz="914130" rtl="0" eaLnBrk="1" fontAlgn="auto" latinLnBrk="0" hangingPunct="1">
              <a:lnSpc>
                <a:spcPct val="100000"/>
              </a:lnSpc>
              <a:spcBef>
                <a:spcPts val="0"/>
              </a:spcBef>
              <a:spcAft>
                <a:spcPts val="0"/>
              </a:spcAft>
              <a:buClrTx/>
              <a:buSzTx/>
              <a:buFontTx/>
              <a:buNone/>
              <a:tabLst/>
              <a:defRPr/>
            </a:pPr>
            <a:endParaRPr lang="lt-LT" sz="1200" b="0" u="none" dirty="0">
              <a:solidFill>
                <a:schemeClr val="tx1"/>
              </a:solidFill>
              <a:ea typeface="Calibri" panose="020F0502020204030204" pitchFamily="34" charset="0"/>
            </a:endParaRPr>
          </a:p>
        </p:txBody>
      </p:sp>
      <p:sp>
        <p:nvSpPr>
          <p:cNvPr id="4" name="Slide Number Placeholder 3">
            <a:extLst>
              <a:ext uri="{FF2B5EF4-FFF2-40B4-BE49-F238E27FC236}">
                <a16:creationId xmlns:a16="http://schemas.microsoft.com/office/drawing/2014/main" id="{2D5070B8-F9FA-9407-8BF9-3E30E463DCDD}"/>
              </a:ext>
            </a:extLst>
          </p:cNvPr>
          <p:cNvSpPr>
            <a:spLocks noGrp="1"/>
          </p:cNvSpPr>
          <p:nvPr>
            <p:ph type="sldNum" sz="quarter" idx="5"/>
          </p:nvPr>
        </p:nvSpPr>
        <p:spPr/>
        <p:txBody>
          <a:bodyPr/>
          <a:lstStyle/>
          <a:p>
            <a:pPr marL="0" marR="0" lvl="0" indent="0" algn="r" defTabSz="685596" rtl="0" eaLnBrk="1" fontAlgn="auto" latinLnBrk="0" hangingPunct="1">
              <a:lnSpc>
                <a:spcPct val="100000"/>
              </a:lnSpc>
              <a:spcBef>
                <a:spcPts val="0"/>
              </a:spcBef>
              <a:spcAft>
                <a:spcPts val="0"/>
              </a:spcAft>
              <a:buClrTx/>
              <a:buSzTx/>
              <a:buFontTx/>
              <a:buNone/>
              <a:tabLst/>
              <a:defRPr/>
            </a:pPr>
            <a:fld id="{FA5D1758-ED3D-4611-B861-63A1DF0322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596"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346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Tree>
    <p:extLst>
      <p:ext uri="{BB962C8B-B14F-4D97-AF65-F5344CB8AC3E}">
        <p14:creationId xmlns:p14="http://schemas.microsoft.com/office/powerpoint/2010/main" val="24616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Pavadinimo vietos rezervavimo ženklas 1"/>
          <p:cNvSpPr>
            <a:spLocks noGrp="1"/>
          </p:cNvSpPr>
          <p:nvPr>
            <p:ph type="title"/>
          </p:nvPr>
        </p:nvSpPr>
        <p:spPr>
          <a:xfrm>
            <a:off x="405013" y="94320"/>
            <a:ext cx="8229599" cy="857250"/>
          </a:xfrm>
          <a:prstGeom prst="rect">
            <a:avLst/>
          </a:prstGeom>
        </p:spPr>
        <p:txBody>
          <a:bodyPr vert="horz" lIns="56665" tIns="28340" rIns="56665"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277088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Shape 20"/>
        <p:cNvGrpSpPr/>
        <p:nvPr/>
      </p:nvGrpSpPr>
      <p:grpSpPr>
        <a:xfrm>
          <a:off x="0" y="0"/>
          <a:ext cx="0" cy="0"/>
          <a:chOff x="0" y="0"/>
          <a:chExt cx="0" cy="0"/>
        </a:xfrm>
      </p:grpSpPr>
      <p:sp>
        <p:nvSpPr>
          <p:cNvPr id="23" name="Shape 23"/>
          <p:cNvSpPr txBox="1">
            <a:spLocks noGrp="1"/>
          </p:cNvSpPr>
          <p:nvPr>
            <p:ph type="body" idx="1"/>
          </p:nvPr>
        </p:nvSpPr>
        <p:spPr>
          <a:xfrm>
            <a:off x="628651" y="1599646"/>
            <a:ext cx="3886200" cy="3033080"/>
          </a:xfrm>
          <a:prstGeom prst="rect">
            <a:avLst/>
          </a:prstGeom>
          <a:noFill/>
          <a:ln>
            <a:noFill/>
          </a:ln>
        </p:spPr>
        <p:txBody>
          <a:bodyPr lIns="56653" tIns="56653" rIns="56653" bIns="56653" anchor="t" anchorCtr="0"/>
          <a:lstStyle>
            <a:lvl1pPr marL="141686" marR="0" lvl="0" indent="-31493" algn="l" rtl="0">
              <a:lnSpc>
                <a:spcPct val="90000"/>
              </a:lnSpc>
              <a:spcBef>
                <a:spcPts val="620"/>
              </a:spcBef>
              <a:buClr>
                <a:schemeClr val="lt1"/>
              </a:buClr>
              <a:buSzPct val="100000"/>
              <a:buFont typeface="Arial"/>
              <a:buChar char="•"/>
              <a:defRPr sz="1700" b="0" i="0" u="none" strike="noStrike" cap="none">
                <a:solidFill>
                  <a:schemeClr val="lt1"/>
                </a:solidFill>
                <a:latin typeface="Trebuchet MS"/>
                <a:ea typeface="Trebuchet MS"/>
                <a:cs typeface="Trebuchet MS"/>
                <a:sym typeface="Trebuchet MS"/>
              </a:defRPr>
            </a:lvl1pPr>
            <a:lvl2pPr marL="425040" marR="0" lvl="1" indent="-47230"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395" marR="0" lvl="2" indent="-62969"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66" marR="0" lvl="3"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16" marR="0" lvl="4"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475" marR="0" lvl="5"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35" marR="0" lvl="6"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196" marR="0" lvl="7"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555" marR="0" lvl="8"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
        <p:nvSpPr>
          <p:cNvPr id="24" name="Shape 24"/>
          <p:cNvSpPr txBox="1">
            <a:spLocks noGrp="1"/>
          </p:cNvSpPr>
          <p:nvPr>
            <p:ph type="body" idx="2"/>
          </p:nvPr>
        </p:nvSpPr>
        <p:spPr>
          <a:xfrm>
            <a:off x="4629150" y="1599646"/>
            <a:ext cx="3886200" cy="3033080"/>
          </a:xfrm>
          <a:prstGeom prst="rect">
            <a:avLst/>
          </a:prstGeom>
          <a:noFill/>
          <a:ln>
            <a:noFill/>
          </a:ln>
        </p:spPr>
        <p:txBody>
          <a:bodyPr lIns="56653" tIns="56653" rIns="56653" bIns="56653" anchor="t" anchorCtr="0"/>
          <a:lstStyle>
            <a:lvl1pPr marL="141686" marR="0" lvl="0" indent="-31493" algn="l" rtl="0">
              <a:lnSpc>
                <a:spcPct val="90000"/>
              </a:lnSpc>
              <a:spcBef>
                <a:spcPts val="620"/>
              </a:spcBef>
              <a:buClr>
                <a:schemeClr val="lt1"/>
              </a:buClr>
              <a:buSzPct val="100000"/>
              <a:buFont typeface="Arial"/>
              <a:buChar char="•"/>
              <a:defRPr sz="1700" b="0" i="0" u="none" strike="noStrike" cap="none">
                <a:solidFill>
                  <a:schemeClr val="lt1"/>
                </a:solidFill>
                <a:latin typeface="Trebuchet MS"/>
                <a:ea typeface="Trebuchet MS"/>
                <a:cs typeface="Trebuchet MS"/>
                <a:sym typeface="Trebuchet MS"/>
              </a:defRPr>
            </a:lvl1pPr>
            <a:lvl2pPr marL="425040" marR="0" lvl="1" indent="-47230"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395" marR="0" lvl="2" indent="-62969"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66" marR="0" lvl="3"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16" marR="0" lvl="4"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475" marR="0" lvl="5"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35" marR="0" lvl="6"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196" marR="0" lvl="7"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555" marR="0" lvl="8"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a:p>
        </p:txBody>
      </p:sp>
      <p:sp>
        <p:nvSpPr>
          <p:cNvPr id="2" name="Rectangle 1"/>
          <p:cNvSpPr/>
          <p:nvPr userDrawn="1"/>
        </p:nvSpPr>
        <p:spPr>
          <a:xfrm>
            <a:off x="0" y="-16335"/>
            <a:ext cx="9144000" cy="967907"/>
          </a:xfrm>
          <a:prstGeom prst="rect">
            <a:avLst/>
          </a:prstGeom>
          <a:solidFill>
            <a:srgbClr val="00517D"/>
          </a:solidFill>
          <a:ln>
            <a:noFill/>
          </a:ln>
          <a:effectLst/>
        </p:spPr>
        <p:style>
          <a:lnRef idx="1">
            <a:schemeClr val="accent1"/>
          </a:lnRef>
          <a:fillRef idx="3">
            <a:schemeClr val="accent1"/>
          </a:fillRef>
          <a:effectRef idx="2">
            <a:schemeClr val="accent1"/>
          </a:effectRef>
          <a:fontRef idx="minor">
            <a:schemeClr val="lt1"/>
          </a:fontRef>
        </p:style>
        <p:txBody>
          <a:bodyPr lIns="56665" tIns="28340" rIns="56665" bIns="28340" rtlCol="0" anchor="ctr"/>
          <a:lstStyle/>
          <a:p>
            <a:pPr algn="ctr" defTabSz="755661"/>
            <a:endParaRPr lang="en-US" sz="900" kern="0">
              <a:solidFill>
                <a:prstClr val="white"/>
              </a:solidFill>
              <a:sym typeface="Arial"/>
            </a:endParaRPr>
          </a:p>
        </p:txBody>
      </p:sp>
      <p:sp>
        <p:nvSpPr>
          <p:cNvPr id="10" name="Shape 8"/>
          <p:cNvSpPr txBox="1">
            <a:spLocks noGrp="1"/>
          </p:cNvSpPr>
          <p:nvPr>
            <p:ph type="dt" idx="10"/>
          </p:nvPr>
        </p:nvSpPr>
        <p:spPr>
          <a:xfrm>
            <a:off x="628667" y="4767267"/>
            <a:ext cx="2057399" cy="273844"/>
          </a:xfrm>
          <a:prstGeom prst="rect">
            <a:avLst/>
          </a:prstGeom>
          <a:noFill/>
          <a:ln>
            <a:noFill/>
          </a:ln>
        </p:spPr>
        <p:txBody>
          <a:bodyPr lIns="56653" tIns="56653" rIns="56653" bIns="56653" anchor="ctr" anchorCtr="0"/>
          <a:lstStyle>
            <a:lvl1pPr marL="0" marR="0" lvl="0" indent="0" algn="l" rtl="0">
              <a:spcBef>
                <a:spcPts val="0"/>
              </a:spcBef>
              <a:buNone/>
              <a:defRPr sz="800" b="0" i="0" u="none" strike="noStrike" cap="none">
                <a:solidFill>
                  <a:schemeClr val="bg1"/>
                </a:solidFill>
                <a:latin typeface="Trebuchet MS"/>
                <a:ea typeface="Trebuchet MS"/>
                <a:cs typeface="Trebuchet MS"/>
                <a:sym typeface="Trebuchet MS"/>
              </a:defRPr>
            </a:lvl1pPr>
            <a:lvl2pPr marL="283361"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20"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081"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41"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791"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161"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515"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871"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61"/>
            <a:r>
              <a:rPr lang="it-IT" kern="0">
                <a:solidFill>
                  <a:prstClr val="white"/>
                </a:solidFill>
              </a:rPr>
              <a:t>2017 spalio 11 d.</a:t>
            </a:r>
            <a:endParaRPr lang="it-IT" kern="0" dirty="0">
              <a:solidFill>
                <a:prstClr val="white"/>
              </a:solidFill>
            </a:endParaRPr>
          </a:p>
        </p:txBody>
      </p:sp>
      <p:sp>
        <p:nvSpPr>
          <p:cNvPr id="11" name="Shape 9"/>
          <p:cNvSpPr txBox="1">
            <a:spLocks noGrp="1"/>
          </p:cNvSpPr>
          <p:nvPr>
            <p:ph type="ftr" idx="11"/>
          </p:nvPr>
        </p:nvSpPr>
        <p:spPr>
          <a:xfrm>
            <a:off x="3028951" y="4767267"/>
            <a:ext cx="3086100" cy="273844"/>
          </a:xfrm>
          <a:prstGeom prst="rect">
            <a:avLst/>
          </a:prstGeom>
          <a:noFill/>
          <a:ln>
            <a:noFill/>
          </a:ln>
        </p:spPr>
        <p:txBody>
          <a:bodyPr lIns="56653" tIns="56653" rIns="56653" bIns="56653" anchor="ctr" anchorCtr="0"/>
          <a:lstStyle>
            <a:lvl1pPr marL="0" marR="0" lvl="0" indent="0" algn="ctr" rtl="0">
              <a:spcBef>
                <a:spcPts val="0"/>
              </a:spcBef>
              <a:buNone/>
              <a:defRPr sz="800" b="0" i="0" u="none" strike="noStrike" cap="none">
                <a:solidFill>
                  <a:srgbClr val="FFFFFF"/>
                </a:solidFill>
                <a:latin typeface="Trebuchet MS"/>
                <a:ea typeface="Trebuchet MS"/>
                <a:cs typeface="Trebuchet MS"/>
                <a:sym typeface="Trebuchet MS"/>
              </a:defRPr>
            </a:lvl1pPr>
            <a:lvl2pPr marL="283361"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20"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081"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41"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791"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161"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515"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871"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61"/>
            <a:r>
              <a:rPr lang="sk-SK" kern="0"/>
              <a:t>2018 m. BIUDŽETO</a:t>
            </a:r>
            <a:r>
              <a:rPr lang="en-US" kern="0"/>
              <a:t> PROJEKTAS</a:t>
            </a:r>
            <a:endParaRPr lang="sk-SK" kern="0" dirty="0"/>
          </a:p>
        </p:txBody>
      </p:sp>
    </p:spTree>
    <p:extLst>
      <p:ext uri="{BB962C8B-B14F-4D97-AF65-F5344CB8AC3E}">
        <p14:creationId xmlns:p14="http://schemas.microsoft.com/office/powerpoint/2010/main" val="2291426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1_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85800" y="209987"/>
            <a:ext cx="7772400" cy="61317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4028975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asirinktinis maketa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5516BF-CEAB-6A42-9380-86570775B0F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88143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asirinktinis maketa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5516BF-CEAB-6A42-9380-86570775B0FA}"/>
              </a:ext>
            </a:extLst>
          </p:cNvPr>
          <p:cNvPicPr>
            <a:picLocks noChangeAspect="1"/>
          </p:cNvPicPr>
          <p:nvPr userDrawn="1"/>
        </p:nvPicPr>
        <p:blipFill>
          <a:blip r:embed="rId2"/>
          <a:stretch>
            <a:fillRect/>
          </a:stretch>
        </p:blipFill>
        <p:spPr>
          <a:xfrm>
            <a:off x="0" y="1131591"/>
            <a:ext cx="9144000" cy="4011910"/>
          </a:xfrm>
          <a:prstGeom prst="rect">
            <a:avLst/>
          </a:prstGeom>
        </p:spPr>
      </p:pic>
    </p:spTree>
    <p:extLst>
      <p:ext uri="{BB962C8B-B14F-4D97-AF65-F5344CB8AC3E}">
        <p14:creationId xmlns:p14="http://schemas.microsoft.com/office/powerpoint/2010/main" val="3704931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asirinktinis maketas">
    <p:spTree>
      <p:nvGrpSpPr>
        <p:cNvPr id="1" name=""/>
        <p:cNvGrpSpPr/>
        <p:nvPr/>
      </p:nvGrpSpPr>
      <p:grpSpPr>
        <a:xfrm>
          <a:off x="0" y="0"/>
          <a:ext cx="0" cy="0"/>
          <a:chOff x="0" y="0"/>
          <a:chExt cx="0" cy="0"/>
        </a:xfrm>
      </p:grpSpPr>
      <p:sp>
        <p:nvSpPr>
          <p:cNvPr id="8" name="Shape 8"/>
          <p:cNvSpPr txBox="1">
            <a:spLocks noGrp="1"/>
          </p:cNvSpPr>
          <p:nvPr>
            <p:ph type="dt" idx="2"/>
          </p:nvPr>
        </p:nvSpPr>
        <p:spPr>
          <a:xfrm>
            <a:off x="461396" y="4767264"/>
            <a:ext cx="2057399" cy="273844"/>
          </a:xfrm>
          <a:prstGeom prst="rect">
            <a:avLst/>
          </a:prstGeom>
          <a:noFill/>
          <a:ln>
            <a:noFill/>
          </a:ln>
        </p:spPr>
        <p:txBody>
          <a:bodyPr lIns="56657" tIns="56657" rIns="56657" bIns="56657" anchor="ctr" anchorCtr="0"/>
          <a:lstStyle>
            <a:lvl1pPr marL="0" marR="0" lvl="0" indent="0" algn="l" rtl="0">
              <a:spcBef>
                <a:spcPts val="0"/>
              </a:spcBef>
              <a:buNone/>
              <a:defRPr sz="800" b="0" i="0" u="none" strike="noStrike" cap="none">
                <a:solidFill>
                  <a:srgbClr val="FFFFFF"/>
                </a:solidFill>
                <a:latin typeface="Trebuchet MS"/>
                <a:ea typeface="Trebuchet MS"/>
                <a:cs typeface="Trebuchet MS"/>
                <a:sym typeface="Trebuchet MS"/>
              </a:defRPr>
            </a:lvl1pPr>
            <a:lvl2pPr marL="283374"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49"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23"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98"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60"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46"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614"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982"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61"/>
            <a:r>
              <a:rPr lang="it-IT" kern="0"/>
              <a:t>2017 </a:t>
            </a:r>
            <a:r>
              <a:rPr lang="lt-LT" kern="0"/>
              <a:t>xxxxx xx </a:t>
            </a:r>
            <a:r>
              <a:rPr lang="it-IT" kern="0"/>
              <a:t>d.</a:t>
            </a:r>
            <a:endParaRPr lang="it-IT" kern="0" dirty="0"/>
          </a:p>
        </p:txBody>
      </p:sp>
      <p:sp>
        <p:nvSpPr>
          <p:cNvPr id="9" name="Shape 9"/>
          <p:cNvSpPr txBox="1">
            <a:spLocks noGrp="1"/>
          </p:cNvSpPr>
          <p:nvPr>
            <p:ph type="ftr" idx="3"/>
          </p:nvPr>
        </p:nvSpPr>
        <p:spPr>
          <a:xfrm>
            <a:off x="3028951" y="4767264"/>
            <a:ext cx="3086100" cy="273844"/>
          </a:xfrm>
          <a:prstGeom prst="rect">
            <a:avLst/>
          </a:prstGeom>
          <a:noFill/>
          <a:ln>
            <a:noFill/>
          </a:ln>
        </p:spPr>
        <p:txBody>
          <a:bodyPr lIns="56657" tIns="56657" rIns="56657" bIns="56657" anchor="ctr" anchorCtr="0"/>
          <a:lstStyle>
            <a:lvl1pPr marL="0" marR="0" lvl="0" indent="0" algn="ctr" rtl="0">
              <a:spcBef>
                <a:spcPts val="0"/>
              </a:spcBef>
              <a:buNone/>
              <a:defRPr sz="800" b="0" i="0" u="none" strike="noStrike" cap="none">
                <a:solidFill>
                  <a:srgbClr val="FFFFFF"/>
                </a:solidFill>
                <a:latin typeface="Trebuchet MS"/>
                <a:ea typeface="Trebuchet MS"/>
                <a:cs typeface="Trebuchet MS"/>
                <a:sym typeface="Trebuchet MS"/>
              </a:defRPr>
            </a:lvl1pPr>
            <a:lvl2pPr marL="283374"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49"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23"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98"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60"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46"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614"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982"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61"/>
            <a:endParaRPr lang="sk-SK" kern="0" dirty="0"/>
          </a:p>
        </p:txBody>
      </p:sp>
      <p:sp>
        <p:nvSpPr>
          <p:cNvPr id="10" name="Shape 10"/>
          <p:cNvSpPr txBox="1">
            <a:spLocks noGrp="1"/>
          </p:cNvSpPr>
          <p:nvPr>
            <p:ph type="sldNum" idx="4"/>
          </p:nvPr>
        </p:nvSpPr>
        <p:spPr>
          <a:xfrm>
            <a:off x="6616870" y="4767264"/>
            <a:ext cx="2057399" cy="273844"/>
          </a:xfrm>
          <a:prstGeom prst="rect">
            <a:avLst/>
          </a:prstGeom>
          <a:noFill/>
          <a:ln>
            <a:noFill/>
          </a:ln>
        </p:spPr>
        <p:txBody>
          <a:bodyPr lIns="56657" tIns="28328" rIns="56657" bIns="28328" anchor="ctr" anchorCtr="0">
            <a:noAutofit/>
          </a:bodyPr>
          <a:lstStyle>
            <a:lvl1pPr>
              <a:defRPr>
                <a:solidFill>
                  <a:srgbClr val="FFFFFF"/>
                </a:solidFill>
              </a:defRPr>
            </a:lvl1pPr>
          </a:lstStyle>
          <a:p>
            <a:pPr algn="r">
              <a:buSzPct val="25000"/>
            </a:pPr>
            <a:fld id="{00000000-1234-1234-1234-123412341234}" type="slidenum">
              <a:rPr lang="lt-LT" sz="800" smtClean="0">
                <a:ea typeface="Trebuchet MS"/>
                <a:cs typeface="Trebuchet MS"/>
                <a:sym typeface="Trebuchet MS"/>
              </a:rPr>
              <a:pPr algn="r">
                <a:buSzPct val="25000"/>
              </a:pPr>
              <a:t>‹#›</a:t>
            </a:fld>
            <a:endParaRPr lang="lt-LT" sz="800" dirty="0">
              <a:ea typeface="Trebuchet MS"/>
              <a:cs typeface="Trebuchet MS"/>
              <a:sym typeface="Trebuchet MS"/>
            </a:endParaRPr>
          </a:p>
        </p:txBody>
      </p:sp>
      <p:sp>
        <p:nvSpPr>
          <p:cNvPr id="12" name="Shape 6"/>
          <p:cNvSpPr txBox="1">
            <a:spLocks noGrp="1"/>
          </p:cNvSpPr>
          <p:nvPr>
            <p:ph type="title"/>
          </p:nvPr>
        </p:nvSpPr>
        <p:spPr>
          <a:xfrm>
            <a:off x="459988" y="257120"/>
            <a:ext cx="8187782" cy="677727"/>
          </a:xfrm>
          <a:prstGeom prst="rect">
            <a:avLst/>
          </a:prstGeom>
          <a:noFill/>
          <a:ln>
            <a:noFill/>
          </a:ln>
        </p:spPr>
        <p:txBody>
          <a:bodyPr lIns="56657" tIns="56657" rIns="56657" bIns="56657" anchor="ctr" anchorCtr="0"/>
          <a:lstStyle>
            <a:lvl1pPr marL="0" marR="0" lvl="0" indent="0" algn="l" rtl="0">
              <a:lnSpc>
                <a:spcPct val="90000"/>
              </a:lnSpc>
              <a:spcBef>
                <a:spcPts val="0"/>
              </a:spcBef>
              <a:buClr>
                <a:schemeClr val="dk2"/>
              </a:buClr>
              <a:buFont typeface="Trebuchet MS"/>
              <a:buNone/>
              <a:defRPr sz="2700" b="1" i="0" u="none" strike="noStrike" cap="none">
                <a:solidFill>
                  <a:schemeClr val="bg1"/>
                </a:solidFill>
                <a:latin typeface="Trebuchet MS"/>
                <a:ea typeface="Trebuchet MS"/>
                <a:cs typeface="Trebuchet MS"/>
                <a:sym typeface="Trebuchet MS"/>
              </a:defRPr>
            </a:lvl1pPr>
            <a:lvl2pPr lvl="1" indent="0">
              <a:spcBef>
                <a:spcPts val="0"/>
              </a:spcBef>
              <a:buNone/>
              <a:defRPr sz="1100"/>
            </a:lvl2pPr>
            <a:lvl3pPr lvl="2" indent="0">
              <a:spcBef>
                <a:spcPts val="0"/>
              </a:spcBef>
              <a:buNone/>
              <a:defRPr sz="1100"/>
            </a:lvl3pPr>
            <a:lvl4pPr lvl="3" indent="0">
              <a:spcBef>
                <a:spcPts val="0"/>
              </a:spcBef>
              <a:buNone/>
              <a:defRPr sz="1100"/>
            </a:lvl4pPr>
            <a:lvl5pPr lvl="4" indent="0">
              <a:spcBef>
                <a:spcPts val="0"/>
              </a:spcBef>
              <a:buNone/>
              <a:defRPr sz="1100"/>
            </a:lvl5pPr>
            <a:lvl6pPr lvl="5" indent="0">
              <a:spcBef>
                <a:spcPts val="0"/>
              </a:spcBef>
              <a:buNone/>
              <a:defRPr sz="1100"/>
            </a:lvl6pPr>
            <a:lvl7pPr lvl="6" indent="0">
              <a:spcBef>
                <a:spcPts val="0"/>
              </a:spcBef>
              <a:buNone/>
              <a:defRPr sz="1100"/>
            </a:lvl7pPr>
            <a:lvl8pPr lvl="7" indent="0">
              <a:spcBef>
                <a:spcPts val="0"/>
              </a:spcBef>
              <a:buNone/>
              <a:defRPr sz="1100"/>
            </a:lvl8pPr>
            <a:lvl9pPr lvl="8" indent="0">
              <a:spcBef>
                <a:spcPts val="0"/>
              </a:spcBef>
              <a:buNone/>
              <a:defRPr sz="1100"/>
            </a:lvl9pPr>
          </a:lstStyle>
          <a:p>
            <a:r>
              <a:rPr lang="lt-LT"/>
              <a:t>Spustelėję redag. ruoš. pavad. stilių</a:t>
            </a:r>
            <a:endParaRPr dirty="0"/>
          </a:p>
        </p:txBody>
      </p:sp>
      <p:sp>
        <p:nvSpPr>
          <p:cNvPr id="13" name="Shape 7"/>
          <p:cNvSpPr txBox="1">
            <a:spLocks noGrp="1"/>
          </p:cNvSpPr>
          <p:nvPr>
            <p:ph idx="1"/>
          </p:nvPr>
        </p:nvSpPr>
        <p:spPr>
          <a:xfrm>
            <a:off x="459988" y="1254526"/>
            <a:ext cx="8187782" cy="3253369"/>
          </a:xfrm>
          <a:prstGeom prst="rect">
            <a:avLst/>
          </a:prstGeom>
          <a:noFill/>
          <a:ln>
            <a:noFill/>
          </a:ln>
        </p:spPr>
        <p:txBody>
          <a:bodyPr lIns="56657" tIns="56657" rIns="56657" bIns="56657" anchor="t" anchorCtr="0"/>
          <a:lstStyle>
            <a:lvl1pPr marL="141692" marR="0" lvl="0" indent="-31496" algn="l" rtl="0">
              <a:lnSpc>
                <a:spcPct val="90000"/>
              </a:lnSpc>
              <a:spcBef>
                <a:spcPts val="620"/>
              </a:spcBef>
              <a:buClr>
                <a:schemeClr val="dk2"/>
              </a:buClr>
              <a:buSzPct val="100000"/>
              <a:buFont typeface="Arial"/>
              <a:buChar char="•"/>
              <a:defRPr sz="1700" b="0" i="0" u="none" strike="noStrike" cap="none">
                <a:solidFill>
                  <a:schemeClr val="dk2"/>
                </a:solidFill>
                <a:latin typeface="Trebuchet MS"/>
                <a:ea typeface="Trebuchet MS"/>
                <a:cs typeface="Trebuchet MS"/>
                <a:sym typeface="Trebuchet MS"/>
              </a:defRPr>
            </a:lvl1pPr>
            <a:lvl2pPr marL="425061" marR="0" lvl="1" indent="-47231" algn="l" rtl="0">
              <a:lnSpc>
                <a:spcPct val="90000"/>
              </a:lnSpc>
              <a:spcBef>
                <a:spcPts val="310"/>
              </a:spcBef>
              <a:buClr>
                <a:schemeClr val="dk2"/>
              </a:buClr>
              <a:buSzPct val="100000"/>
              <a:buFont typeface="Arial"/>
              <a:buChar char="•"/>
              <a:defRPr sz="1500" b="0" i="0" u="none" strike="noStrike" cap="none">
                <a:solidFill>
                  <a:schemeClr val="dk2"/>
                </a:solidFill>
                <a:latin typeface="Trebuchet MS"/>
                <a:ea typeface="Trebuchet MS"/>
                <a:cs typeface="Trebuchet MS"/>
                <a:sym typeface="Trebuchet MS"/>
              </a:defRPr>
            </a:lvl2pPr>
            <a:lvl3pPr marL="708431" marR="0" lvl="2" indent="-62974" algn="l" rtl="0">
              <a:lnSpc>
                <a:spcPct val="90000"/>
              </a:lnSpc>
              <a:spcBef>
                <a:spcPts val="310"/>
              </a:spcBef>
              <a:buClr>
                <a:schemeClr val="dk2"/>
              </a:buClr>
              <a:buSzPct val="100000"/>
              <a:buFont typeface="Arial"/>
              <a:buChar char="•"/>
              <a:defRPr sz="1300" b="0" i="0" u="none" strike="noStrike" cap="none">
                <a:solidFill>
                  <a:schemeClr val="dk2"/>
                </a:solidFill>
                <a:latin typeface="Trebuchet MS"/>
                <a:ea typeface="Trebuchet MS"/>
                <a:cs typeface="Trebuchet MS"/>
                <a:sym typeface="Trebuchet MS"/>
              </a:defRPr>
            </a:lvl3pPr>
            <a:lvl4pPr marL="991814" marR="0" lvl="3" indent="-70847"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4pPr>
            <a:lvl5pPr marL="1275179" marR="0" lvl="4" indent="-70847"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5pPr>
            <a:lvl6pPr marL="1558553" marR="0" lvl="5" indent="-70847"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927" marR="0" lvl="6" indent="-70847"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301" marR="0" lvl="7" indent="-70847"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75" marR="0" lvl="8" indent="-70847"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pPr lvl="0"/>
            <a:r>
              <a:rPr lang="lt-LT"/>
              <a:t>Spustelėję redag. ruoš. teksto stilių</a:t>
            </a:r>
          </a:p>
        </p:txBody>
      </p:sp>
    </p:spTree>
    <p:extLst>
      <p:ext uri="{BB962C8B-B14F-4D97-AF65-F5344CB8AC3E}">
        <p14:creationId xmlns:p14="http://schemas.microsoft.com/office/powerpoint/2010/main" val="266227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Pasirinktinis maketas">
    <p:spTree>
      <p:nvGrpSpPr>
        <p:cNvPr id="1" name=""/>
        <p:cNvGrpSpPr/>
        <p:nvPr/>
      </p:nvGrpSpPr>
      <p:grpSpPr>
        <a:xfrm>
          <a:off x="0" y="0"/>
          <a:ext cx="0" cy="0"/>
          <a:chOff x="0" y="0"/>
          <a:chExt cx="0" cy="0"/>
        </a:xfrm>
      </p:grpSpPr>
      <p:sp>
        <p:nvSpPr>
          <p:cNvPr id="3" name="Shape 6"/>
          <p:cNvSpPr txBox="1">
            <a:spLocks noGrp="1"/>
          </p:cNvSpPr>
          <p:nvPr>
            <p:ph type="title"/>
          </p:nvPr>
        </p:nvSpPr>
        <p:spPr>
          <a:xfrm>
            <a:off x="459991" y="257119"/>
            <a:ext cx="8187782" cy="677726"/>
          </a:xfrm>
          <a:prstGeom prst="rect">
            <a:avLst/>
          </a:prstGeom>
          <a:noFill/>
          <a:ln>
            <a:noFill/>
          </a:ln>
        </p:spPr>
        <p:txBody>
          <a:bodyPr lIns="68541" tIns="68541" rIns="68541" bIns="68541"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2421797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Pasirinktinis maketas">
    <p:spTree>
      <p:nvGrpSpPr>
        <p:cNvPr id="1" name=""/>
        <p:cNvGrpSpPr/>
        <p:nvPr/>
      </p:nvGrpSpPr>
      <p:grpSpPr>
        <a:xfrm>
          <a:off x="0" y="0"/>
          <a:ext cx="0" cy="0"/>
          <a:chOff x="0" y="0"/>
          <a:chExt cx="0" cy="0"/>
        </a:xfrm>
      </p:grpSpPr>
      <p:pic>
        <p:nvPicPr>
          <p:cNvPr id="4" name="Paveikslėlis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71" b="28424"/>
          <a:stretch/>
        </p:blipFill>
        <p:spPr>
          <a:xfrm>
            <a:off x="0" y="1"/>
            <a:ext cx="9144000" cy="4018208"/>
          </a:xfrm>
          <a:prstGeom prst="rect">
            <a:avLst/>
          </a:prstGeom>
        </p:spPr>
      </p:pic>
      <p:sp>
        <p:nvSpPr>
          <p:cNvPr id="3" name="Shape 6"/>
          <p:cNvSpPr txBox="1">
            <a:spLocks noGrp="1"/>
          </p:cNvSpPr>
          <p:nvPr>
            <p:ph type="title"/>
          </p:nvPr>
        </p:nvSpPr>
        <p:spPr>
          <a:xfrm>
            <a:off x="459991" y="257119"/>
            <a:ext cx="8187782" cy="677726"/>
          </a:xfrm>
          <a:prstGeom prst="rect">
            <a:avLst/>
          </a:prstGeom>
          <a:noFill/>
          <a:ln>
            <a:noFill/>
          </a:ln>
        </p:spPr>
        <p:txBody>
          <a:bodyPr lIns="68541" tIns="68541" rIns="68541" bIns="68541"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4051277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avadinimas ir turinys">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D5516BF-CEAB-6A42-9380-86570775B0FA}"/>
              </a:ext>
            </a:extLst>
          </p:cNvPr>
          <p:cNvPicPr>
            <a:picLocks noChangeAspect="1"/>
          </p:cNvPicPr>
          <p:nvPr userDrawn="1"/>
        </p:nvPicPr>
        <p:blipFill rotWithShape="1">
          <a:blip r:embed="rId2"/>
          <a:srcRect t="3374"/>
          <a:stretch/>
        </p:blipFill>
        <p:spPr>
          <a:xfrm flipV="1">
            <a:off x="0" y="13"/>
            <a:ext cx="9144000" cy="1086035"/>
          </a:xfrm>
          <a:prstGeom prst="rect">
            <a:avLst/>
          </a:prstGeom>
        </p:spPr>
      </p:pic>
      <p:pic>
        <p:nvPicPr>
          <p:cNvPr id="4" name="Paveikslėlis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008378"/>
          </a:xfrm>
          <a:prstGeom prst="rect">
            <a:avLst/>
          </a:prstGeom>
        </p:spPr>
      </p:pic>
      <p:sp>
        <p:nvSpPr>
          <p:cNvPr id="2" name="Antraštė 1"/>
          <p:cNvSpPr>
            <a:spLocks noGrp="1"/>
          </p:cNvSpPr>
          <p:nvPr>
            <p:ph type="title"/>
          </p:nvPr>
        </p:nvSpPr>
        <p:spPr/>
        <p:txBody>
          <a:bodyPr/>
          <a:lstStyle>
            <a:lvl1pPr algn="l">
              <a:defRPr>
                <a:solidFill>
                  <a:schemeClr val="bg1"/>
                </a:solidFill>
              </a:defRPr>
            </a:lvl1pPr>
          </a:lstStyle>
          <a:p>
            <a:r>
              <a:rPr lang="lt-LT" dirty="0"/>
              <a:t>Spustelėję </a:t>
            </a:r>
            <a:r>
              <a:rPr lang="lt-LT" dirty="0" err="1"/>
              <a:t>redag</a:t>
            </a:r>
            <a:r>
              <a:rPr lang="lt-LT" dirty="0"/>
              <a:t>. ruoš. </a:t>
            </a:r>
            <a:r>
              <a:rPr lang="lt-LT" dirty="0" err="1"/>
              <a:t>pavad</a:t>
            </a:r>
            <a:r>
              <a:rPr lang="lt-LT" dirty="0"/>
              <a:t>. stilių</a:t>
            </a:r>
          </a:p>
        </p:txBody>
      </p:sp>
      <p:sp>
        <p:nvSpPr>
          <p:cNvPr id="8" name="Skaidrės numerio vietos rezervavimo ženklas 5"/>
          <p:cNvSpPr txBox="1">
            <a:spLocks/>
          </p:cNvSpPr>
          <p:nvPr userDrawn="1"/>
        </p:nvSpPr>
        <p:spPr>
          <a:xfrm>
            <a:off x="8686801" y="267537"/>
            <a:ext cx="465338" cy="365125"/>
          </a:xfrm>
          <a:prstGeom prst="rect">
            <a:avLst/>
          </a:prstGeom>
        </p:spPr>
        <p:txBody>
          <a:bodyPr vert="horz" lIns="91402" tIns="45700" rIns="91402" bIns="45700" rtlCol="0" anchor="ctr"/>
          <a:lstStyle>
            <a:defPPr>
              <a:defRPr lang="lt-L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lt-LT" sz="800" smtClean="0">
                <a:solidFill>
                  <a:srgbClr val="FFFFFF"/>
                </a:solidFill>
                <a:ea typeface="Trebuchet MS"/>
                <a:cs typeface="Trebuchet MS"/>
                <a:sym typeface="Trebuchet MS"/>
              </a:rPr>
              <a:pPr algn="ctr">
                <a:buSzPct val="25000"/>
              </a:pPr>
              <a:t>‹#›</a:t>
            </a:fld>
            <a:endParaRPr lang="lt-LT" sz="800" dirty="0">
              <a:solidFill>
                <a:srgbClr val="FFFFFF"/>
              </a:solidFill>
              <a:ea typeface="Trebuchet MS"/>
              <a:cs typeface="Trebuchet MS"/>
              <a:sym typeface="Trebuchet MS"/>
            </a:endParaRPr>
          </a:p>
        </p:txBody>
      </p:sp>
      <p:cxnSp>
        <p:nvCxnSpPr>
          <p:cNvPr id="9" name="Tiesioji jungtis 8"/>
          <p:cNvCxnSpPr/>
          <p:nvPr userDrawn="1"/>
        </p:nvCxnSpPr>
        <p:spPr>
          <a:xfrm>
            <a:off x="8709282" y="12"/>
            <a:ext cx="0" cy="9359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urinio vietos rezervavimo ženklas 2"/>
          <p:cNvSpPr>
            <a:spLocks noGrp="1"/>
          </p:cNvSpPr>
          <p:nvPr>
            <p:ph idx="1"/>
          </p:nvPr>
        </p:nvSpPr>
        <p:spPr>
          <a:xfrm>
            <a:off x="457200" y="1280173"/>
            <a:ext cx="8229600" cy="3657601"/>
          </a:xfrm>
        </p:spPr>
        <p:txBody>
          <a:bodyPr/>
          <a:lstStyle>
            <a:lvl1pPr>
              <a:defRPr>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a:solidFill>
                  <a:schemeClr val="tx1"/>
                </a:solidFill>
              </a:defRPr>
            </a:lvl5p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Tree>
    <p:extLst>
      <p:ext uri="{BB962C8B-B14F-4D97-AF65-F5344CB8AC3E}">
        <p14:creationId xmlns:p14="http://schemas.microsoft.com/office/powerpoint/2010/main" val="974860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mp;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235F60-E700-2143-B9A1-D37537BB05BF}"/>
              </a:ext>
            </a:extLst>
          </p:cNvPr>
          <p:cNvSpPr txBox="1"/>
          <p:nvPr userDrawn="1"/>
        </p:nvSpPr>
        <p:spPr>
          <a:xfrm>
            <a:off x="8671259" y="4926005"/>
            <a:ext cx="206993" cy="138499"/>
          </a:xfrm>
          <a:prstGeom prst="rect">
            <a:avLst/>
          </a:prstGeom>
          <a:noFill/>
        </p:spPr>
        <p:txBody>
          <a:bodyPr wrap="square" lIns="0" tIns="0" rIns="0" bIns="0" rtlCol="0">
            <a:spAutoFit/>
          </a:bodyPr>
          <a:lstStyle/>
          <a:p>
            <a:pPr algn="r" defTabSz="755661"/>
            <a:fld id="{27692F5A-FC14-4E83-B4CC-18F6C2D780A4}" type="slidenum">
              <a:rPr lang="en-US" sz="900" spc="30" smtClean="0">
                <a:solidFill>
                  <a:prstClr val="white"/>
                </a:solidFill>
                <a:latin typeface="Arial" panose="020B0604020202020204" pitchFamily="34" charset="0"/>
                <a:cs typeface="Arial" panose="020B0604020202020204" pitchFamily="34" charset="0"/>
                <a:sym typeface="Arial"/>
              </a:rPr>
              <a:pPr algn="r" defTabSz="755661"/>
              <a:t>‹#›</a:t>
            </a:fld>
            <a:endParaRPr lang="en-US" sz="700" spc="30" dirty="0">
              <a:solidFill>
                <a:prstClr val="white"/>
              </a:solidFill>
              <a:latin typeface="Arial" panose="020B0604020202020204" pitchFamily="34" charset="0"/>
              <a:cs typeface="Arial" panose="020B0604020202020204" pitchFamily="34" charset="0"/>
              <a:sym typeface="Arial"/>
            </a:endParaRPr>
          </a:p>
        </p:txBody>
      </p:sp>
      <p:sp>
        <p:nvSpPr>
          <p:cNvPr id="11" name="Rectangle 14">
            <a:extLst>
              <a:ext uri="{FF2B5EF4-FFF2-40B4-BE49-F238E27FC236}">
                <a16:creationId xmlns:a16="http://schemas.microsoft.com/office/drawing/2014/main" id="{14195D08-75D6-4D9D-953A-66B4CAEFF515}"/>
              </a:ext>
            </a:extLst>
          </p:cNvPr>
          <p:cNvSpPr/>
          <p:nvPr userDrawn="1"/>
        </p:nvSpPr>
        <p:spPr>
          <a:xfrm>
            <a:off x="0" y="1301195"/>
            <a:ext cx="9144000" cy="384231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55661"/>
            <a:endParaRPr lang="en-US" sz="1500">
              <a:solidFill>
                <a:prstClr val="white"/>
              </a:solidFill>
              <a:sym typeface="Arial"/>
            </a:endParaRPr>
          </a:p>
        </p:txBody>
      </p:sp>
      <p:pic>
        <p:nvPicPr>
          <p:cNvPr id="7" name="Paveikslėlis 3">
            <a:extLst>
              <a:ext uri="{FF2B5EF4-FFF2-40B4-BE49-F238E27FC236}">
                <a16:creationId xmlns:a16="http://schemas.microsoft.com/office/drawing/2014/main" id="{8588A2AC-82B5-BC4C-B07E-75340C14C9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3714606" y="-285907"/>
            <a:ext cx="3842317" cy="7016496"/>
          </a:xfrm>
          <a:prstGeom prst="rect">
            <a:avLst/>
          </a:prstGeom>
        </p:spPr>
      </p:pic>
      <p:sp>
        <p:nvSpPr>
          <p:cNvPr id="10" name="Text Placeholder 9"/>
          <p:cNvSpPr>
            <a:spLocks noGrp="1"/>
          </p:cNvSpPr>
          <p:nvPr>
            <p:ph type="body" sz="quarter" idx="10" hasCustomPrompt="1"/>
          </p:nvPr>
        </p:nvSpPr>
        <p:spPr>
          <a:xfrm>
            <a:off x="584203" y="321843"/>
            <a:ext cx="6623522"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j-lt"/>
                <a:ea typeface="Roboto" panose="02000000000000000000" pitchFamily="2" charset="0"/>
                <a:cs typeface="Open Sans" panose="020B0606030504020204" pitchFamily="34" charset="0"/>
              </a:defRPr>
            </a:lvl1pPr>
          </a:lstStyle>
          <a:p>
            <a:r>
              <a:rPr lang="lt-LT" dirty="0">
                <a:latin typeface="+mj-lt"/>
              </a:rPr>
              <a:t>Prezentacijos </a:t>
            </a:r>
            <a:r>
              <a:rPr lang="lt-LT" dirty="0">
                <a:solidFill>
                  <a:schemeClr val="accent2"/>
                </a:solidFill>
                <a:latin typeface="+mj-lt"/>
              </a:rPr>
              <a:t>Skaidrė</a:t>
            </a:r>
            <a:endParaRPr lang="en-US" dirty="0">
              <a:solidFill>
                <a:schemeClr val="accent2"/>
              </a:solidFill>
              <a:latin typeface="+mj-lt"/>
            </a:endParaRPr>
          </a:p>
        </p:txBody>
      </p:sp>
      <p:sp>
        <p:nvSpPr>
          <p:cNvPr id="18" name="Rectangle 1"/>
          <p:cNvSpPr/>
          <p:nvPr userDrawn="1"/>
        </p:nvSpPr>
        <p:spPr>
          <a:xfrm>
            <a:off x="7345680" y="0"/>
            <a:ext cx="1487424" cy="11521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defTabSz="755661"/>
            <a:endParaRPr lang="en-US" sz="1500">
              <a:solidFill>
                <a:prstClr val="white"/>
              </a:solidFill>
              <a:sym typeface="Arial"/>
            </a:endParaRPr>
          </a:p>
        </p:txBody>
      </p:sp>
      <p:pic>
        <p:nvPicPr>
          <p:cNvPr id="19" name="Paveikslėlis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2859" y="149041"/>
            <a:ext cx="893067" cy="904844"/>
          </a:xfrm>
          <a:prstGeom prst="rect">
            <a:avLst/>
          </a:prstGeom>
        </p:spPr>
      </p:pic>
    </p:spTree>
    <p:extLst>
      <p:ext uri="{BB962C8B-B14F-4D97-AF65-F5344CB8AC3E}">
        <p14:creationId xmlns:p14="http://schemas.microsoft.com/office/powerpoint/2010/main" val="2952406737"/>
      </p:ext>
    </p:extLst>
  </p:cSld>
  <p:clrMapOvr>
    <a:masterClrMapping/>
  </p:clrMapOvr>
  <p:transition spd="slow">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628650" y="841772"/>
            <a:ext cx="7886700" cy="1790700"/>
          </a:xfrm>
        </p:spPr>
        <p:txBody>
          <a:bodyPr anchor="b"/>
          <a:lstStyle>
            <a:lvl1pPr algn="l">
              <a:defRPr sz="45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628650" y="2701528"/>
            <a:ext cx="7886700" cy="1241822"/>
          </a:xfrm>
        </p:spPr>
        <p:txBody>
          <a:bodyPr/>
          <a:lstStyle>
            <a:lvl1pPr marL="0" indent="0" algn="l">
              <a:buNone/>
              <a:defRPr sz="1800"/>
            </a:lvl1pPr>
            <a:lvl2pPr marL="342794" indent="0" algn="ctr">
              <a:buNone/>
              <a:defRPr sz="1500"/>
            </a:lvl2pPr>
            <a:lvl3pPr marL="685596" indent="0" algn="ctr">
              <a:buNone/>
              <a:defRPr sz="1400"/>
            </a:lvl3pPr>
            <a:lvl4pPr marL="1028394" indent="0" algn="ctr">
              <a:buNone/>
              <a:defRPr sz="1200"/>
            </a:lvl4pPr>
            <a:lvl5pPr marL="1371192" indent="0" algn="ctr">
              <a:buNone/>
              <a:defRPr sz="1200"/>
            </a:lvl5pPr>
            <a:lvl6pPr marL="1713995" indent="0" algn="ctr">
              <a:buNone/>
              <a:defRPr sz="1200"/>
            </a:lvl6pPr>
            <a:lvl7pPr marL="2056787" indent="0" algn="ctr">
              <a:buNone/>
              <a:defRPr sz="1200"/>
            </a:lvl7pPr>
            <a:lvl8pPr marL="2399580" indent="0" algn="ctr">
              <a:buNone/>
              <a:defRPr sz="1200"/>
            </a:lvl8pPr>
            <a:lvl9pPr marL="2742374" indent="0" algn="ctr">
              <a:buNone/>
              <a:defRPr sz="12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217181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Pavadinimo vietos rezervavimo ženklas 1"/>
          <p:cNvSpPr>
            <a:spLocks noGrp="1"/>
          </p:cNvSpPr>
          <p:nvPr>
            <p:ph type="title"/>
          </p:nvPr>
        </p:nvSpPr>
        <p:spPr>
          <a:xfrm>
            <a:off x="405013" y="94320"/>
            <a:ext cx="8229599" cy="857250"/>
          </a:xfrm>
          <a:prstGeom prst="rect">
            <a:avLst/>
          </a:prstGeom>
        </p:spPr>
        <p:txBody>
          <a:bodyPr vert="horz" lIns="56665" tIns="28340" rIns="56665"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3520466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Pavadinimo skaidrė (2)">
    <p:bg>
      <p:bgPr>
        <a:solidFill>
          <a:schemeClr val="tx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628650" y="841772"/>
            <a:ext cx="7886700" cy="1790700"/>
          </a:xfrm>
        </p:spPr>
        <p:txBody>
          <a:bodyPr anchor="b"/>
          <a:lstStyle>
            <a:lvl1pPr algn="l">
              <a:defRPr sz="4500">
                <a:solidFill>
                  <a:schemeClr val="bg1"/>
                </a:solidFill>
              </a:defRPr>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628650" y="2701528"/>
            <a:ext cx="7886700" cy="1241822"/>
          </a:xfrm>
        </p:spPr>
        <p:txBody>
          <a:bodyPr/>
          <a:lstStyle>
            <a:lvl1pPr marL="0" indent="0" algn="l">
              <a:buNone/>
              <a:defRPr sz="1800">
                <a:solidFill>
                  <a:schemeClr val="bg1"/>
                </a:solidFill>
              </a:defRPr>
            </a:lvl1pPr>
            <a:lvl2pPr marL="342794" indent="0" algn="ctr">
              <a:buNone/>
              <a:defRPr sz="1500"/>
            </a:lvl2pPr>
            <a:lvl3pPr marL="685596" indent="0" algn="ctr">
              <a:buNone/>
              <a:defRPr sz="1400"/>
            </a:lvl3pPr>
            <a:lvl4pPr marL="1028394" indent="0" algn="ctr">
              <a:buNone/>
              <a:defRPr sz="1200"/>
            </a:lvl4pPr>
            <a:lvl5pPr marL="1371192" indent="0" algn="ctr">
              <a:buNone/>
              <a:defRPr sz="1200"/>
            </a:lvl5pPr>
            <a:lvl6pPr marL="1713995" indent="0" algn="ctr">
              <a:buNone/>
              <a:defRPr sz="1200"/>
            </a:lvl6pPr>
            <a:lvl7pPr marL="2056787" indent="0" algn="ctr">
              <a:buNone/>
              <a:defRPr sz="1200"/>
            </a:lvl7pPr>
            <a:lvl8pPr marL="2399580" indent="0" algn="ctr">
              <a:buNone/>
              <a:defRPr sz="1200"/>
            </a:lvl8pPr>
            <a:lvl9pPr marL="2742374" indent="0" algn="ctr">
              <a:buNone/>
              <a:defRPr sz="12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628650" y="0"/>
            <a:ext cx="8515350" cy="14962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628650" y="4993884"/>
            <a:ext cx="8515350" cy="14962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2136246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628650" y="841772"/>
            <a:ext cx="5207794" cy="1790700"/>
          </a:xfrm>
        </p:spPr>
        <p:txBody>
          <a:bodyPr anchor="b"/>
          <a:lstStyle>
            <a:lvl1pPr algn="l">
              <a:defRPr sz="4500"/>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628650" y="2701528"/>
            <a:ext cx="5207794" cy="1241822"/>
          </a:xfrm>
        </p:spPr>
        <p:txBody>
          <a:bodyPr/>
          <a:lstStyle>
            <a:lvl1pPr marL="0" indent="0" algn="l">
              <a:buNone/>
              <a:defRPr sz="1800"/>
            </a:lvl1pPr>
            <a:lvl2pPr marL="342794" indent="0" algn="ctr">
              <a:buNone/>
              <a:defRPr sz="1500"/>
            </a:lvl2pPr>
            <a:lvl3pPr marL="685596" indent="0" algn="ctr">
              <a:buNone/>
              <a:defRPr sz="1400"/>
            </a:lvl3pPr>
            <a:lvl4pPr marL="1028394" indent="0" algn="ctr">
              <a:buNone/>
              <a:defRPr sz="1200"/>
            </a:lvl4pPr>
            <a:lvl5pPr marL="1371192" indent="0" algn="ctr">
              <a:buNone/>
              <a:defRPr sz="1200"/>
            </a:lvl5pPr>
            <a:lvl6pPr marL="1713995" indent="0" algn="ctr">
              <a:buNone/>
              <a:defRPr sz="1200"/>
            </a:lvl6pPr>
            <a:lvl7pPr marL="2056787" indent="0" algn="ctr">
              <a:buNone/>
              <a:defRPr sz="1200"/>
            </a:lvl7pPr>
            <a:lvl8pPr marL="2399580" indent="0" algn="ctr">
              <a:buNone/>
              <a:defRPr sz="1200"/>
            </a:lvl8pPr>
            <a:lvl9pPr marL="2742374" indent="0" algn="ctr">
              <a:buNone/>
              <a:defRPr sz="12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5" name="Paveikslėlio vietos rezervavimo ženklas 4">
            <a:extLst>
              <a:ext uri="{FF2B5EF4-FFF2-40B4-BE49-F238E27FC236}">
                <a16:creationId xmlns:a16="http://schemas.microsoft.com/office/drawing/2014/main" id="{C7BBA95F-25DB-371B-8CDD-6A281EBE70C3}"/>
              </a:ext>
            </a:extLst>
          </p:cNvPr>
          <p:cNvSpPr>
            <a:spLocks noGrp="1"/>
          </p:cNvSpPr>
          <p:nvPr>
            <p:ph type="pic" sz="quarter" idx="10"/>
          </p:nvPr>
        </p:nvSpPr>
        <p:spPr>
          <a:xfrm>
            <a:off x="6465094" y="149641"/>
            <a:ext cx="2678906" cy="4843853"/>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1003082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vadinimo skaidrė su paveikslėliu (2)">
    <p:bg>
      <p:bgPr>
        <a:solidFill>
          <a:schemeClr val="tx1"/>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58511D4-EA6E-1B3C-0CB3-18CA18544B81}"/>
              </a:ext>
            </a:extLst>
          </p:cNvPr>
          <p:cNvSpPr>
            <a:spLocks noGrp="1"/>
          </p:cNvSpPr>
          <p:nvPr>
            <p:ph type="ctrTitle"/>
          </p:nvPr>
        </p:nvSpPr>
        <p:spPr>
          <a:xfrm>
            <a:off x="628650" y="841772"/>
            <a:ext cx="5207794" cy="1790700"/>
          </a:xfrm>
        </p:spPr>
        <p:txBody>
          <a:bodyPr anchor="b"/>
          <a:lstStyle>
            <a:lvl1pPr algn="l">
              <a:defRPr sz="4500">
                <a:solidFill>
                  <a:schemeClr val="bg1"/>
                </a:solidFill>
              </a:defRPr>
            </a:lvl1pPr>
          </a:lstStyle>
          <a:p>
            <a:r>
              <a:rPr lang="lt-LT" dirty="0"/>
              <a:t>Spustelėję redaguokite stilių</a:t>
            </a:r>
          </a:p>
        </p:txBody>
      </p:sp>
      <p:sp>
        <p:nvSpPr>
          <p:cNvPr id="3" name="Antrinis pavadinimas 2">
            <a:extLst>
              <a:ext uri="{FF2B5EF4-FFF2-40B4-BE49-F238E27FC236}">
                <a16:creationId xmlns:a16="http://schemas.microsoft.com/office/drawing/2014/main" id="{84B19ED8-D54D-D32E-93DD-D4F244DBD85A}"/>
              </a:ext>
            </a:extLst>
          </p:cNvPr>
          <p:cNvSpPr>
            <a:spLocks noGrp="1"/>
          </p:cNvSpPr>
          <p:nvPr>
            <p:ph type="subTitle" idx="1"/>
          </p:nvPr>
        </p:nvSpPr>
        <p:spPr>
          <a:xfrm>
            <a:off x="628650" y="2701528"/>
            <a:ext cx="5207794" cy="1241822"/>
          </a:xfrm>
        </p:spPr>
        <p:txBody>
          <a:bodyPr/>
          <a:lstStyle>
            <a:lvl1pPr marL="0" indent="0" algn="l">
              <a:buNone/>
              <a:defRPr sz="1800">
                <a:solidFill>
                  <a:schemeClr val="bg1"/>
                </a:solidFill>
              </a:defRPr>
            </a:lvl1pPr>
            <a:lvl2pPr marL="342794" indent="0" algn="ctr">
              <a:buNone/>
              <a:defRPr sz="1500"/>
            </a:lvl2pPr>
            <a:lvl3pPr marL="685596" indent="0" algn="ctr">
              <a:buNone/>
              <a:defRPr sz="1400"/>
            </a:lvl3pPr>
            <a:lvl4pPr marL="1028394" indent="0" algn="ctr">
              <a:buNone/>
              <a:defRPr sz="1200"/>
            </a:lvl4pPr>
            <a:lvl5pPr marL="1371192" indent="0" algn="ctr">
              <a:buNone/>
              <a:defRPr sz="1200"/>
            </a:lvl5pPr>
            <a:lvl6pPr marL="1713995" indent="0" algn="ctr">
              <a:buNone/>
              <a:defRPr sz="1200"/>
            </a:lvl6pPr>
            <a:lvl7pPr marL="2056787" indent="0" algn="ctr">
              <a:buNone/>
              <a:defRPr sz="1200"/>
            </a:lvl7pPr>
            <a:lvl8pPr marL="2399580" indent="0" algn="ctr">
              <a:buNone/>
              <a:defRPr sz="1200"/>
            </a:lvl8pPr>
            <a:lvl9pPr marL="2742374" indent="0" algn="ctr">
              <a:buNone/>
              <a:defRPr sz="1200"/>
            </a:lvl9pPr>
          </a:lstStyle>
          <a:p>
            <a:r>
              <a:rPr lang="lt-LT" dirty="0"/>
              <a:t>Spustelėkite norėdami redaguoti šablono paantraštės stilių</a:t>
            </a:r>
          </a:p>
        </p:txBody>
      </p:sp>
      <p:sp>
        <p:nvSpPr>
          <p:cNvPr id="9" name="Stačiakampis 8">
            <a:extLst>
              <a:ext uri="{FF2B5EF4-FFF2-40B4-BE49-F238E27FC236}">
                <a16:creationId xmlns:a16="http://schemas.microsoft.com/office/drawing/2014/main" id="{C966FF65-9676-4556-CFFE-720ACA9A08AB}"/>
              </a:ext>
            </a:extLst>
          </p:cNvPr>
          <p:cNvSpPr/>
          <p:nvPr userDrawn="1"/>
        </p:nvSpPr>
        <p:spPr>
          <a:xfrm>
            <a:off x="628650" y="0"/>
            <a:ext cx="8515350" cy="149628"/>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10" name="Stačiakampis 9">
            <a:extLst>
              <a:ext uri="{FF2B5EF4-FFF2-40B4-BE49-F238E27FC236}">
                <a16:creationId xmlns:a16="http://schemas.microsoft.com/office/drawing/2014/main" id="{8BB99A78-908C-4F71-D48D-FC882796C2D4}"/>
              </a:ext>
            </a:extLst>
          </p:cNvPr>
          <p:cNvSpPr/>
          <p:nvPr userDrawn="1"/>
        </p:nvSpPr>
        <p:spPr>
          <a:xfrm>
            <a:off x="628650" y="4993884"/>
            <a:ext cx="8515350" cy="149629"/>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4" name="Paveikslėlio vietos rezervavimo ženklas 4">
            <a:extLst>
              <a:ext uri="{FF2B5EF4-FFF2-40B4-BE49-F238E27FC236}">
                <a16:creationId xmlns:a16="http://schemas.microsoft.com/office/drawing/2014/main" id="{B8ECB63C-8388-6E31-DDCA-97A8CB072359}"/>
              </a:ext>
            </a:extLst>
          </p:cNvPr>
          <p:cNvSpPr>
            <a:spLocks noGrp="1"/>
          </p:cNvSpPr>
          <p:nvPr>
            <p:ph type="pic" sz="quarter" idx="10"/>
          </p:nvPr>
        </p:nvSpPr>
        <p:spPr>
          <a:xfrm>
            <a:off x="6465094" y="149641"/>
            <a:ext cx="2678906" cy="4843853"/>
          </a:xfrm>
        </p:spPr>
        <p:txBody>
          <a:bodyPr anchor="ctr"/>
          <a:lstStyle>
            <a:lvl1pPr marL="0" indent="0" algn="ctr">
              <a:buNone/>
              <a:defRPr>
                <a:solidFill>
                  <a:schemeClr val="bg1"/>
                </a:solidFill>
              </a:defRPr>
            </a:lvl1pPr>
          </a:lstStyle>
          <a:p>
            <a:endParaRPr lang="lt-LT" dirty="0"/>
          </a:p>
        </p:txBody>
      </p:sp>
    </p:spTree>
    <p:extLst>
      <p:ext uri="{BB962C8B-B14F-4D97-AF65-F5344CB8AC3E}">
        <p14:creationId xmlns:p14="http://schemas.microsoft.com/office/powerpoint/2010/main" val="6301194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solidFill>
                <a:prstClr val="white">
                  <a:lumMod val="75000"/>
                </a:prstClr>
              </a:solidFill>
            </a:endParaRPr>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3206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vadinimas ir turinys su nuotrauka">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427B6FC-018A-8BB6-6EED-088A599F0C34}"/>
              </a:ext>
            </a:extLst>
          </p:cNvPr>
          <p:cNvSpPr>
            <a:spLocks noGrp="1"/>
          </p:cNvSpPr>
          <p:nvPr>
            <p:ph type="title"/>
          </p:nvPr>
        </p:nvSpPr>
        <p:spPr>
          <a:xfrm>
            <a:off x="628650" y="273844"/>
            <a:ext cx="5486400" cy="994172"/>
          </a:xfrm>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86377D65-B177-3BD3-54AC-CC61B7BD6AFB}"/>
              </a:ext>
            </a:extLst>
          </p:cNvPr>
          <p:cNvSpPr>
            <a:spLocks noGrp="1"/>
          </p:cNvSpPr>
          <p:nvPr>
            <p:ph idx="1"/>
          </p:nvPr>
        </p:nvSpPr>
        <p:spPr>
          <a:xfrm>
            <a:off x="628650" y="1369218"/>
            <a:ext cx="5486400" cy="306977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510756-C231-F322-AF3D-197E0E34C4CA}"/>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5" name="Poraštės vietos rezervavimo ženklas 4">
            <a:extLst>
              <a:ext uri="{FF2B5EF4-FFF2-40B4-BE49-F238E27FC236}">
                <a16:creationId xmlns:a16="http://schemas.microsoft.com/office/drawing/2014/main" id="{A910FAA2-F241-1C53-2661-3835D988CD0C}"/>
              </a:ext>
            </a:extLst>
          </p:cNvPr>
          <p:cNvSpPr>
            <a:spLocks noGrp="1"/>
          </p:cNvSpPr>
          <p:nvPr>
            <p:ph type="ftr" sz="quarter" idx="11"/>
          </p:nvPr>
        </p:nvSpPr>
        <p:spPr/>
        <p:txBody>
          <a:bodyPr/>
          <a:lstStyle/>
          <a:p>
            <a:endParaRPr lang="lt-LT">
              <a:solidFill>
                <a:prstClr val="white">
                  <a:lumMod val="75000"/>
                </a:prstClr>
              </a:solidFill>
            </a:endParaRPr>
          </a:p>
        </p:txBody>
      </p:sp>
      <p:sp>
        <p:nvSpPr>
          <p:cNvPr id="6" name="Skaidrės numerio vietos rezervavimo ženklas 5">
            <a:extLst>
              <a:ext uri="{FF2B5EF4-FFF2-40B4-BE49-F238E27FC236}">
                <a16:creationId xmlns:a16="http://schemas.microsoft.com/office/drawing/2014/main" id="{A0CD419D-5457-7495-7023-948C9D6662EA}"/>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7" name="Stačiakampis 6">
            <a:extLst>
              <a:ext uri="{FF2B5EF4-FFF2-40B4-BE49-F238E27FC236}">
                <a16:creationId xmlns:a16="http://schemas.microsoft.com/office/drawing/2014/main" id="{B537BC80-BBFB-8414-57A3-A668FFACB34F}"/>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8" name="Stačiakampis 7">
            <a:extLst>
              <a:ext uri="{FF2B5EF4-FFF2-40B4-BE49-F238E27FC236}">
                <a16:creationId xmlns:a16="http://schemas.microsoft.com/office/drawing/2014/main" id="{A8823AD3-14FE-4479-2F86-4FACC7B0308D}"/>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9" name="Paveikslėlio vietos rezervavimo ženklas 4">
            <a:extLst>
              <a:ext uri="{FF2B5EF4-FFF2-40B4-BE49-F238E27FC236}">
                <a16:creationId xmlns:a16="http://schemas.microsoft.com/office/drawing/2014/main" id="{4C818D1E-A65C-0353-4CC2-4AD04855C96E}"/>
              </a:ext>
            </a:extLst>
          </p:cNvPr>
          <p:cNvSpPr>
            <a:spLocks noGrp="1"/>
          </p:cNvSpPr>
          <p:nvPr>
            <p:ph type="pic" sz="quarter" idx="13"/>
          </p:nvPr>
        </p:nvSpPr>
        <p:spPr>
          <a:xfrm>
            <a:off x="6465094" y="149641"/>
            <a:ext cx="2678906" cy="4843853"/>
          </a:xfrm>
        </p:spPr>
        <p:txBody>
          <a:bodyPr anchor="ctr"/>
          <a:lstStyle>
            <a:lvl1pPr marL="0" indent="0" algn="ctr">
              <a:buNone/>
              <a:defRPr/>
            </a:lvl1pPr>
          </a:lstStyle>
          <a:p>
            <a:endParaRPr lang="lt-LT" dirty="0"/>
          </a:p>
        </p:txBody>
      </p:sp>
    </p:spTree>
    <p:extLst>
      <p:ext uri="{BB962C8B-B14F-4D97-AF65-F5344CB8AC3E}">
        <p14:creationId xmlns:p14="http://schemas.microsoft.com/office/powerpoint/2010/main" val="2013087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628650" y="1369219"/>
            <a:ext cx="3886200" cy="3263504"/>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4629150" y="1369219"/>
            <a:ext cx="3886200" cy="3263504"/>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solidFill>
                <a:prstClr val="white">
                  <a:lumMod val="75000"/>
                </a:prstClr>
              </a:solidFill>
            </a:endParaRPr>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2278429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24B481-67BA-4E66-FD95-80950F2D7FB3}"/>
              </a:ext>
            </a:extLst>
          </p:cNvPr>
          <p:cNvSpPr>
            <a:spLocks noGrp="1"/>
          </p:cNvSpPr>
          <p:nvPr>
            <p:ph type="title"/>
          </p:nvPr>
        </p:nvSpPr>
        <p:spPr>
          <a:xfrm>
            <a:off x="629841" y="273844"/>
            <a:ext cx="7886700" cy="994172"/>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2721CD3A-0C5C-B12E-1576-274D7E4EEAFA}"/>
              </a:ext>
            </a:extLst>
          </p:cNvPr>
          <p:cNvSpPr>
            <a:spLocks noGrp="1"/>
          </p:cNvSpPr>
          <p:nvPr>
            <p:ph type="body" idx="1"/>
          </p:nvPr>
        </p:nvSpPr>
        <p:spPr>
          <a:xfrm>
            <a:off x="629842" y="1260872"/>
            <a:ext cx="3868340" cy="617934"/>
          </a:xfrm>
        </p:spPr>
        <p:txBody>
          <a:bodyPr anchor="b"/>
          <a:lstStyle>
            <a:lvl1pPr marL="0" indent="0">
              <a:buNone/>
              <a:defRPr sz="1800" b="1"/>
            </a:lvl1pPr>
            <a:lvl2pPr marL="342794" indent="0">
              <a:buNone/>
              <a:defRPr sz="1500" b="1"/>
            </a:lvl2pPr>
            <a:lvl3pPr marL="685596" indent="0">
              <a:buNone/>
              <a:defRPr sz="1400" b="1"/>
            </a:lvl3pPr>
            <a:lvl4pPr marL="1028394" indent="0">
              <a:buNone/>
              <a:defRPr sz="1200" b="1"/>
            </a:lvl4pPr>
            <a:lvl5pPr marL="1371192" indent="0">
              <a:buNone/>
              <a:defRPr sz="1200" b="1"/>
            </a:lvl5pPr>
            <a:lvl6pPr marL="1713995" indent="0">
              <a:buNone/>
              <a:defRPr sz="1200" b="1"/>
            </a:lvl6pPr>
            <a:lvl7pPr marL="2056787" indent="0">
              <a:buNone/>
              <a:defRPr sz="1200" b="1"/>
            </a:lvl7pPr>
            <a:lvl8pPr marL="2399580" indent="0">
              <a:buNone/>
              <a:defRPr sz="1200" b="1"/>
            </a:lvl8pPr>
            <a:lvl9pPr marL="2742374" indent="0">
              <a:buNone/>
              <a:defRPr sz="12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95DB33BB-E91D-8A74-9B68-86D5B7C57F19}"/>
              </a:ext>
            </a:extLst>
          </p:cNvPr>
          <p:cNvSpPr>
            <a:spLocks noGrp="1"/>
          </p:cNvSpPr>
          <p:nvPr>
            <p:ph sz="half" idx="2"/>
          </p:nvPr>
        </p:nvSpPr>
        <p:spPr>
          <a:xfrm>
            <a:off x="629842" y="1878806"/>
            <a:ext cx="3868340" cy="2763441"/>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C6EE1B6D-9883-0FA7-5917-F4B7B1D9CA70}"/>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794" indent="0">
              <a:buNone/>
              <a:defRPr sz="1500" b="1"/>
            </a:lvl2pPr>
            <a:lvl3pPr marL="685596" indent="0">
              <a:buNone/>
              <a:defRPr sz="1400" b="1"/>
            </a:lvl3pPr>
            <a:lvl4pPr marL="1028394" indent="0">
              <a:buNone/>
              <a:defRPr sz="1200" b="1"/>
            </a:lvl4pPr>
            <a:lvl5pPr marL="1371192" indent="0">
              <a:buNone/>
              <a:defRPr sz="1200" b="1"/>
            </a:lvl5pPr>
            <a:lvl6pPr marL="1713995" indent="0">
              <a:buNone/>
              <a:defRPr sz="1200" b="1"/>
            </a:lvl6pPr>
            <a:lvl7pPr marL="2056787" indent="0">
              <a:buNone/>
              <a:defRPr sz="1200" b="1"/>
            </a:lvl7pPr>
            <a:lvl8pPr marL="2399580" indent="0">
              <a:buNone/>
              <a:defRPr sz="1200" b="1"/>
            </a:lvl8pPr>
            <a:lvl9pPr marL="2742374" indent="0">
              <a:buNone/>
              <a:defRPr sz="12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5232F4CF-4F73-AA6F-68EA-49AF95B3FF8C}"/>
              </a:ext>
            </a:extLst>
          </p:cNvPr>
          <p:cNvSpPr>
            <a:spLocks noGrp="1"/>
          </p:cNvSpPr>
          <p:nvPr>
            <p:ph sz="quarter" idx="4"/>
          </p:nvPr>
        </p:nvSpPr>
        <p:spPr>
          <a:xfrm>
            <a:off x="4629152" y="1878806"/>
            <a:ext cx="3887391" cy="2763441"/>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AB1FAA9-3ADB-288A-F310-E193AF647838}"/>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8" name="Poraštės vietos rezervavimo ženklas 7">
            <a:extLst>
              <a:ext uri="{FF2B5EF4-FFF2-40B4-BE49-F238E27FC236}">
                <a16:creationId xmlns:a16="http://schemas.microsoft.com/office/drawing/2014/main" id="{33D8FA7C-51BF-040B-2BE2-2BDA8A072570}"/>
              </a:ext>
            </a:extLst>
          </p:cNvPr>
          <p:cNvSpPr>
            <a:spLocks noGrp="1"/>
          </p:cNvSpPr>
          <p:nvPr>
            <p:ph type="ftr" sz="quarter" idx="11"/>
          </p:nvPr>
        </p:nvSpPr>
        <p:spPr/>
        <p:txBody>
          <a:bodyPr/>
          <a:lstStyle/>
          <a:p>
            <a:endParaRPr lang="lt-LT">
              <a:solidFill>
                <a:prstClr val="white">
                  <a:lumMod val="75000"/>
                </a:prstClr>
              </a:solidFill>
            </a:endParaRPr>
          </a:p>
        </p:txBody>
      </p:sp>
      <p:sp>
        <p:nvSpPr>
          <p:cNvPr id="9" name="Skaidrės numerio vietos rezervavimo ženklas 8">
            <a:extLst>
              <a:ext uri="{FF2B5EF4-FFF2-40B4-BE49-F238E27FC236}">
                <a16:creationId xmlns:a16="http://schemas.microsoft.com/office/drawing/2014/main" id="{F303FF7D-457D-3033-1EB0-749FED2AE149}"/>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10" name="Stačiakampis 9">
            <a:extLst>
              <a:ext uri="{FF2B5EF4-FFF2-40B4-BE49-F238E27FC236}">
                <a16:creationId xmlns:a16="http://schemas.microsoft.com/office/drawing/2014/main" id="{411BB383-8A63-4644-2810-590424FD5F6C}"/>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11" name="Stačiakampis 10">
            <a:extLst>
              <a:ext uri="{FF2B5EF4-FFF2-40B4-BE49-F238E27FC236}">
                <a16:creationId xmlns:a16="http://schemas.microsoft.com/office/drawing/2014/main" id="{75C0CE48-6519-C7A4-0047-A94249059F93}"/>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11398984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AA02D1B-DCC6-984D-3E92-91EE5CBAD7EF}"/>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3A15CA2E-8E0E-2DEA-0D4A-4A54D0BB0126}"/>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4" name="Poraštės vietos rezervavimo ženklas 3">
            <a:extLst>
              <a:ext uri="{FF2B5EF4-FFF2-40B4-BE49-F238E27FC236}">
                <a16:creationId xmlns:a16="http://schemas.microsoft.com/office/drawing/2014/main" id="{781489C2-06E2-A155-B392-C96BDC9C72F5}"/>
              </a:ext>
            </a:extLst>
          </p:cNvPr>
          <p:cNvSpPr>
            <a:spLocks noGrp="1"/>
          </p:cNvSpPr>
          <p:nvPr>
            <p:ph type="ftr" sz="quarter" idx="11"/>
          </p:nvPr>
        </p:nvSpPr>
        <p:spPr/>
        <p:txBody>
          <a:bodyPr/>
          <a:lstStyle/>
          <a:p>
            <a:endParaRPr lang="lt-LT">
              <a:solidFill>
                <a:prstClr val="white">
                  <a:lumMod val="75000"/>
                </a:prstClr>
              </a:solidFill>
            </a:endParaRPr>
          </a:p>
        </p:txBody>
      </p:sp>
      <p:sp>
        <p:nvSpPr>
          <p:cNvPr id="5" name="Skaidrės numerio vietos rezervavimo ženklas 4">
            <a:extLst>
              <a:ext uri="{FF2B5EF4-FFF2-40B4-BE49-F238E27FC236}">
                <a16:creationId xmlns:a16="http://schemas.microsoft.com/office/drawing/2014/main" id="{F50609C4-3F8D-5B09-45C5-63625C8529D4}"/>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6" name="Stačiakampis 5">
            <a:extLst>
              <a:ext uri="{FF2B5EF4-FFF2-40B4-BE49-F238E27FC236}">
                <a16:creationId xmlns:a16="http://schemas.microsoft.com/office/drawing/2014/main" id="{BACD39C4-7E2B-5D07-7850-3A5A16C2D460}"/>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7" name="Stačiakampis 6">
            <a:extLst>
              <a:ext uri="{FF2B5EF4-FFF2-40B4-BE49-F238E27FC236}">
                <a16:creationId xmlns:a16="http://schemas.microsoft.com/office/drawing/2014/main" id="{CBC7AEC3-2B25-81D7-A939-1419770E6CC1}"/>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35608543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uotrauka (1)">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149641"/>
            <a:ext cx="9144000" cy="4844243"/>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268524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uotrauka (2)">
    <p:spTree>
      <p:nvGrpSpPr>
        <p:cNvPr id="1" name=""/>
        <p:cNvGrpSpPr/>
        <p:nvPr/>
      </p:nvGrpSpPr>
      <p:grpSpPr>
        <a:xfrm>
          <a:off x="0" y="0"/>
          <a:ext cx="0" cy="0"/>
          <a:chOff x="0" y="0"/>
          <a:chExt cx="0" cy="0"/>
        </a:xfrm>
      </p:grpSpPr>
      <p:sp>
        <p:nvSpPr>
          <p:cNvPr id="8" name="Paveikslėlio vietos rezervavimo ženklas 7">
            <a:extLst>
              <a:ext uri="{FF2B5EF4-FFF2-40B4-BE49-F238E27FC236}">
                <a16:creationId xmlns:a16="http://schemas.microsoft.com/office/drawing/2014/main" id="{03AD87B8-A882-2A24-A24B-9908CA02734B}"/>
              </a:ext>
            </a:extLst>
          </p:cNvPr>
          <p:cNvSpPr>
            <a:spLocks noGrp="1"/>
          </p:cNvSpPr>
          <p:nvPr>
            <p:ph type="pic" sz="quarter" idx="13"/>
          </p:nvPr>
        </p:nvSpPr>
        <p:spPr>
          <a:xfrm>
            <a:off x="0" y="0"/>
            <a:ext cx="9144000" cy="5143500"/>
          </a:xfrm>
        </p:spPr>
        <p:txBody>
          <a:bodyPr anchor="ctr"/>
          <a:lstStyle>
            <a:lvl1pPr marL="0" indent="0" algn="ctr">
              <a:buNone/>
              <a:defRPr/>
            </a:lvl1pPr>
          </a:lstStyle>
          <a:p>
            <a:endParaRPr lang="lt-LT" dirty="0"/>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376787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yginimas">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xfrm>
            <a:off x="457200" y="1151338"/>
            <a:ext cx="4040188" cy="479822"/>
          </a:xfrm>
        </p:spPr>
        <p:txBody>
          <a:bodyPr anchor="b"/>
          <a:lstStyle>
            <a:lvl1pPr marL="0" indent="0">
              <a:buNone/>
              <a:defRPr sz="1500" b="1"/>
            </a:lvl1pPr>
            <a:lvl2pPr marL="283361" indent="0">
              <a:buNone/>
              <a:defRPr sz="1300" b="1"/>
            </a:lvl2pPr>
            <a:lvl3pPr marL="566720" indent="0">
              <a:buNone/>
              <a:defRPr sz="1100" b="1"/>
            </a:lvl3pPr>
            <a:lvl4pPr marL="850081" indent="0">
              <a:buNone/>
              <a:defRPr sz="1000" b="1"/>
            </a:lvl4pPr>
            <a:lvl5pPr marL="1133441" indent="0">
              <a:buNone/>
              <a:defRPr sz="1000" b="1"/>
            </a:lvl5pPr>
            <a:lvl6pPr marL="1416791" indent="0">
              <a:buNone/>
              <a:defRPr sz="1000" b="1"/>
            </a:lvl6pPr>
            <a:lvl7pPr marL="1700161" indent="0">
              <a:buNone/>
              <a:defRPr sz="1000" b="1"/>
            </a:lvl7pPr>
            <a:lvl8pPr marL="1983515" indent="0">
              <a:buNone/>
              <a:defRPr sz="1000" b="1"/>
            </a:lvl8pPr>
            <a:lvl9pPr marL="2266871" indent="0">
              <a:buNone/>
              <a:defRPr sz="10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7"/>
            <a:ext cx="4040188" cy="296346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44" y="1151338"/>
            <a:ext cx="4041775" cy="479822"/>
          </a:xfrm>
        </p:spPr>
        <p:txBody>
          <a:bodyPr anchor="b"/>
          <a:lstStyle>
            <a:lvl1pPr marL="0" indent="0">
              <a:buNone/>
              <a:defRPr sz="1500" b="1"/>
            </a:lvl1pPr>
            <a:lvl2pPr marL="283361" indent="0">
              <a:buNone/>
              <a:defRPr sz="1300" b="1"/>
            </a:lvl2pPr>
            <a:lvl3pPr marL="566720" indent="0">
              <a:buNone/>
              <a:defRPr sz="1100" b="1"/>
            </a:lvl3pPr>
            <a:lvl4pPr marL="850081" indent="0">
              <a:buNone/>
              <a:defRPr sz="1000" b="1"/>
            </a:lvl4pPr>
            <a:lvl5pPr marL="1133441" indent="0">
              <a:buNone/>
              <a:defRPr sz="1000" b="1"/>
            </a:lvl5pPr>
            <a:lvl6pPr marL="1416791" indent="0">
              <a:buNone/>
              <a:defRPr sz="1000" b="1"/>
            </a:lvl6pPr>
            <a:lvl7pPr marL="1700161" indent="0">
              <a:buNone/>
              <a:defRPr sz="1000" b="1"/>
            </a:lvl7pPr>
            <a:lvl8pPr marL="1983515" indent="0">
              <a:buNone/>
              <a:defRPr sz="1000" b="1"/>
            </a:lvl8pPr>
            <a:lvl9pPr marL="2266871" indent="0">
              <a:buNone/>
              <a:defRPr sz="1000" b="1"/>
            </a:lvl9pPr>
          </a:lstStyle>
          <a:p>
            <a:pPr lvl="0"/>
            <a:r>
              <a:rPr lang="lt-LT"/>
              <a:t>Spustelėję redag. ruoš. teksto stilių</a:t>
            </a:r>
          </a:p>
        </p:txBody>
      </p:sp>
      <p:sp>
        <p:nvSpPr>
          <p:cNvPr id="6" name="Turinio vietos rezervavimo ženklas 5"/>
          <p:cNvSpPr>
            <a:spLocks noGrp="1"/>
          </p:cNvSpPr>
          <p:nvPr>
            <p:ph sz="quarter" idx="4"/>
          </p:nvPr>
        </p:nvSpPr>
        <p:spPr>
          <a:xfrm>
            <a:off x="4645044" y="1631157"/>
            <a:ext cx="4041775" cy="296346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Pavadinimo vietos rezervavimo ženklas 1"/>
          <p:cNvSpPr>
            <a:spLocks noGrp="1"/>
          </p:cNvSpPr>
          <p:nvPr>
            <p:ph type="title"/>
          </p:nvPr>
        </p:nvSpPr>
        <p:spPr>
          <a:xfrm>
            <a:off x="405013" y="94320"/>
            <a:ext cx="8229599" cy="857250"/>
          </a:xfrm>
          <a:prstGeom prst="rect">
            <a:avLst/>
          </a:prstGeom>
        </p:spPr>
        <p:txBody>
          <a:bodyPr vert="horz" lIns="56665" tIns="28340" rIns="56665"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91525260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1923D42-6106-E17A-70DA-BC1E5F375749}"/>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3" name="Poraštės vietos rezervavimo ženklas 2">
            <a:extLst>
              <a:ext uri="{FF2B5EF4-FFF2-40B4-BE49-F238E27FC236}">
                <a16:creationId xmlns:a16="http://schemas.microsoft.com/office/drawing/2014/main" id="{4B7FA86A-D587-2FAF-A7E0-F7122F4D9214}"/>
              </a:ext>
            </a:extLst>
          </p:cNvPr>
          <p:cNvSpPr>
            <a:spLocks noGrp="1"/>
          </p:cNvSpPr>
          <p:nvPr>
            <p:ph type="ftr" sz="quarter" idx="11"/>
          </p:nvPr>
        </p:nvSpPr>
        <p:spPr/>
        <p:txBody>
          <a:bodyPr/>
          <a:lstStyle/>
          <a:p>
            <a:endParaRPr lang="lt-LT">
              <a:solidFill>
                <a:prstClr val="white">
                  <a:lumMod val="75000"/>
                </a:prstClr>
              </a:solidFill>
            </a:endParaRPr>
          </a:p>
        </p:txBody>
      </p:sp>
      <p:sp>
        <p:nvSpPr>
          <p:cNvPr id="4" name="Skaidrės numerio vietos rezervavimo ženklas 3">
            <a:extLst>
              <a:ext uri="{FF2B5EF4-FFF2-40B4-BE49-F238E27FC236}">
                <a16:creationId xmlns:a16="http://schemas.microsoft.com/office/drawing/2014/main" id="{1BAB1822-56DC-D1A1-FE96-D5F30D3AD1DB}"/>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5" name="Stačiakampis 4">
            <a:extLst>
              <a:ext uri="{FF2B5EF4-FFF2-40B4-BE49-F238E27FC236}">
                <a16:creationId xmlns:a16="http://schemas.microsoft.com/office/drawing/2014/main" id="{0A216F24-5FF2-9440-CE1D-FC1047DADA0D}"/>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6" name="Stačiakampis 5">
            <a:extLst>
              <a:ext uri="{FF2B5EF4-FFF2-40B4-BE49-F238E27FC236}">
                <a16:creationId xmlns:a16="http://schemas.microsoft.com/office/drawing/2014/main" id="{D9941A92-9ED3-2749-F9A0-6C2DDB4AEFAE}"/>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4168599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uščia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315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89958CA-1682-90B3-CC57-C19F1265D874}"/>
              </a:ext>
            </a:extLst>
          </p:cNvPr>
          <p:cNvSpPr>
            <a:spLocks noGrp="1"/>
          </p:cNvSpPr>
          <p:nvPr>
            <p:ph type="title"/>
          </p:nvPr>
        </p:nvSpPr>
        <p:spPr>
          <a:xfrm>
            <a:off x="629841" y="342900"/>
            <a:ext cx="2949178" cy="1200150"/>
          </a:xfrm>
        </p:spPr>
        <p:txBody>
          <a:bodyPr anchor="b"/>
          <a:lstStyle>
            <a:lvl1pPr>
              <a:defRPr sz="24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831076B5-5B87-B4D5-CD8C-BD90DF7F203B}"/>
              </a:ext>
            </a:extLst>
          </p:cNvPr>
          <p:cNvSpPr>
            <a:spLocks noGrp="1"/>
          </p:cNvSpPr>
          <p:nvPr>
            <p:ph idx="1"/>
          </p:nvPr>
        </p:nvSpPr>
        <p:spPr>
          <a:xfrm>
            <a:off x="3887391" y="74058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F7C2AD07-165A-4DDB-6CD6-CF4B093A7A0C}"/>
              </a:ext>
            </a:extLst>
          </p:cNvPr>
          <p:cNvSpPr>
            <a:spLocks noGrp="1"/>
          </p:cNvSpPr>
          <p:nvPr>
            <p:ph type="body" sz="half" idx="2"/>
          </p:nvPr>
        </p:nvSpPr>
        <p:spPr>
          <a:xfrm>
            <a:off x="629841" y="1543052"/>
            <a:ext cx="2949178" cy="2858691"/>
          </a:xfrm>
        </p:spPr>
        <p:txBody>
          <a:bodyPr/>
          <a:lstStyle>
            <a:lvl1pPr marL="0" indent="0">
              <a:buNone/>
              <a:defRPr sz="1200"/>
            </a:lvl1pPr>
            <a:lvl2pPr marL="342794" indent="0">
              <a:buNone/>
              <a:defRPr sz="1100"/>
            </a:lvl2pPr>
            <a:lvl3pPr marL="685596" indent="0">
              <a:buNone/>
              <a:defRPr sz="900"/>
            </a:lvl3pPr>
            <a:lvl4pPr marL="1028394" indent="0">
              <a:buNone/>
              <a:defRPr sz="800"/>
            </a:lvl4pPr>
            <a:lvl5pPr marL="1371192" indent="0">
              <a:buNone/>
              <a:defRPr sz="800"/>
            </a:lvl5pPr>
            <a:lvl6pPr marL="1713995" indent="0">
              <a:buNone/>
              <a:defRPr sz="800"/>
            </a:lvl6pPr>
            <a:lvl7pPr marL="2056787" indent="0">
              <a:buNone/>
              <a:defRPr sz="800"/>
            </a:lvl7pPr>
            <a:lvl8pPr marL="2399580" indent="0">
              <a:buNone/>
              <a:defRPr sz="800"/>
            </a:lvl8pPr>
            <a:lvl9pPr marL="2742374" indent="0">
              <a:buNone/>
              <a:defRPr sz="8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032AF331-AADA-2144-1574-7624F7C7A1D0}"/>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6" name="Poraštės vietos rezervavimo ženklas 5">
            <a:extLst>
              <a:ext uri="{FF2B5EF4-FFF2-40B4-BE49-F238E27FC236}">
                <a16:creationId xmlns:a16="http://schemas.microsoft.com/office/drawing/2014/main" id="{6F7A2161-B33D-7A77-1992-6BBA9CAAE14C}"/>
              </a:ext>
            </a:extLst>
          </p:cNvPr>
          <p:cNvSpPr>
            <a:spLocks noGrp="1"/>
          </p:cNvSpPr>
          <p:nvPr>
            <p:ph type="ftr" sz="quarter" idx="11"/>
          </p:nvPr>
        </p:nvSpPr>
        <p:spPr/>
        <p:txBody>
          <a:bodyPr/>
          <a:lstStyle/>
          <a:p>
            <a:endParaRPr lang="lt-LT">
              <a:solidFill>
                <a:prstClr val="white">
                  <a:lumMod val="75000"/>
                </a:prstClr>
              </a:solidFill>
            </a:endParaRPr>
          </a:p>
        </p:txBody>
      </p:sp>
      <p:sp>
        <p:nvSpPr>
          <p:cNvPr id="7" name="Skaidrės numerio vietos rezervavimo ženklas 6">
            <a:extLst>
              <a:ext uri="{FF2B5EF4-FFF2-40B4-BE49-F238E27FC236}">
                <a16:creationId xmlns:a16="http://schemas.microsoft.com/office/drawing/2014/main" id="{BADFF407-10E8-60FF-7E32-975E368AB6A3}"/>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8" name="Stačiakampis 7">
            <a:extLst>
              <a:ext uri="{FF2B5EF4-FFF2-40B4-BE49-F238E27FC236}">
                <a16:creationId xmlns:a16="http://schemas.microsoft.com/office/drawing/2014/main" id="{8C3E9F44-6B9C-E0D4-8FC6-12776431DC48}"/>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9" name="Stačiakampis 8">
            <a:extLst>
              <a:ext uri="{FF2B5EF4-FFF2-40B4-BE49-F238E27FC236}">
                <a16:creationId xmlns:a16="http://schemas.microsoft.com/office/drawing/2014/main" id="{231C8AAD-2BE3-DD5C-16C0-CFEB8FDC6ED7}"/>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4032668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FA90545-FB1E-E878-F38F-4E0214620BDE}"/>
              </a:ext>
            </a:extLst>
          </p:cNvPr>
          <p:cNvSpPr>
            <a:spLocks noGrp="1"/>
          </p:cNvSpPr>
          <p:nvPr>
            <p:ph type="title"/>
          </p:nvPr>
        </p:nvSpPr>
        <p:spPr>
          <a:xfrm>
            <a:off x="629841" y="342900"/>
            <a:ext cx="2949178" cy="1200150"/>
          </a:xfrm>
        </p:spPr>
        <p:txBody>
          <a:bodyPr anchor="b"/>
          <a:lstStyle>
            <a:lvl1pPr>
              <a:defRPr sz="24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CBB62E39-90CD-8297-E2EC-5DFDA9D4235E}"/>
              </a:ext>
            </a:extLst>
          </p:cNvPr>
          <p:cNvSpPr>
            <a:spLocks noGrp="1"/>
          </p:cNvSpPr>
          <p:nvPr>
            <p:ph type="pic" idx="1"/>
          </p:nvPr>
        </p:nvSpPr>
        <p:spPr>
          <a:xfrm>
            <a:off x="3887391" y="740581"/>
            <a:ext cx="4629150" cy="3655219"/>
          </a:xfrm>
        </p:spPr>
        <p:txBody>
          <a:bodyPr/>
          <a:lstStyle>
            <a:lvl1pPr marL="0" indent="0">
              <a:buNone/>
              <a:defRPr sz="2400"/>
            </a:lvl1pPr>
            <a:lvl2pPr marL="342794" indent="0">
              <a:buNone/>
              <a:defRPr sz="2100"/>
            </a:lvl2pPr>
            <a:lvl3pPr marL="685596" indent="0">
              <a:buNone/>
              <a:defRPr sz="1800"/>
            </a:lvl3pPr>
            <a:lvl4pPr marL="1028394" indent="0">
              <a:buNone/>
              <a:defRPr sz="1500"/>
            </a:lvl4pPr>
            <a:lvl5pPr marL="1371192" indent="0">
              <a:buNone/>
              <a:defRPr sz="1500"/>
            </a:lvl5pPr>
            <a:lvl6pPr marL="1713995" indent="0">
              <a:buNone/>
              <a:defRPr sz="1500"/>
            </a:lvl6pPr>
            <a:lvl7pPr marL="2056787" indent="0">
              <a:buNone/>
              <a:defRPr sz="1500"/>
            </a:lvl7pPr>
            <a:lvl8pPr marL="2399580" indent="0">
              <a:buNone/>
              <a:defRPr sz="1500"/>
            </a:lvl8pPr>
            <a:lvl9pPr marL="2742374" indent="0">
              <a:buNone/>
              <a:defRPr sz="1500"/>
            </a:lvl9pPr>
          </a:lstStyle>
          <a:p>
            <a:endParaRPr lang="lt-LT"/>
          </a:p>
        </p:txBody>
      </p:sp>
      <p:sp>
        <p:nvSpPr>
          <p:cNvPr id="4" name="Teksto vietos rezervavimo ženklas 3">
            <a:extLst>
              <a:ext uri="{FF2B5EF4-FFF2-40B4-BE49-F238E27FC236}">
                <a16:creationId xmlns:a16="http://schemas.microsoft.com/office/drawing/2014/main" id="{D6C94C4F-EA23-C205-E828-84F587D4F19A}"/>
              </a:ext>
            </a:extLst>
          </p:cNvPr>
          <p:cNvSpPr>
            <a:spLocks noGrp="1"/>
          </p:cNvSpPr>
          <p:nvPr>
            <p:ph type="body" sz="half" idx="2"/>
          </p:nvPr>
        </p:nvSpPr>
        <p:spPr>
          <a:xfrm>
            <a:off x="629841" y="1543052"/>
            <a:ext cx="2949178" cy="2858691"/>
          </a:xfrm>
        </p:spPr>
        <p:txBody>
          <a:bodyPr/>
          <a:lstStyle>
            <a:lvl1pPr marL="0" indent="0">
              <a:buNone/>
              <a:defRPr sz="1200"/>
            </a:lvl1pPr>
            <a:lvl2pPr marL="342794" indent="0">
              <a:buNone/>
              <a:defRPr sz="1100"/>
            </a:lvl2pPr>
            <a:lvl3pPr marL="685596" indent="0">
              <a:buNone/>
              <a:defRPr sz="900"/>
            </a:lvl3pPr>
            <a:lvl4pPr marL="1028394" indent="0">
              <a:buNone/>
              <a:defRPr sz="800"/>
            </a:lvl4pPr>
            <a:lvl5pPr marL="1371192" indent="0">
              <a:buNone/>
              <a:defRPr sz="800"/>
            </a:lvl5pPr>
            <a:lvl6pPr marL="1713995" indent="0">
              <a:buNone/>
              <a:defRPr sz="800"/>
            </a:lvl6pPr>
            <a:lvl7pPr marL="2056787" indent="0">
              <a:buNone/>
              <a:defRPr sz="800"/>
            </a:lvl7pPr>
            <a:lvl8pPr marL="2399580" indent="0">
              <a:buNone/>
              <a:defRPr sz="800"/>
            </a:lvl8pPr>
            <a:lvl9pPr marL="2742374" indent="0">
              <a:buNone/>
              <a:defRPr sz="8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DB4FF0E8-9831-AF06-23B9-732A69520764}"/>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6" name="Poraštės vietos rezervavimo ženklas 5">
            <a:extLst>
              <a:ext uri="{FF2B5EF4-FFF2-40B4-BE49-F238E27FC236}">
                <a16:creationId xmlns:a16="http://schemas.microsoft.com/office/drawing/2014/main" id="{6CED3F29-9D59-63E5-653E-F952F91B2B0E}"/>
              </a:ext>
            </a:extLst>
          </p:cNvPr>
          <p:cNvSpPr>
            <a:spLocks noGrp="1"/>
          </p:cNvSpPr>
          <p:nvPr>
            <p:ph type="ftr" sz="quarter" idx="11"/>
          </p:nvPr>
        </p:nvSpPr>
        <p:spPr/>
        <p:txBody>
          <a:bodyPr/>
          <a:lstStyle/>
          <a:p>
            <a:endParaRPr lang="lt-LT">
              <a:solidFill>
                <a:prstClr val="white">
                  <a:lumMod val="75000"/>
                </a:prstClr>
              </a:solidFill>
            </a:endParaRPr>
          </a:p>
        </p:txBody>
      </p:sp>
      <p:sp>
        <p:nvSpPr>
          <p:cNvPr id="7" name="Skaidrės numerio vietos rezervavimo ženklas 6">
            <a:extLst>
              <a:ext uri="{FF2B5EF4-FFF2-40B4-BE49-F238E27FC236}">
                <a16:creationId xmlns:a16="http://schemas.microsoft.com/office/drawing/2014/main" id="{A6BA3C25-1A02-E68C-83F5-F724405E229B}"/>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8" name="Stačiakampis 7">
            <a:extLst>
              <a:ext uri="{FF2B5EF4-FFF2-40B4-BE49-F238E27FC236}">
                <a16:creationId xmlns:a16="http://schemas.microsoft.com/office/drawing/2014/main" id="{876EA8B0-2EFD-9B52-9C4D-DF2E1ECB53D9}"/>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9" name="Stačiakampis 8">
            <a:extLst>
              <a:ext uri="{FF2B5EF4-FFF2-40B4-BE49-F238E27FC236}">
                <a16:creationId xmlns:a16="http://schemas.microsoft.com/office/drawing/2014/main" id="{E405AE97-F798-7BAA-F3B0-9C04BBFC4625}"/>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3384324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70CC010-599A-D718-AF80-144CF79CCA45}"/>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4BAE91EF-41CE-AAF4-D505-BDAAAD05D5CB}"/>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F91A9FA9-CE15-5977-45FC-27273A212FF9}"/>
              </a:ext>
            </a:extLst>
          </p:cNvPr>
          <p:cNvSpPr>
            <a:spLocks noGrp="1"/>
          </p:cNvSpPr>
          <p:nvPr>
            <p:ph type="dt" sz="half" idx="10"/>
          </p:nvPr>
        </p:nvSpPr>
        <p:spPr/>
        <p:txBody>
          <a:bodyPr/>
          <a:lstStyle/>
          <a:p>
            <a:fld id="{DFFE9399-0C8C-475C-8DCE-AF56D8621B67}" type="datetimeFigureOut">
              <a:rPr lang="lt-LT" smtClean="0">
                <a:solidFill>
                  <a:prstClr val="white">
                    <a:lumMod val="75000"/>
                  </a:prstClr>
                </a:solidFill>
              </a:rPr>
              <a:pPr/>
              <a:t>2025-08-19</a:t>
            </a:fld>
            <a:endParaRPr lang="lt-LT">
              <a:solidFill>
                <a:prstClr val="white">
                  <a:lumMod val="75000"/>
                </a:prstClr>
              </a:solidFill>
            </a:endParaRPr>
          </a:p>
        </p:txBody>
      </p:sp>
      <p:sp>
        <p:nvSpPr>
          <p:cNvPr id="5" name="Poraštės vietos rezervavimo ženklas 4">
            <a:extLst>
              <a:ext uri="{FF2B5EF4-FFF2-40B4-BE49-F238E27FC236}">
                <a16:creationId xmlns:a16="http://schemas.microsoft.com/office/drawing/2014/main" id="{87C5ED5D-DE07-022B-68C8-228899DE6C45}"/>
              </a:ext>
            </a:extLst>
          </p:cNvPr>
          <p:cNvSpPr>
            <a:spLocks noGrp="1"/>
          </p:cNvSpPr>
          <p:nvPr>
            <p:ph type="ftr" sz="quarter" idx="11"/>
          </p:nvPr>
        </p:nvSpPr>
        <p:spPr/>
        <p:txBody>
          <a:bodyPr/>
          <a:lstStyle/>
          <a:p>
            <a:endParaRPr lang="lt-LT">
              <a:solidFill>
                <a:prstClr val="white">
                  <a:lumMod val="75000"/>
                </a:prstClr>
              </a:solidFill>
            </a:endParaRPr>
          </a:p>
        </p:txBody>
      </p:sp>
      <p:sp>
        <p:nvSpPr>
          <p:cNvPr id="6" name="Skaidrės numerio vietos rezervavimo ženklas 5">
            <a:extLst>
              <a:ext uri="{FF2B5EF4-FFF2-40B4-BE49-F238E27FC236}">
                <a16:creationId xmlns:a16="http://schemas.microsoft.com/office/drawing/2014/main" id="{FCD6E456-A785-9FCC-6B5D-5818C673CD3F}"/>
              </a:ext>
            </a:extLst>
          </p:cNvPr>
          <p:cNvSpPr>
            <a:spLocks noGrp="1"/>
          </p:cNvSpPr>
          <p:nvPr>
            <p:ph type="sldNum" sz="quarter" idx="12"/>
          </p:nvPr>
        </p:nvSpPr>
        <p:spPr/>
        <p:txBody>
          <a:bodyPr/>
          <a:lstStyle/>
          <a:p>
            <a:fld id="{767E0E13-C0E1-40DD-AD2A-FA99E02A5064}" type="slidenum">
              <a:rPr lang="lt-LT" smtClean="0">
                <a:solidFill>
                  <a:prstClr val="white">
                    <a:lumMod val="75000"/>
                  </a:prstClr>
                </a:solidFill>
              </a:rPr>
              <a:pPr/>
              <a:t>‹#›</a:t>
            </a:fld>
            <a:endParaRPr lang="lt-LT">
              <a:solidFill>
                <a:prstClr val="white">
                  <a:lumMod val="75000"/>
                </a:prstClr>
              </a:solidFill>
            </a:endParaRPr>
          </a:p>
        </p:txBody>
      </p:sp>
      <p:sp>
        <p:nvSpPr>
          <p:cNvPr id="7" name="Stačiakampis 6">
            <a:extLst>
              <a:ext uri="{FF2B5EF4-FFF2-40B4-BE49-F238E27FC236}">
                <a16:creationId xmlns:a16="http://schemas.microsoft.com/office/drawing/2014/main" id="{96BDB319-A73B-90E8-9971-32FE2D6637D3}"/>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8" name="Stačiakampis 7">
            <a:extLst>
              <a:ext uri="{FF2B5EF4-FFF2-40B4-BE49-F238E27FC236}">
                <a16:creationId xmlns:a16="http://schemas.microsoft.com/office/drawing/2014/main" id="{6CECF67D-6646-80F3-AC1A-EBCB6F9EDEAD}"/>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3248672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1B922CF6-D4D0-2F0E-10F7-23D9DAF28DCE}"/>
              </a:ext>
            </a:extLst>
          </p:cNvPr>
          <p:cNvSpPr>
            <a:spLocks noGrp="1"/>
          </p:cNvSpPr>
          <p:nvPr>
            <p:ph type="title" orient="vert"/>
          </p:nvPr>
        </p:nvSpPr>
        <p:spPr>
          <a:xfrm>
            <a:off x="6543676" y="273856"/>
            <a:ext cx="1971675" cy="4358879"/>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1E0EE8AF-833C-75A5-3F91-0224B8F31479}"/>
              </a:ext>
            </a:extLst>
          </p:cNvPr>
          <p:cNvSpPr>
            <a:spLocks noGrp="1"/>
          </p:cNvSpPr>
          <p:nvPr>
            <p:ph type="body" orient="vert" idx="1"/>
          </p:nvPr>
        </p:nvSpPr>
        <p:spPr>
          <a:xfrm>
            <a:off x="628652" y="273856"/>
            <a:ext cx="5800725" cy="4358879"/>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Stačiakampis 6">
            <a:extLst>
              <a:ext uri="{FF2B5EF4-FFF2-40B4-BE49-F238E27FC236}">
                <a16:creationId xmlns:a16="http://schemas.microsoft.com/office/drawing/2014/main" id="{F9A6472B-00A2-9647-6A57-D449B0AFC12E}"/>
              </a:ext>
            </a:extLst>
          </p:cNvPr>
          <p:cNvSpPr/>
          <p:nvPr userDrawn="1"/>
        </p:nvSpPr>
        <p:spPr>
          <a:xfrm rot="5400000">
            <a:off x="-2360014" y="2633858"/>
            <a:ext cx="4869656"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9" name="Stačiakampis 8">
            <a:extLst>
              <a:ext uri="{FF2B5EF4-FFF2-40B4-BE49-F238E27FC236}">
                <a16:creationId xmlns:a16="http://schemas.microsoft.com/office/drawing/2014/main" id="{4DD727EE-1B77-C215-2FCD-6EC074E20328}"/>
              </a:ext>
            </a:extLst>
          </p:cNvPr>
          <p:cNvSpPr/>
          <p:nvPr userDrawn="1"/>
        </p:nvSpPr>
        <p:spPr>
          <a:xfrm rot="5400000">
            <a:off x="6634360" y="2633858"/>
            <a:ext cx="4869656"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Tree>
    <p:extLst>
      <p:ext uri="{BB962C8B-B14F-4D97-AF65-F5344CB8AC3E}">
        <p14:creationId xmlns:p14="http://schemas.microsoft.com/office/powerpoint/2010/main" val="801552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baigos skaidrė">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pic>
        <p:nvPicPr>
          <p:cNvPr id="3" name="Grafinis elementas 2">
            <a:extLst>
              <a:ext uri="{FF2B5EF4-FFF2-40B4-BE49-F238E27FC236}">
                <a16:creationId xmlns:a16="http://schemas.microsoft.com/office/drawing/2014/main" id="{B1C0AC13-5976-0314-5B6E-4C2BA1C495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04826" y="2205785"/>
            <a:ext cx="3334352" cy="731931"/>
          </a:xfrm>
          <a:prstGeom prst="rect">
            <a:avLst/>
          </a:prstGeom>
        </p:spPr>
      </p:pic>
    </p:spTree>
    <p:extLst>
      <p:ext uri="{BB962C8B-B14F-4D97-AF65-F5344CB8AC3E}">
        <p14:creationId xmlns:p14="http://schemas.microsoft.com/office/powerpoint/2010/main" val="3737386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abaigos skaidrė 2">
    <p:spTree>
      <p:nvGrpSpPr>
        <p:cNvPr id="1" name=""/>
        <p:cNvGrpSpPr/>
        <p:nvPr/>
      </p:nvGrpSpPr>
      <p:grpSpPr>
        <a:xfrm>
          <a:off x="0" y="0"/>
          <a:ext cx="0" cy="0"/>
          <a:chOff x="0" y="0"/>
          <a:chExt cx="0" cy="0"/>
        </a:xfrm>
      </p:grpSpPr>
      <p:sp>
        <p:nvSpPr>
          <p:cNvPr id="4" name="Stačiakampis 3">
            <a:extLst>
              <a:ext uri="{FF2B5EF4-FFF2-40B4-BE49-F238E27FC236}">
                <a16:creationId xmlns:a16="http://schemas.microsoft.com/office/drawing/2014/main" id="{382C023E-C21C-6CD4-5FDD-CC6F87AD96DD}"/>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sp>
        <p:nvSpPr>
          <p:cNvPr id="5" name="Stačiakampis 4">
            <a:extLst>
              <a:ext uri="{FF2B5EF4-FFF2-40B4-BE49-F238E27FC236}">
                <a16:creationId xmlns:a16="http://schemas.microsoft.com/office/drawing/2014/main" id="{B3F853B4-021D-4E38-A377-67A367CAADC2}"/>
              </a:ext>
            </a:extLst>
          </p:cNvPr>
          <p:cNvSpPr/>
          <p:nvPr userDrawn="1"/>
        </p:nvSpPr>
        <p:spPr>
          <a:xfrm>
            <a:off x="628650" y="4993884"/>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68562" tIns="34289" rIns="68562" bIns="34289" rtlCol="0" anchor="ctr"/>
          <a:lstStyle/>
          <a:p>
            <a:pPr algn="ctr"/>
            <a:endParaRPr lang="lt-LT" sz="1400">
              <a:solidFill>
                <a:prstClr val="white"/>
              </a:solidFill>
            </a:endParaRPr>
          </a:p>
        </p:txBody>
      </p:sp>
      <p:pic>
        <p:nvPicPr>
          <p:cNvPr id="6" name="Grafinis elementas 5">
            <a:extLst>
              <a:ext uri="{FF2B5EF4-FFF2-40B4-BE49-F238E27FC236}">
                <a16:creationId xmlns:a16="http://schemas.microsoft.com/office/drawing/2014/main" id="{0E8E61F0-3864-0438-FB70-25075D972A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8652" y="3942460"/>
            <a:ext cx="2982705" cy="654740"/>
          </a:xfrm>
          <a:prstGeom prst="rect">
            <a:avLst/>
          </a:prstGeom>
        </p:spPr>
      </p:pic>
    </p:spTree>
    <p:extLst>
      <p:ext uri="{BB962C8B-B14F-4D97-AF65-F5344CB8AC3E}">
        <p14:creationId xmlns:p14="http://schemas.microsoft.com/office/powerpoint/2010/main" val="2476921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11"/>
        <p:cNvGrpSpPr/>
        <p:nvPr/>
      </p:nvGrpSpPr>
      <p:grpSpPr>
        <a:xfrm>
          <a:off x="0" y="0"/>
          <a:ext cx="0" cy="0"/>
          <a:chOff x="0" y="0"/>
          <a:chExt cx="0" cy="0"/>
        </a:xfrm>
      </p:grpSpPr>
      <p:sp>
        <p:nvSpPr>
          <p:cNvPr id="10" name="Pavadinimo vietos rezervavimo ženklas 1"/>
          <p:cNvSpPr>
            <a:spLocks noGrp="1"/>
          </p:cNvSpPr>
          <p:nvPr>
            <p:ph type="title"/>
          </p:nvPr>
        </p:nvSpPr>
        <p:spPr>
          <a:xfrm>
            <a:off x="457214" y="94320"/>
            <a:ext cx="8229599" cy="857250"/>
          </a:xfrm>
          <a:prstGeom prst="rect">
            <a:avLst/>
          </a:prstGeom>
        </p:spPr>
        <p:txBody>
          <a:bodyPr vert="horz" lIns="42500" tIns="21256" rIns="42500" bIns="21256" rtlCol="0" anchor="ctr">
            <a:normAutofit/>
          </a:bodyPr>
          <a:lstStyle/>
          <a:p>
            <a:r>
              <a:rPr lang="lt-LT" dirty="0"/>
              <a:t>Spustelėję </a:t>
            </a:r>
            <a:r>
              <a:rPr lang="lt-LT" dirty="0" err="1"/>
              <a:t>redag</a:t>
            </a:r>
            <a:r>
              <a:rPr lang="lt-LT" dirty="0"/>
              <a:t>. ruoš. </a:t>
            </a:r>
            <a:r>
              <a:rPr lang="lt-LT" dirty="0" err="1"/>
              <a:t>pavad</a:t>
            </a:r>
            <a:r>
              <a:rPr lang="lt-LT" dirty="0"/>
              <a:t>. stilių</a:t>
            </a:r>
          </a:p>
        </p:txBody>
      </p:sp>
      <p:sp>
        <p:nvSpPr>
          <p:cNvPr id="2" name="Shape 10">
            <a:extLst>
              <a:ext uri="{FF2B5EF4-FFF2-40B4-BE49-F238E27FC236}">
                <a16:creationId xmlns:a16="http://schemas.microsoft.com/office/drawing/2014/main" id="{56760FCC-F3B5-5550-28BD-524F3A05BC93}"/>
              </a:ext>
            </a:extLst>
          </p:cNvPr>
          <p:cNvSpPr txBox="1">
            <a:spLocks noGrp="1"/>
          </p:cNvSpPr>
          <p:nvPr>
            <p:ph type="sldNum" idx="4"/>
          </p:nvPr>
        </p:nvSpPr>
        <p:spPr>
          <a:xfrm>
            <a:off x="6767693" y="4798606"/>
            <a:ext cx="1883322" cy="250674"/>
          </a:xfrm>
          <a:prstGeom prst="rect">
            <a:avLst/>
          </a:prstGeom>
          <a:noFill/>
          <a:ln>
            <a:noFill/>
          </a:ln>
        </p:spPr>
        <p:txBody>
          <a:bodyPr lIns="31880" tIns="15935" rIns="31880" bIns="15935" anchor="ctr" anchorCtr="0">
            <a:noAutofit/>
          </a:bodyPr>
          <a:lstStyle>
            <a:lvl1pPr>
              <a:defRPr sz="900">
                <a:solidFill>
                  <a:srgbClr val="FFFFFF"/>
                </a:solidFill>
              </a:defRPr>
            </a:lvl1pPr>
          </a:lstStyle>
          <a:p>
            <a:pPr>
              <a:buSzPct val="25000"/>
            </a:pPr>
            <a:fld id="{00000000-1234-1234-1234-123412341234}" type="slidenum">
              <a:rPr lang="lt-LT" kern="0" smtClean="0">
                <a:ea typeface="Trebuchet MS"/>
                <a:cs typeface="Trebuchet MS"/>
                <a:sym typeface="Trebuchet MS"/>
              </a:rPr>
              <a:pPr>
                <a:buSzPct val="25000"/>
              </a:pPr>
              <a:t>‹#›</a:t>
            </a:fld>
            <a:endParaRPr lang="lt-LT" kern="0" dirty="0">
              <a:ea typeface="Trebuchet MS"/>
              <a:cs typeface="Trebuchet MS"/>
              <a:sym typeface="Trebuchet MS"/>
            </a:endParaRPr>
          </a:p>
        </p:txBody>
      </p:sp>
    </p:spTree>
    <p:extLst>
      <p:ext uri="{BB962C8B-B14F-4D97-AF65-F5344CB8AC3E}">
        <p14:creationId xmlns:p14="http://schemas.microsoft.com/office/powerpoint/2010/main" val="42097294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6_Pasirinktinis maketas">
    <p:spTree>
      <p:nvGrpSpPr>
        <p:cNvPr id="1" name=""/>
        <p:cNvGrpSpPr/>
        <p:nvPr/>
      </p:nvGrpSpPr>
      <p:grpSpPr>
        <a:xfrm>
          <a:off x="0" y="0"/>
          <a:ext cx="0" cy="0"/>
          <a:chOff x="0" y="0"/>
          <a:chExt cx="0" cy="0"/>
        </a:xfrm>
      </p:grpSpPr>
      <p:pic>
        <p:nvPicPr>
          <p:cNvPr id="4" name="Paveikslėlis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71" b="28424"/>
          <a:stretch/>
        </p:blipFill>
        <p:spPr>
          <a:xfrm>
            <a:off x="0" y="1"/>
            <a:ext cx="9144000" cy="4018208"/>
          </a:xfrm>
          <a:prstGeom prst="rect">
            <a:avLst/>
          </a:prstGeom>
        </p:spPr>
      </p:pic>
      <p:sp>
        <p:nvSpPr>
          <p:cNvPr id="3" name="Shape 6"/>
          <p:cNvSpPr txBox="1">
            <a:spLocks noGrp="1"/>
          </p:cNvSpPr>
          <p:nvPr>
            <p:ph type="title"/>
          </p:nvPr>
        </p:nvSpPr>
        <p:spPr>
          <a:xfrm>
            <a:off x="459991" y="257119"/>
            <a:ext cx="8187782" cy="677726"/>
          </a:xfrm>
          <a:prstGeom prst="rect">
            <a:avLst/>
          </a:prstGeom>
          <a:noFill/>
          <a:ln>
            <a:noFill/>
          </a:ln>
        </p:spPr>
        <p:txBody>
          <a:bodyPr lIns="68555" tIns="68555" rIns="68555" bIns="68555"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110611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k pavadinimas">
    <p:spTree>
      <p:nvGrpSpPr>
        <p:cNvPr id="1" name=""/>
        <p:cNvGrpSpPr/>
        <p:nvPr/>
      </p:nvGrpSpPr>
      <p:grpSpPr>
        <a:xfrm>
          <a:off x="0" y="0"/>
          <a:ext cx="0" cy="0"/>
          <a:chOff x="0" y="0"/>
          <a:chExt cx="0" cy="0"/>
        </a:xfrm>
      </p:grpSpPr>
      <p:sp>
        <p:nvSpPr>
          <p:cNvPr id="2" name="Stačiakampis 1"/>
          <p:cNvSpPr/>
          <p:nvPr userDrawn="1"/>
        </p:nvSpPr>
        <p:spPr>
          <a:xfrm>
            <a:off x="0" y="3003798"/>
            <a:ext cx="9144000" cy="213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5553" tIns="37776" rIns="75553" bIns="37776" rtlCol="0" anchor="ctr"/>
          <a:lstStyle/>
          <a:p>
            <a:pPr algn="ctr" defTabSz="755661"/>
            <a:endParaRPr lang="lt-LT" sz="900" kern="0">
              <a:solidFill>
                <a:prstClr val="white"/>
              </a:solidFill>
              <a:sym typeface="Arial"/>
            </a:endParaRPr>
          </a:p>
        </p:txBody>
      </p:sp>
      <p:sp>
        <p:nvSpPr>
          <p:cNvPr id="4" name="Pavadinimo vietos rezervavimo ženklas 1"/>
          <p:cNvSpPr>
            <a:spLocks noGrp="1"/>
          </p:cNvSpPr>
          <p:nvPr>
            <p:ph type="title"/>
          </p:nvPr>
        </p:nvSpPr>
        <p:spPr>
          <a:xfrm>
            <a:off x="405013" y="94320"/>
            <a:ext cx="8229599" cy="857250"/>
          </a:xfrm>
          <a:prstGeom prst="rect">
            <a:avLst/>
          </a:prstGeom>
        </p:spPr>
        <p:txBody>
          <a:bodyPr vert="horz" lIns="56665" tIns="28340" rIns="56665"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558986248"/>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amp; Content">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8D5516BF-CEAB-6A42-9380-86570775B0FA}"/>
              </a:ext>
            </a:extLst>
          </p:cNvPr>
          <p:cNvPicPr>
            <a:picLocks noChangeAspect="1"/>
          </p:cNvPicPr>
          <p:nvPr/>
        </p:nvPicPr>
        <p:blipFill rotWithShape="1">
          <a:blip r:embed="rId2"/>
          <a:srcRect t="3374"/>
          <a:stretch/>
        </p:blipFill>
        <p:spPr>
          <a:xfrm flipV="1">
            <a:off x="0" y="12"/>
            <a:ext cx="9144000" cy="1086035"/>
          </a:xfrm>
          <a:prstGeom prst="rect">
            <a:avLst/>
          </a:prstGeom>
        </p:spPr>
      </p:pic>
      <p:pic>
        <p:nvPicPr>
          <p:cNvPr id="20" name="Paveikslėlis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 y="0"/>
            <a:ext cx="9143999" cy="1008378"/>
          </a:xfrm>
          <a:prstGeom prst="rect">
            <a:avLst/>
          </a:prstGeom>
        </p:spPr>
      </p:pic>
      <p:cxnSp>
        <p:nvCxnSpPr>
          <p:cNvPr id="21" name="Tiesioji jungtis 20"/>
          <p:cNvCxnSpPr/>
          <p:nvPr/>
        </p:nvCxnSpPr>
        <p:spPr>
          <a:xfrm>
            <a:off x="8709282" y="0"/>
            <a:ext cx="0" cy="79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kaidrės numerio vietos rezervavimo ženklas 5"/>
          <p:cNvSpPr txBox="1">
            <a:spLocks/>
          </p:cNvSpPr>
          <p:nvPr/>
        </p:nvSpPr>
        <p:spPr>
          <a:xfrm>
            <a:off x="8686801" y="267536"/>
            <a:ext cx="465338" cy="365125"/>
          </a:xfrm>
          <a:prstGeom prst="rect">
            <a:avLst/>
          </a:prstGeom>
        </p:spPr>
        <p:txBody>
          <a:bodyPr vert="horz" lIns="91418" tIns="45709" rIns="91418" bIns="45709" rtlCol="0" anchor="ctr"/>
          <a:lstStyle>
            <a:defPPr>
              <a:defRPr lang="lt-L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lt-LT" sz="800" smtClean="0">
                <a:solidFill>
                  <a:srgbClr val="FFFFFF"/>
                </a:solidFill>
                <a:ea typeface="Trebuchet MS"/>
                <a:cs typeface="Trebuchet MS"/>
                <a:sym typeface="Trebuchet MS"/>
              </a:rPr>
              <a:pPr algn="ctr">
                <a:buSzPct val="25000"/>
              </a:pPr>
              <a:t>‹#›</a:t>
            </a:fld>
            <a:endParaRPr lang="lt-LT" sz="800" dirty="0">
              <a:solidFill>
                <a:srgbClr val="FFFFFF"/>
              </a:solidFill>
              <a:ea typeface="Trebuchet MS"/>
              <a:cs typeface="Trebuchet MS"/>
              <a:sym typeface="Trebuchet MS"/>
            </a:endParaRPr>
          </a:p>
        </p:txBody>
      </p:sp>
      <p:sp>
        <p:nvSpPr>
          <p:cNvPr id="10" name="Text Placeholder 9"/>
          <p:cNvSpPr>
            <a:spLocks noGrp="1"/>
          </p:cNvSpPr>
          <p:nvPr>
            <p:ph type="body" sz="quarter" idx="10" hasCustomPrompt="1"/>
          </p:nvPr>
        </p:nvSpPr>
        <p:spPr>
          <a:xfrm>
            <a:off x="584203" y="350061"/>
            <a:ext cx="5331176" cy="383260"/>
          </a:xfrm>
          <a:prstGeom prst="rect">
            <a:avLst/>
          </a:prstGeom>
        </p:spPr>
        <p:txBody>
          <a:bodyPr lIns="0" tIns="0" rIns="0" bIns="0"/>
          <a:lstStyle>
            <a:lvl1pPr marL="0" indent="0" algn="l">
              <a:lnSpc>
                <a:spcPct val="100000"/>
              </a:lnSpc>
              <a:spcBef>
                <a:spcPts val="0"/>
              </a:spcBef>
              <a:buNone/>
              <a:defRPr sz="2400" b="1" cap="all" spc="50" baseline="0">
                <a:solidFill>
                  <a:schemeClr val="bg1"/>
                </a:solidFill>
                <a:latin typeface="+mn-lt"/>
                <a:ea typeface="Roboto" panose="02000000000000000000" pitchFamily="2" charset="0"/>
                <a:cs typeface="Open Sans" panose="020B0606030504020204" pitchFamily="34" charset="0"/>
              </a:defRPr>
            </a:lvl1pPr>
          </a:lstStyle>
          <a:p>
            <a:r>
              <a:rPr lang="lt-LT" dirty="0" err="1">
                <a:latin typeface="+mj-lt"/>
              </a:rPr>
              <a:t>Prezentaci</a:t>
            </a:r>
            <a:r>
              <a:rPr lang="en-US" dirty="0">
                <a:latin typeface="+mj-lt"/>
              </a:rPr>
              <a:t>JOS SKAIDR</a:t>
            </a:r>
            <a:r>
              <a:rPr lang="lt-LT" dirty="0">
                <a:latin typeface="+mj-lt"/>
              </a:rPr>
              <a:t>Ė</a:t>
            </a:r>
            <a:endParaRPr lang="en-US" dirty="0">
              <a:solidFill>
                <a:schemeClr val="accent2"/>
              </a:solidFill>
              <a:latin typeface="+mj-lt"/>
            </a:endParaRPr>
          </a:p>
        </p:txBody>
      </p:sp>
      <p:sp>
        <p:nvSpPr>
          <p:cNvPr id="3" name="Text Placeholder 9"/>
          <p:cNvSpPr>
            <a:spLocks noGrp="1"/>
          </p:cNvSpPr>
          <p:nvPr>
            <p:ph type="body" sz="quarter" idx="11" hasCustomPrompt="1"/>
          </p:nvPr>
        </p:nvSpPr>
        <p:spPr>
          <a:xfrm>
            <a:off x="593737" y="1271137"/>
            <a:ext cx="6613999" cy="141344"/>
          </a:xfrm>
          <a:prstGeom prst="rect">
            <a:avLst/>
          </a:prstGeom>
        </p:spPr>
        <p:txBody>
          <a:bodyPr lIns="0" tIns="0" rIns="0" bIns="0"/>
          <a:lstStyle>
            <a:lvl1pPr marL="0" indent="0" algn="l">
              <a:lnSpc>
                <a:spcPts val="1200"/>
              </a:lnSpc>
              <a:spcBef>
                <a:spcPts val="0"/>
              </a:spcBef>
              <a:buNone/>
              <a:defRPr sz="1600" b="0" cap="none" spc="0" baseline="0">
                <a:solidFill>
                  <a:schemeClr val="tx1"/>
                </a:solidFill>
                <a:latin typeface="+mj-lt"/>
                <a:ea typeface="Roboto" panose="02000000000000000000" pitchFamily="2" charset="0"/>
                <a:cs typeface="Open Sans" panose="020B0606030504020204" pitchFamily="34" charset="0"/>
              </a:defRPr>
            </a:lvl1pPr>
          </a:lstStyle>
          <a:p>
            <a:pPr lvl="0"/>
            <a:r>
              <a:rPr lang="en-US" dirty="0" err="1"/>
              <a:t>Skaidr</a:t>
            </a:r>
            <a:r>
              <a:rPr lang="lt-LT" dirty="0"/>
              <a:t>ės aprašymas</a:t>
            </a:r>
            <a:endParaRPr lang="en-US" dirty="0"/>
          </a:p>
        </p:txBody>
      </p:sp>
      <p:sp>
        <p:nvSpPr>
          <p:cNvPr id="24" name="Stačiakampis 23"/>
          <p:cNvSpPr/>
          <p:nvPr/>
        </p:nvSpPr>
        <p:spPr>
          <a:xfrm>
            <a:off x="1" y="5023557"/>
            <a:ext cx="9144000" cy="119944"/>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lt-LT" sz="1800"/>
          </a:p>
        </p:txBody>
      </p:sp>
    </p:spTree>
    <p:extLst>
      <p:ext uri="{BB962C8B-B14F-4D97-AF65-F5344CB8AC3E}">
        <p14:creationId xmlns:p14="http://schemas.microsoft.com/office/powerpoint/2010/main" val="3427389364"/>
      </p:ext>
    </p:extLst>
  </p:cSld>
  <p:clrMapOvr>
    <a:masterClrMapping/>
  </p:clrMapOvr>
  <p:transition spd="slow">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28154280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920722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yginimas">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xfrm>
            <a:off x="457200" y="1151338"/>
            <a:ext cx="4040188" cy="479822"/>
          </a:xfrm>
        </p:spPr>
        <p:txBody>
          <a:bodyPr anchor="b"/>
          <a:lstStyle>
            <a:lvl1pPr marL="0" indent="0">
              <a:buNone/>
              <a:defRPr sz="1500" b="1"/>
            </a:lvl1pPr>
            <a:lvl2pPr marL="283368" indent="0">
              <a:buNone/>
              <a:defRPr sz="1300" b="1"/>
            </a:lvl2pPr>
            <a:lvl3pPr marL="566734" indent="0">
              <a:buNone/>
              <a:defRPr sz="1100" b="1"/>
            </a:lvl3pPr>
            <a:lvl4pPr marL="850102" indent="0">
              <a:buNone/>
              <a:defRPr sz="1000" b="1"/>
            </a:lvl4pPr>
            <a:lvl5pPr marL="1133469" indent="0">
              <a:buNone/>
              <a:defRPr sz="1000" b="1"/>
            </a:lvl5pPr>
            <a:lvl6pPr marL="1416827" indent="0">
              <a:buNone/>
              <a:defRPr sz="1000" b="1"/>
            </a:lvl6pPr>
            <a:lvl7pPr marL="1700203" indent="0">
              <a:buNone/>
              <a:defRPr sz="1000" b="1"/>
            </a:lvl7pPr>
            <a:lvl8pPr marL="1983565" indent="0">
              <a:buNone/>
              <a:defRPr sz="1000" b="1"/>
            </a:lvl8pPr>
            <a:lvl9pPr marL="2266928" indent="0">
              <a:buNone/>
              <a:defRPr sz="10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7"/>
            <a:ext cx="4040188" cy="296346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43" y="1151338"/>
            <a:ext cx="4041775" cy="479822"/>
          </a:xfrm>
        </p:spPr>
        <p:txBody>
          <a:bodyPr anchor="b"/>
          <a:lstStyle>
            <a:lvl1pPr marL="0" indent="0">
              <a:buNone/>
              <a:defRPr sz="1500" b="1"/>
            </a:lvl1pPr>
            <a:lvl2pPr marL="283368" indent="0">
              <a:buNone/>
              <a:defRPr sz="1300" b="1"/>
            </a:lvl2pPr>
            <a:lvl3pPr marL="566734" indent="0">
              <a:buNone/>
              <a:defRPr sz="1100" b="1"/>
            </a:lvl3pPr>
            <a:lvl4pPr marL="850102" indent="0">
              <a:buNone/>
              <a:defRPr sz="1000" b="1"/>
            </a:lvl4pPr>
            <a:lvl5pPr marL="1133469" indent="0">
              <a:buNone/>
              <a:defRPr sz="1000" b="1"/>
            </a:lvl5pPr>
            <a:lvl6pPr marL="1416827" indent="0">
              <a:buNone/>
              <a:defRPr sz="1000" b="1"/>
            </a:lvl6pPr>
            <a:lvl7pPr marL="1700203" indent="0">
              <a:buNone/>
              <a:defRPr sz="1000" b="1"/>
            </a:lvl7pPr>
            <a:lvl8pPr marL="1983565" indent="0">
              <a:buNone/>
              <a:defRPr sz="1000" b="1"/>
            </a:lvl8pPr>
            <a:lvl9pPr marL="2266928" indent="0">
              <a:buNone/>
              <a:defRPr sz="1000" b="1"/>
            </a:lvl9pPr>
          </a:lstStyle>
          <a:p>
            <a:pPr lvl="0"/>
            <a:r>
              <a:rPr lang="lt-LT"/>
              <a:t>Spustelėję redag. ruoš. teksto stilių</a:t>
            </a:r>
          </a:p>
        </p:txBody>
      </p:sp>
      <p:sp>
        <p:nvSpPr>
          <p:cNvPr id="6" name="Turinio vietos rezervavimo ženklas 5"/>
          <p:cNvSpPr>
            <a:spLocks noGrp="1"/>
          </p:cNvSpPr>
          <p:nvPr>
            <p:ph sz="quarter" idx="4"/>
          </p:nvPr>
        </p:nvSpPr>
        <p:spPr>
          <a:xfrm>
            <a:off x="4645043" y="1631157"/>
            <a:ext cx="4041775" cy="296346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2848094508"/>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k pavadinimas">
    <p:spTree>
      <p:nvGrpSpPr>
        <p:cNvPr id="1" name=""/>
        <p:cNvGrpSpPr/>
        <p:nvPr/>
      </p:nvGrpSpPr>
      <p:grpSpPr>
        <a:xfrm>
          <a:off x="0" y="0"/>
          <a:ext cx="0" cy="0"/>
          <a:chOff x="0" y="0"/>
          <a:chExt cx="0" cy="0"/>
        </a:xfrm>
      </p:grpSpPr>
      <p:sp>
        <p:nvSpPr>
          <p:cNvPr id="2" name="Stačiakampis 1"/>
          <p:cNvSpPr/>
          <p:nvPr userDrawn="1"/>
        </p:nvSpPr>
        <p:spPr>
          <a:xfrm>
            <a:off x="0" y="3003798"/>
            <a:ext cx="9144000" cy="213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5555" tIns="37777" rIns="75555" bIns="37777" rtlCol="0" anchor="ctr"/>
          <a:lstStyle/>
          <a:p>
            <a:pPr algn="ctr" defTabSz="755680"/>
            <a:endParaRPr lang="lt-LT" sz="900" kern="0">
              <a:solidFill>
                <a:prstClr val="white"/>
              </a:solidFill>
              <a:sym typeface="Arial"/>
            </a:endParaRPr>
          </a:p>
        </p:txBody>
      </p:sp>
      <p:sp>
        <p:nvSpPr>
          <p:cNvPr id="4"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125400403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0" y="1113589"/>
            <a:ext cx="9144000" cy="3086100"/>
          </a:xfrm>
        </p:spPr>
        <p:txBody>
          <a:bodyPr/>
          <a:lstStyle>
            <a:lvl1pPr marL="0" indent="0">
              <a:buNone/>
              <a:defRPr sz="2000"/>
            </a:lvl1pPr>
            <a:lvl2pPr marL="283368" indent="0">
              <a:buNone/>
              <a:defRPr sz="1700"/>
            </a:lvl2pPr>
            <a:lvl3pPr marL="566734" indent="0">
              <a:buNone/>
              <a:defRPr sz="1500"/>
            </a:lvl3pPr>
            <a:lvl4pPr marL="850102" indent="0">
              <a:buNone/>
              <a:defRPr sz="1300"/>
            </a:lvl4pPr>
            <a:lvl5pPr marL="1133469" indent="0">
              <a:buNone/>
              <a:defRPr sz="1300"/>
            </a:lvl5pPr>
            <a:lvl6pPr marL="1416827" indent="0">
              <a:buNone/>
              <a:defRPr sz="1300"/>
            </a:lvl6pPr>
            <a:lvl7pPr marL="1700203" indent="0">
              <a:buNone/>
              <a:defRPr sz="1300"/>
            </a:lvl7pPr>
            <a:lvl8pPr marL="1983565" indent="0">
              <a:buNone/>
              <a:defRPr sz="1300"/>
            </a:lvl8pPr>
            <a:lvl9pPr marL="2266928" indent="0">
              <a:buNone/>
              <a:defRPr sz="1300"/>
            </a:lvl9pPr>
          </a:lstStyle>
          <a:p>
            <a:endParaRPr lang="lt-LT"/>
          </a:p>
        </p:txBody>
      </p:sp>
      <p:sp>
        <p:nvSpPr>
          <p:cNvPr id="4" name="Teksto vietos rezervavimo ženklas 3"/>
          <p:cNvSpPr>
            <a:spLocks noGrp="1"/>
          </p:cNvSpPr>
          <p:nvPr>
            <p:ph type="body" sz="half" idx="2"/>
          </p:nvPr>
        </p:nvSpPr>
        <p:spPr>
          <a:xfrm>
            <a:off x="359532" y="4299953"/>
            <a:ext cx="5486400" cy="221197"/>
          </a:xfrm>
        </p:spPr>
        <p:txBody>
          <a:bodyPr/>
          <a:lstStyle>
            <a:lvl1pPr marL="0" indent="0">
              <a:buNone/>
              <a:defRPr sz="900"/>
            </a:lvl1pPr>
            <a:lvl2pPr marL="283368" indent="0">
              <a:buNone/>
              <a:defRPr sz="800"/>
            </a:lvl2pPr>
            <a:lvl3pPr marL="566734" indent="0">
              <a:buNone/>
              <a:defRPr sz="700"/>
            </a:lvl3pPr>
            <a:lvl4pPr marL="850102" indent="0">
              <a:buNone/>
              <a:defRPr sz="600"/>
            </a:lvl4pPr>
            <a:lvl5pPr marL="1133469" indent="0">
              <a:buNone/>
              <a:defRPr sz="600"/>
            </a:lvl5pPr>
            <a:lvl6pPr marL="1416827" indent="0">
              <a:buNone/>
              <a:defRPr sz="600"/>
            </a:lvl6pPr>
            <a:lvl7pPr marL="1700203" indent="0">
              <a:buNone/>
              <a:defRPr sz="600"/>
            </a:lvl7pPr>
            <a:lvl8pPr marL="1983565" indent="0">
              <a:buNone/>
              <a:defRPr sz="600"/>
            </a:lvl8pPr>
            <a:lvl9pPr marL="2266928" indent="0">
              <a:buNone/>
              <a:defRPr sz="600"/>
            </a:lvl9pPr>
          </a:lstStyle>
          <a:p>
            <a:pPr lvl="0"/>
            <a:r>
              <a:rPr lang="lt-LT"/>
              <a:t>Spustelėję redag. ruoš. teksto stilių</a:t>
            </a:r>
          </a:p>
        </p:txBody>
      </p:sp>
      <p:sp>
        <p:nvSpPr>
          <p:cNvPr id="6"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1777127430"/>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1"/>
        <p:cNvGrpSpPr/>
        <p:nvPr/>
      </p:nvGrpSpPr>
      <p:grpSpPr>
        <a:xfrm>
          <a:off x="0" y="0"/>
          <a:ext cx="0" cy="0"/>
          <a:chOff x="0" y="0"/>
          <a:chExt cx="0" cy="0"/>
        </a:xfrm>
      </p:grpSpPr>
      <p:sp>
        <p:nvSpPr>
          <p:cNvPr id="17" name="Shape 6"/>
          <p:cNvSpPr txBox="1">
            <a:spLocks noGrp="1"/>
          </p:cNvSpPr>
          <p:nvPr>
            <p:ph type="title"/>
          </p:nvPr>
        </p:nvSpPr>
        <p:spPr>
          <a:xfrm>
            <a:off x="459988" y="257120"/>
            <a:ext cx="8187782" cy="677727"/>
          </a:xfrm>
          <a:prstGeom prst="rect">
            <a:avLst/>
          </a:prstGeom>
          <a:noFill/>
          <a:ln>
            <a:noFill/>
          </a:ln>
        </p:spPr>
        <p:txBody>
          <a:bodyPr lIns="56654" tIns="56654" rIns="56654" bIns="56654" anchor="ctr" anchorCtr="0">
            <a:normAutofit/>
          </a:bodyPr>
          <a:lstStyle>
            <a:lvl1pPr marL="0" marR="0" lvl="0" indent="0" algn="l" rtl="0">
              <a:lnSpc>
                <a:spcPct val="90000"/>
              </a:lnSpc>
              <a:spcBef>
                <a:spcPts val="0"/>
              </a:spcBef>
              <a:buClr>
                <a:schemeClr val="dk2"/>
              </a:buClr>
              <a:buFont typeface="Trebuchet MS"/>
              <a:buNone/>
              <a:defRPr sz="2500" b="1" i="0" u="none" strike="noStrike" cap="none">
                <a:solidFill>
                  <a:schemeClr val="bg1"/>
                </a:solidFill>
                <a:latin typeface="Trebuchet MS"/>
                <a:ea typeface="Trebuchet MS"/>
                <a:cs typeface="Trebuchet MS"/>
                <a:sym typeface="Trebuchet MS"/>
              </a:defRPr>
            </a:lvl1pPr>
            <a:lvl2pPr lvl="1" indent="0">
              <a:spcBef>
                <a:spcPts val="0"/>
              </a:spcBef>
              <a:buNone/>
              <a:defRPr sz="1100"/>
            </a:lvl2pPr>
            <a:lvl3pPr lvl="2" indent="0">
              <a:spcBef>
                <a:spcPts val="0"/>
              </a:spcBef>
              <a:buNone/>
              <a:defRPr sz="1100"/>
            </a:lvl3pPr>
            <a:lvl4pPr lvl="3" indent="0">
              <a:spcBef>
                <a:spcPts val="0"/>
              </a:spcBef>
              <a:buNone/>
              <a:defRPr sz="1100"/>
            </a:lvl4pPr>
            <a:lvl5pPr lvl="4" indent="0">
              <a:spcBef>
                <a:spcPts val="0"/>
              </a:spcBef>
              <a:buNone/>
              <a:defRPr sz="1100"/>
            </a:lvl5pPr>
            <a:lvl6pPr lvl="5" indent="0">
              <a:spcBef>
                <a:spcPts val="0"/>
              </a:spcBef>
              <a:buNone/>
              <a:defRPr sz="1100"/>
            </a:lvl6pPr>
            <a:lvl7pPr lvl="6" indent="0">
              <a:spcBef>
                <a:spcPts val="0"/>
              </a:spcBef>
              <a:buNone/>
              <a:defRPr sz="1100"/>
            </a:lvl7pPr>
            <a:lvl8pPr lvl="7" indent="0">
              <a:spcBef>
                <a:spcPts val="0"/>
              </a:spcBef>
              <a:buNone/>
              <a:defRPr sz="1100"/>
            </a:lvl8pPr>
            <a:lvl9pPr lvl="8" indent="0">
              <a:spcBef>
                <a:spcPts val="0"/>
              </a:spcBef>
              <a:buNone/>
              <a:defRPr sz="1100"/>
            </a:lvl9pPr>
          </a:lstStyle>
          <a:p>
            <a:endParaRPr dirty="0"/>
          </a:p>
        </p:txBody>
      </p:sp>
      <p:sp>
        <p:nvSpPr>
          <p:cNvPr id="18" name="Shape 7"/>
          <p:cNvSpPr txBox="1">
            <a:spLocks noGrp="1"/>
          </p:cNvSpPr>
          <p:nvPr>
            <p:ph idx="1"/>
          </p:nvPr>
        </p:nvSpPr>
        <p:spPr>
          <a:xfrm>
            <a:off x="459988" y="1789771"/>
            <a:ext cx="8187782" cy="2718110"/>
          </a:xfrm>
          <a:prstGeom prst="rect">
            <a:avLst/>
          </a:prstGeom>
          <a:noFill/>
          <a:ln>
            <a:noFill/>
          </a:ln>
        </p:spPr>
        <p:txBody>
          <a:bodyPr lIns="56654" tIns="56654" rIns="56654" bIns="56654" anchor="t" anchorCtr="0"/>
          <a:lstStyle>
            <a:lvl1pPr marL="141689" marR="0" lvl="0" indent="-31493" algn="l" rtl="0">
              <a:lnSpc>
                <a:spcPct val="90000"/>
              </a:lnSpc>
              <a:spcBef>
                <a:spcPts val="620"/>
              </a:spcBef>
              <a:buClr>
                <a:schemeClr val="dk2"/>
              </a:buClr>
              <a:buSzPct val="100000"/>
              <a:buFont typeface="Arial"/>
              <a:buChar char="•"/>
              <a:defRPr sz="1700" b="0" i="0" u="none" strike="noStrike" cap="none">
                <a:solidFill>
                  <a:schemeClr val="dk2"/>
                </a:solidFill>
                <a:latin typeface="Trebuchet MS"/>
                <a:ea typeface="Trebuchet MS"/>
                <a:cs typeface="Trebuchet MS"/>
                <a:sym typeface="Trebuchet MS"/>
              </a:defRPr>
            </a:lvl1pPr>
            <a:lvl2pPr marL="425051" marR="0" lvl="1" indent="-47231" algn="l" rtl="0">
              <a:lnSpc>
                <a:spcPct val="90000"/>
              </a:lnSpc>
              <a:spcBef>
                <a:spcPts val="310"/>
              </a:spcBef>
              <a:buClr>
                <a:schemeClr val="dk2"/>
              </a:buClr>
              <a:buSzPct val="100000"/>
              <a:buFont typeface="Arial"/>
              <a:buChar char="•"/>
              <a:defRPr sz="1500" b="0" i="0" u="none" strike="noStrike" cap="none">
                <a:solidFill>
                  <a:schemeClr val="dk2"/>
                </a:solidFill>
                <a:latin typeface="Trebuchet MS"/>
                <a:ea typeface="Trebuchet MS"/>
                <a:cs typeface="Trebuchet MS"/>
                <a:sym typeface="Trebuchet MS"/>
              </a:defRPr>
            </a:lvl2pPr>
            <a:lvl3pPr marL="708413" marR="0" lvl="2" indent="-62971" algn="l" rtl="0">
              <a:lnSpc>
                <a:spcPct val="90000"/>
              </a:lnSpc>
              <a:spcBef>
                <a:spcPts val="310"/>
              </a:spcBef>
              <a:buClr>
                <a:schemeClr val="dk2"/>
              </a:buClr>
              <a:buSzPct val="100000"/>
              <a:buFont typeface="Arial"/>
              <a:buChar char="•"/>
              <a:defRPr sz="1300" b="0" i="0" u="none" strike="noStrike" cap="none">
                <a:solidFill>
                  <a:schemeClr val="dk2"/>
                </a:solidFill>
                <a:latin typeface="Trebuchet MS"/>
                <a:ea typeface="Trebuchet MS"/>
                <a:cs typeface="Trebuchet MS"/>
                <a:sym typeface="Trebuchet MS"/>
              </a:defRPr>
            </a:lvl3pPr>
            <a:lvl4pPr marL="991790" marR="0" lvl="3" indent="-70845"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4pPr>
            <a:lvl5pPr marL="1275148" marR="0" lvl="4" indent="-70845"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5pPr>
            <a:lvl6pPr marL="1558514" marR="0" lvl="5"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81" marR="0" lvl="6"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249" marR="0" lvl="7"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15" marR="0" lvl="8"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
        <p:nvSpPr>
          <p:cNvPr id="7" name="Shape 23"/>
          <p:cNvSpPr txBox="1">
            <a:spLocks noGrp="1"/>
          </p:cNvSpPr>
          <p:nvPr>
            <p:ph type="body" idx="10"/>
          </p:nvPr>
        </p:nvSpPr>
        <p:spPr>
          <a:xfrm>
            <a:off x="459987" y="1226650"/>
            <a:ext cx="8187784" cy="479503"/>
          </a:xfrm>
          <a:prstGeom prst="rect">
            <a:avLst/>
          </a:prstGeom>
          <a:noFill/>
          <a:ln>
            <a:noFill/>
          </a:ln>
        </p:spPr>
        <p:txBody>
          <a:bodyPr lIns="56654" tIns="56654" rIns="56654" bIns="56654" anchor="t" anchorCtr="0"/>
          <a:lstStyle>
            <a:lvl1pPr marL="0" marR="0" lvl="0" indent="0" algn="l" rtl="0">
              <a:lnSpc>
                <a:spcPct val="90000"/>
              </a:lnSpc>
              <a:spcBef>
                <a:spcPts val="0"/>
              </a:spcBef>
              <a:buClr>
                <a:schemeClr val="lt1"/>
              </a:buClr>
              <a:buSzPct val="100000"/>
              <a:buFont typeface="Arial" panose="020B0604020202020204" pitchFamily="34" charset="0"/>
              <a:buNone/>
              <a:defRPr sz="1700" b="1" i="0" u="none" strike="noStrike" cap="none" baseline="0">
                <a:solidFill>
                  <a:schemeClr val="bg1">
                    <a:lumMod val="50000"/>
                  </a:schemeClr>
                </a:solidFill>
                <a:latin typeface="Trebuchet MS"/>
                <a:ea typeface="Trebuchet MS"/>
                <a:cs typeface="Trebuchet MS"/>
                <a:sym typeface="Trebuchet MS"/>
              </a:defRPr>
            </a:lvl1pPr>
            <a:lvl2pPr marL="425051" marR="0" lvl="1" indent="-47231"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413" marR="0" lvl="2" indent="-62971"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90" marR="0" lvl="3"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48" marR="0" lvl="4"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514" marR="0" lvl="5"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81" marR="0" lvl="6"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249" marR="0" lvl="7"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15" marR="0" lvl="8"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Tree>
    <p:extLst>
      <p:ext uri="{BB962C8B-B14F-4D97-AF65-F5344CB8AC3E}">
        <p14:creationId xmlns:p14="http://schemas.microsoft.com/office/powerpoint/2010/main" val="3946553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11"/>
        <p:cNvGrpSpPr/>
        <p:nvPr/>
      </p:nvGrpSpPr>
      <p:grpSpPr>
        <a:xfrm>
          <a:off x="0" y="0"/>
          <a:ext cx="0" cy="0"/>
          <a:chOff x="0" y="0"/>
          <a:chExt cx="0" cy="0"/>
        </a:xfrm>
      </p:grpSpPr>
      <p:sp>
        <p:nvSpPr>
          <p:cNvPr id="10" name="Pavadinimo vietos rezervavimo ženklas 1"/>
          <p:cNvSpPr>
            <a:spLocks noGrp="1"/>
          </p:cNvSpPr>
          <p:nvPr>
            <p:ph type="title"/>
          </p:nvPr>
        </p:nvSpPr>
        <p:spPr>
          <a:xfrm>
            <a:off x="4572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704550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2"/>
      </p:bgRef>
    </p:bg>
    <p:spTree>
      <p:nvGrpSpPr>
        <p:cNvPr id="1" name="Shape 20"/>
        <p:cNvGrpSpPr/>
        <p:nvPr/>
      </p:nvGrpSpPr>
      <p:grpSpPr>
        <a:xfrm>
          <a:off x="0" y="0"/>
          <a:ext cx="0" cy="0"/>
          <a:chOff x="0" y="0"/>
          <a:chExt cx="0" cy="0"/>
        </a:xfrm>
      </p:grpSpPr>
      <p:sp>
        <p:nvSpPr>
          <p:cNvPr id="3" name="Stačiakampis 2"/>
          <p:cNvSpPr/>
          <p:nvPr userDrawn="1"/>
        </p:nvSpPr>
        <p:spPr>
          <a:xfrm>
            <a:off x="900" y="0"/>
            <a:ext cx="9142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666" tIns="28340" rIns="56666" bIns="28340" rtlCol="0" anchor="ctr"/>
          <a:lstStyle/>
          <a:p>
            <a:pPr algn="ctr" defTabSz="755680"/>
            <a:endParaRPr lang="lt-LT" sz="900" kern="0">
              <a:solidFill>
                <a:prstClr val="white"/>
              </a:solidFill>
              <a:sym typeface="Arial"/>
            </a:endParaRPr>
          </a:p>
        </p:txBody>
      </p:sp>
      <p:sp>
        <p:nvSpPr>
          <p:cNvPr id="5" name="Picture Placeholder 3"/>
          <p:cNvSpPr>
            <a:spLocks noGrp="1"/>
          </p:cNvSpPr>
          <p:nvPr>
            <p:ph type="pic" sz="quarter" idx="12"/>
          </p:nvPr>
        </p:nvSpPr>
        <p:spPr>
          <a:xfrm>
            <a:off x="900" y="0"/>
            <a:ext cx="9142200" cy="5143500"/>
          </a:xfrm>
          <a:prstGeom prst="rect">
            <a:avLst/>
          </a:prstGeom>
        </p:spPr>
        <p:txBody>
          <a:bodyPr/>
          <a:lstStyle>
            <a:lvl1pPr>
              <a:defRPr sz="8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4141658924"/>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wo Content">
    <p:bg>
      <p:bgRef idx="1001">
        <a:schemeClr val="bg2"/>
      </p:bgRef>
    </p:bg>
    <p:spTree>
      <p:nvGrpSpPr>
        <p:cNvPr id="1" name="Shape 20"/>
        <p:cNvGrpSpPr/>
        <p:nvPr/>
      </p:nvGrpSpPr>
      <p:grpSpPr>
        <a:xfrm>
          <a:off x="0" y="0"/>
          <a:ext cx="0" cy="0"/>
          <a:chOff x="0" y="0"/>
          <a:chExt cx="0" cy="0"/>
        </a:xfrm>
      </p:grpSpPr>
      <p:sp>
        <p:nvSpPr>
          <p:cNvPr id="3" name="Stačiakampis 2"/>
          <p:cNvSpPr/>
          <p:nvPr userDrawn="1"/>
        </p:nvSpPr>
        <p:spPr>
          <a:xfrm>
            <a:off x="900" y="0"/>
            <a:ext cx="9142200" cy="5143500"/>
          </a:xfrm>
          <a:prstGeom prst="rect">
            <a:avLst/>
          </a:prstGeom>
          <a:solidFill>
            <a:srgbClr val="00517D"/>
          </a:solidFill>
          <a:ln>
            <a:noFill/>
          </a:ln>
        </p:spPr>
        <p:style>
          <a:lnRef idx="2">
            <a:schemeClr val="accent1">
              <a:shade val="50000"/>
            </a:schemeClr>
          </a:lnRef>
          <a:fillRef idx="1">
            <a:schemeClr val="accent1"/>
          </a:fillRef>
          <a:effectRef idx="0">
            <a:schemeClr val="accent1"/>
          </a:effectRef>
          <a:fontRef idx="minor">
            <a:schemeClr val="lt1"/>
          </a:fontRef>
        </p:style>
        <p:txBody>
          <a:bodyPr lIns="56666" tIns="28340" rIns="56666" bIns="28340" rtlCol="0" anchor="ctr"/>
          <a:lstStyle/>
          <a:p>
            <a:pPr algn="ctr" defTabSz="755680"/>
            <a:endParaRPr lang="lt-LT" sz="900" kern="0">
              <a:solidFill>
                <a:prstClr val="white"/>
              </a:solidFill>
              <a:sym typeface="Arial"/>
            </a:endParaRPr>
          </a:p>
        </p:txBody>
      </p:sp>
      <p:sp>
        <p:nvSpPr>
          <p:cNvPr id="4" name="Rectangle 5"/>
          <p:cNvSpPr/>
          <p:nvPr userDrawn="1"/>
        </p:nvSpPr>
        <p:spPr>
          <a:xfrm>
            <a:off x="2" y="0"/>
            <a:ext cx="9149127" cy="5143500"/>
          </a:xfrm>
          <a:prstGeom prst="rect">
            <a:avLst/>
          </a:prstGeom>
          <a:solidFill>
            <a:srgbClr val="102950"/>
          </a:solidFill>
          <a:ln>
            <a:noFill/>
          </a:ln>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80"/>
            <a:endParaRPr lang="en-US" sz="900" kern="0">
              <a:solidFill>
                <a:prstClr val="white"/>
              </a:solidFill>
              <a:sym typeface="Arial"/>
            </a:endParaRPr>
          </a:p>
        </p:txBody>
      </p:sp>
    </p:spTree>
    <p:extLst>
      <p:ext uri="{BB962C8B-B14F-4D97-AF65-F5344CB8AC3E}">
        <p14:creationId xmlns:p14="http://schemas.microsoft.com/office/powerpoint/2010/main" val="204282428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0" y="1113589"/>
            <a:ext cx="9144000" cy="3086100"/>
          </a:xfrm>
        </p:spPr>
        <p:txBody>
          <a:bodyPr/>
          <a:lstStyle>
            <a:lvl1pPr marL="0" indent="0">
              <a:buNone/>
              <a:defRPr sz="2000"/>
            </a:lvl1pPr>
            <a:lvl2pPr marL="283361" indent="0">
              <a:buNone/>
              <a:defRPr sz="1700"/>
            </a:lvl2pPr>
            <a:lvl3pPr marL="566720" indent="0">
              <a:buNone/>
              <a:defRPr sz="1500"/>
            </a:lvl3pPr>
            <a:lvl4pPr marL="850081" indent="0">
              <a:buNone/>
              <a:defRPr sz="1300"/>
            </a:lvl4pPr>
            <a:lvl5pPr marL="1133441" indent="0">
              <a:buNone/>
              <a:defRPr sz="1300"/>
            </a:lvl5pPr>
            <a:lvl6pPr marL="1416791" indent="0">
              <a:buNone/>
              <a:defRPr sz="1300"/>
            </a:lvl6pPr>
            <a:lvl7pPr marL="1700161" indent="0">
              <a:buNone/>
              <a:defRPr sz="1300"/>
            </a:lvl7pPr>
            <a:lvl8pPr marL="1983515" indent="0">
              <a:buNone/>
              <a:defRPr sz="1300"/>
            </a:lvl8pPr>
            <a:lvl9pPr marL="2266871" indent="0">
              <a:buNone/>
              <a:defRPr sz="1300"/>
            </a:lvl9pPr>
          </a:lstStyle>
          <a:p>
            <a:endParaRPr lang="lt-LT"/>
          </a:p>
        </p:txBody>
      </p:sp>
      <p:sp>
        <p:nvSpPr>
          <p:cNvPr id="4" name="Teksto vietos rezervavimo ženklas 3"/>
          <p:cNvSpPr>
            <a:spLocks noGrp="1"/>
          </p:cNvSpPr>
          <p:nvPr>
            <p:ph type="body" sz="half" idx="2"/>
          </p:nvPr>
        </p:nvSpPr>
        <p:spPr>
          <a:xfrm>
            <a:off x="359532" y="4299954"/>
            <a:ext cx="5486400" cy="221197"/>
          </a:xfrm>
        </p:spPr>
        <p:txBody>
          <a:bodyPr/>
          <a:lstStyle>
            <a:lvl1pPr marL="0" indent="0">
              <a:buNone/>
              <a:defRPr sz="900"/>
            </a:lvl1pPr>
            <a:lvl2pPr marL="283361" indent="0">
              <a:buNone/>
              <a:defRPr sz="800"/>
            </a:lvl2pPr>
            <a:lvl3pPr marL="566720" indent="0">
              <a:buNone/>
              <a:defRPr sz="700"/>
            </a:lvl3pPr>
            <a:lvl4pPr marL="850081" indent="0">
              <a:buNone/>
              <a:defRPr sz="600"/>
            </a:lvl4pPr>
            <a:lvl5pPr marL="1133441" indent="0">
              <a:buNone/>
              <a:defRPr sz="600"/>
            </a:lvl5pPr>
            <a:lvl6pPr marL="1416791" indent="0">
              <a:buNone/>
              <a:defRPr sz="600"/>
            </a:lvl6pPr>
            <a:lvl7pPr marL="1700161" indent="0">
              <a:buNone/>
              <a:defRPr sz="600"/>
            </a:lvl7pPr>
            <a:lvl8pPr marL="1983515" indent="0">
              <a:buNone/>
              <a:defRPr sz="600"/>
            </a:lvl8pPr>
            <a:lvl9pPr marL="2266871" indent="0">
              <a:buNone/>
              <a:defRPr sz="600"/>
            </a:lvl9pPr>
          </a:lstStyle>
          <a:p>
            <a:pPr lvl="0"/>
            <a:r>
              <a:rPr lang="lt-LT"/>
              <a:t>Spustelėję redag. ruoš. teksto stilių</a:t>
            </a:r>
          </a:p>
        </p:txBody>
      </p:sp>
      <p:sp>
        <p:nvSpPr>
          <p:cNvPr id="6" name="Pavadinimo vietos rezervavimo ženklas 1"/>
          <p:cNvSpPr>
            <a:spLocks noGrp="1"/>
          </p:cNvSpPr>
          <p:nvPr>
            <p:ph type="title"/>
          </p:nvPr>
        </p:nvSpPr>
        <p:spPr>
          <a:xfrm>
            <a:off x="405013" y="94320"/>
            <a:ext cx="8229599" cy="857250"/>
          </a:xfrm>
          <a:prstGeom prst="rect">
            <a:avLst/>
          </a:prstGeom>
        </p:spPr>
        <p:txBody>
          <a:bodyPr vert="horz" lIns="56665" tIns="28340" rIns="56665"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3848187001"/>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Shape 20"/>
        <p:cNvGrpSpPr/>
        <p:nvPr/>
      </p:nvGrpSpPr>
      <p:grpSpPr>
        <a:xfrm>
          <a:off x="0" y="0"/>
          <a:ext cx="0" cy="0"/>
          <a:chOff x="0" y="0"/>
          <a:chExt cx="0" cy="0"/>
        </a:xfrm>
      </p:grpSpPr>
      <p:sp>
        <p:nvSpPr>
          <p:cNvPr id="23" name="Shape 23"/>
          <p:cNvSpPr txBox="1">
            <a:spLocks noGrp="1"/>
          </p:cNvSpPr>
          <p:nvPr>
            <p:ph type="body" idx="1"/>
          </p:nvPr>
        </p:nvSpPr>
        <p:spPr>
          <a:xfrm>
            <a:off x="628651" y="1599646"/>
            <a:ext cx="3886200" cy="3033080"/>
          </a:xfrm>
          <a:prstGeom prst="rect">
            <a:avLst/>
          </a:prstGeom>
          <a:noFill/>
          <a:ln>
            <a:noFill/>
          </a:ln>
        </p:spPr>
        <p:txBody>
          <a:bodyPr lIns="56654" tIns="56654" rIns="56654" bIns="56654" anchor="t" anchorCtr="0"/>
          <a:lstStyle>
            <a:lvl1pPr marL="141689" marR="0" lvl="0" indent="-31493" algn="l" rtl="0">
              <a:lnSpc>
                <a:spcPct val="90000"/>
              </a:lnSpc>
              <a:spcBef>
                <a:spcPts val="620"/>
              </a:spcBef>
              <a:buClr>
                <a:schemeClr val="lt1"/>
              </a:buClr>
              <a:buSzPct val="100000"/>
              <a:buFont typeface="Arial"/>
              <a:buChar char="•"/>
              <a:defRPr sz="1700" b="0" i="0" u="none" strike="noStrike" cap="none">
                <a:solidFill>
                  <a:schemeClr val="lt1"/>
                </a:solidFill>
                <a:latin typeface="Trebuchet MS"/>
                <a:ea typeface="Trebuchet MS"/>
                <a:cs typeface="Trebuchet MS"/>
                <a:sym typeface="Trebuchet MS"/>
              </a:defRPr>
            </a:lvl1pPr>
            <a:lvl2pPr marL="425051" marR="0" lvl="1" indent="-47231"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413" marR="0" lvl="2" indent="-62971"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90" marR="0" lvl="3"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48" marR="0" lvl="4"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514" marR="0" lvl="5"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81" marR="0" lvl="6"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249" marR="0" lvl="7"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15" marR="0" lvl="8"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
        <p:nvSpPr>
          <p:cNvPr id="24" name="Shape 24"/>
          <p:cNvSpPr txBox="1">
            <a:spLocks noGrp="1"/>
          </p:cNvSpPr>
          <p:nvPr>
            <p:ph type="body" idx="2"/>
          </p:nvPr>
        </p:nvSpPr>
        <p:spPr>
          <a:xfrm>
            <a:off x="4629150" y="1599646"/>
            <a:ext cx="3886200" cy="3033080"/>
          </a:xfrm>
          <a:prstGeom prst="rect">
            <a:avLst/>
          </a:prstGeom>
          <a:noFill/>
          <a:ln>
            <a:noFill/>
          </a:ln>
        </p:spPr>
        <p:txBody>
          <a:bodyPr lIns="56654" tIns="56654" rIns="56654" bIns="56654" anchor="t" anchorCtr="0"/>
          <a:lstStyle>
            <a:lvl1pPr marL="141689" marR="0" lvl="0" indent="-31493" algn="l" rtl="0">
              <a:lnSpc>
                <a:spcPct val="90000"/>
              </a:lnSpc>
              <a:spcBef>
                <a:spcPts val="620"/>
              </a:spcBef>
              <a:buClr>
                <a:schemeClr val="lt1"/>
              </a:buClr>
              <a:buSzPct val="100000"/>
              <a:buFont typeface="Arial"/>
              <a:buChar char="•"/>
              <a:defRPr sz="1700" b="0" i="0" u="none" strike="noStrike" cap="none">
                <a:solidFill>
                  <a:schemeClr val="lt1"/>
                </a:solidFill>
                <a:latin typeface="Trebuchet MS"/>
                <a:ea typeface="Trebuchet MS"/>
                <a:cs typeface="Trebuchet MS"/>
                <a:sym typeface="Trebuchet MS"/>
              </a:defRPr>
            </a:lvl1pPr>
            <a:lvl2pPr marL="425051" marR="0" lvl="1" indent="-47231"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413" marR="0" lvl="2" indent="-62971"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90" marR="0" lvl="3"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48" marR="0" lvl="4"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514" marR="0" lvl="5"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81" marR="0" lvl="6"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249" marR="0" lvl="7"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15" marR="0" lvl="8"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a:p>
        </p:txBody>
      </p:sp>
      <p:sp>
        <p:nvSpPr>
          <p:cNvPr id="2" name="Rectangle 1"/>
          <p:cNvSpPr/>
          <p:nvPr userDrawn="1"/>
        </p:nvSpPr>
        <p:spPr>
          <a:xfrm>
            <a:off x="0" y="-16335"/>
            <a:ext cx="9144000" cy="967907"/>
          </a:xfrm>
          <a:prstGeom prst="rect">
            <a:avLst/>
          </a:prstGeom>
          <a:solidFill>
            <a:srgbClr val="00517D"/>
          </a:solidFill>
          <a:ln>
            <a:noFill/>
          </a:ln>
          <a:effectLst/>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80"/>
            <a:endParaRPr lang="en-US" sz="900" kern="0">
              <a:solidFill>
                <a:prstClr val="white"/>
              </a:solidFill>
              <a:sym typeface="Arial"/>
            </a:endParaRPr>
          </a:p>
        </p:txBody>
      </p:sp>
      <p:sp>
        <p:nvSpPr>
          <p:cNvPr id="10" name="Shape 8"/>
          <p:cNvSpPr txBox="1">
            <a:spLocks noGrp="1"/>
          </p:cNvSpPr>
          <p:nvPr>
            <p:ph type="dt" idx="10"/>
          </p:nvPr>
        </p:nvSpPr>
        <p:spPr>
          <a:xfrm>
            <a:off x="628666" y="4767267"/>
            <a:ext cx="2057399" cy="273844"/>
          </a:xfrm>
          <a:prstGeom prst="rect">
            <a:avLst/>
          </a:prstGeom>
          <a:noFill/>
          <a:ln>
            <a:noFill/>
          </a:ln>
        </p:spPr>
        <p:txBody>
          <a:bodyPr lIns="56654" tIns="56654" rIns="56654" bIns="56654" anchor="ctr" anchorCtr="0"/>
          <a:lstStyle>
            <a:lvl1pPr marL="0" marR="0" lvl="0" indent="0" algn="l" rtl="0">
              <a:spcBef>
                <a:spcPts val="0"/>
              </a:spcBef>
              <a:buNone/>
              <a:defRPr sz="800" b="0" i="0" u="none" strike="noStrike" cap="none">
                <a:solidFill>
                  <a:schemeClr val="bg1"/>
                </a:solidFill>
                <a:latin typeface="Trebuchet MS"/>
                <a:ea typeface="Trebuchet MS"/>
                <a:cs typeface="Trebuchet MS"/>
                <a:sym typeface="Trebuchet MS"/>
              </a:defRPr>
            </a:lvl1pPr>
            <a:lvl2pPr marL="283368"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34"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02"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69"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27"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03"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565"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928"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80"/>
            <a:r>
              <a:rPr lang="it-IT" kern="0">
                <a:solidFill>
                  <a:prstClr val="white"/>
                </a:solidFill>
              </a:rPr>
              <a:t>2017 spalio 11 d.</a:t>
            </a:r>
            <a:endParaRPr lang="it-IT" kern="0" dirty="0">
              <a:solidFill>
                <a:prstClr val="white"/>
              </a:solidFill>
            </a:endParaRPr>
          </a:p>
        </p:txBody>
      </p:sp>
      <p:sp>
        <p:nvSpPr>
          <p:cNvPr id="11" name="Shape 9"/>
          <p:cNvSpPr txBox="1">
            <a:spLocks noGrp="1"/>
          </p:cNvSpPr>
          <p:nvPr>
            <p:ph type="ftr" idx="11"/>
          </p:nvPr>
        </p:nvSpPr>
        <p:spPr>
          <a:xfrm>
            <a:off x="3028951" y="4767267"/>
            <a:ext cx="3086100" cy="273844"/>
          </a:xfrm>
          <a:prstGeom prst="rect">
            <a:avLst/>
          </a:prstGeom>
          <a:noFill/>
          <a:ln>
            <a:noFill/>
          </a:ln>
        </p:spPr>
        <p:txBody>
          <a:bodyPr lIns="56654" tIns="56654" rIns="56654" bIns="56654" anchor="ctr" anchorCtr="0"/>
          <a:lstStyle>
            <a:lvl1pPr marL="0" marR="0" lvl="0" indent="0" algn="ctr" rtl="0">
              <a:spcBef>
                <a:spcPts val="0"/>
              </a:spcBef>
              <a:buNone/>
              <a:defRPr sz="800" b="0" i="0" u="none" strike="noStrike" cap="none">
                <a:solidFill>
                  <a:srgbClr val="FFFFFF"/>
                </a:solidFill>
                <a:latin typeface="Trebuchet MS"/>
                <a:ea typeface="Trebuchet MS"/>
                <a:cs typeface="Trebuchet MS"/>
                <a:sym typeface="Trebuchet MS"/>
              </a:defRPr>
            </a:lvl1pPr>
            <a:lvl2pPr marL="283368"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34"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02"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69"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27"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03"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565"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928"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80"/>
            <a:r>
              <a:rPr lang="sk-SK" kern="0"/>
              <a:t>2018 m. BIUDŽETO</a:t>
            </a:r>
            <a:r>
              <a:rPr lang="en-US" kern="0"/>
              <a:t> PROJEKTAS</a:t>
            </a:r>
            <a:endParaRPr lang="sk-SK" kern="0" dirty="0"/>
          </a:p>
        </p:txBody>
      </p:sp>
    </p:spTree>
    <p:extLst>
      <p:ext uri="{BB962C8B-B14F-4D97-AF65-F5344CB8AC3E}">
        <p14:creationId xmlns:p14="http://schemas.microsoft.com/office/powerpoint/2010/main" val="42565375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85800" y="209986"/>
            <a:ext cx="7772400" cy="61317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2217038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asirinktinis maketa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5516BF-CEAB-6A42-9380-86570775B0F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96472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Pasirinktinis maketa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5516BF-CEAB-6A42-9380-86570775B0FA}"/>
              </a:ext>
            </a:extLst>
          </p:cNvPr>
          <p:cNvPicPr>
            <a:picLocks noChangeAspect="1"/>
          </p:cNvPicPr>
          <p:nvPr userDrawn="1"/>
        </p:nvPicPr>
        <p:blipFill>
          <a:blip r:embed="rId2"/>
          <a:stretch>
            <a:fillRect/>
          </a:stretch>
        </p:blipFill>
        <p:spPr>
          <a:xfrm>
            <a:off x="0" y="1131591"/>
            <a:ext cx="9144000" cy="4011910"/>
          </a:xfrm>
          <a:prstGeom prst="rect">
            <a:avLst/>
          </a:prstGeom>
        </p:spPr>
      </p:pic>
    </p:spTree>
    <p:extLst>
      <p:ext uri="{BB962C8B-B14F-4D97-AF65-F5344CB8AC3E}">
        <p14:creationId xmlns:p14="http://schemas.microsoft.com/office/powerpoint/2010/main" val="340412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Pasirinktinis maketas">
    <p:spTree>
      <p:nvGrpSpPr>
        <p:cNvPr id="1" name=""/>
        <p:cNvGrpSpPr/>
        <p:nvPr/>
      </p:nvGrpSpPr>
      <p:grpSpPr>
        <a:xfrm>
          <a:off x="0" y="0"/>
          <a:ext cx="0" cy="0"/>
          <a:chOff x="0" y="0"/>
          <a:chExt cx="0" cy="0"/>
        </a:xfrm>
      </p:grpSpPr>
      <p:sp>
        <p:nvSpPr>
          <p:cNvPr id="8" name="Shape 8"/>
          <p:cNvSpPr txBox="1">
            <a:spLocks noGrp="1"/>
          </p:cNvSpPr>
          <p:nvPr>
            <p:ph type="dt" idx="2"/>
          </p:nvPr>
        </p:nvSpPr>
        <p:spPr>
          <a:xfrm>
            <a:off x="461395" y="4767264"/>
            <a:ext cx="2057399" cy="273844"/>
          </a:xfrm>
          <a:prstGeom prst="rect">
            <a:avLst/>
          </a:prstGeom>
          <a:noFill/>
          <a:ln>
            <a:noFill/>
          </a:ln>
        </p:spPr>
        <p:txBody>
          <a:bodyPr lIns="56659" tIns="56659" rIns="56659" bIns="56659" anchor="ctr" anchorCtr="0"/>
          <a:lstStyle>
            <a:lvl1pPr marL="0" marR="0" lvl="0" indent="0" algn="l" rtl="0">
              <a:spcBef>
                <a:spcPts val="0"/>
              </a:spcBef>
              <a:buNone/>
              <a:defRPr sz="800" b="0" i="0" u="none" strike="noStrike" cap="none">
                <a:solidFill>
                  <a:srgbClr val="FFFFFF"/>
                </a:solidFill>
                <a:latin typeface="Trebuchet MS"/>
                <a:ea typeface="Trebuchet MS"/>
                <a:cs typeface="Trebuchet MS"/>
                <a:sym typeface="Trebuchet MS"/>
              </a:defRPr>
            </a:lvl1pPr>
            <a:lvl2pPr marL="283381"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63"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44"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526"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96"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88"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664"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7039"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80"/>
            <a:r>
              <a:rPr lang="it-IT" kern="0"/>
              <a:t>2017 </a:t>
            </a:r>
            <a:r>
              <a:rPr lang="lt-LT" kern="0"/>
              <a:t>xxxxx xx </a:t>
            </a:r>
            <a:r>
              <a:rPr lang="it-IT" kern="0"/>
              <a:t>d.</a:t>
            </a:r>
            <a:endParaRPr lang="it-IT" kern="0" dirty="0"/>
          </a:p>
        </p:txBody>
      </p:sp>
      <p:sp>
        <p:nvSpPr>
          <p:cNvPr id="9" name="Shape 9"/>
          <p:cNvSpPr txBox="1">
            <a:spLocks noGrp="1"/>
          </p:cNvSpPr>
          <p:nvPr>
            <p:ph type="ftr" idx="3"/>
          </p:nvPr>
        </p:nvSpPr>
        <p:spPr>
          <a:xfrm>
            <a:off x="3028951" y="4767264"/>
            <a:ext cx="3086100" cy="273844"/>
          </a:xfrm>
          <a:prstGeom prst="rect">
            <a:avLst/>
          </a:prstGeom>
          <a:noFill/>
          <a:ln>
            <a:noFill/>
          </a:ln>
        </p:spPr>
        <p:txBody>
          <a:bodyPr lIns="56659" tIns="56659" rIns="56659" bIns="56659" anchor="ctr" anchorCtr="0"/>
          <a:lstStyle>
            <a:lvl1pPr marL="0" marR="0" lvl="0" indent="0" algn="ctr" rtl="0">
              <a:spcBef>
                <a:spcPts val="0"/>
              </a:spcBef>
              <a:buNone/>
              <a:defRPr sz="800" b="0" i="0" u="none" strike="noStrike" cap="none">
                <a:solidFill>
                  <a:srgbClr val="FFFFFF"/>
                </a:solidFill>
                <a:latin typeface="Trebuchet MS"/>
                <a:ea typeface="Trebuchet MS"/>
                <a:cs typeface="Trebuchet MS"/>
                <a:sym typeface="Trebuchet MS"/>
              </a:defRPr>
            </a:lvl1pPr>
            <a:lvl2pPr marL="283381"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63"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44"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526"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96"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88"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664"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7039"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80"/>
            <a:endParaRPr lang="sk-SK" kern="0" dirty="0"/>
          </a:p>
        </p:txBody>
      </p:sp>
      <p:sp>
        <p:nvSpPr>
          <p:cNvPr id="10" name="Shape 10"/>
          <p:cNvSpPr txBox="1">
            <a:spLocks noGrp="1"/>
          </p:cNvSpPr>
          <p:nvPr>
            <p:ph type="sldNum" idx="4"/>
          </p:nvPr>
        </p:nvSpPr>
        <p:spPr>
          <a:xfrm>
            <a:off x="6616869" y="4767264"/>
            <a:ext cx="2057399" cy="273844"/>
          </a:xfrm>
          <a:prstGeom prst="rect">
            <a:avLst/>
          </a:prstGeom>
          <a:noFill/>
          <a:ln>
            <a:noFill/>
          </a:ln>
        </p:spPr>
        <p:txBody>
          <a:bodyPr lIns="56659" tIns="28328" rIns="56659" bIns="28328" anchor="ctr" anchorCtr="0">
            <a:noAutofit/>
          </a:bodyPr>
          <a:lstStyle>
            <a:lvl1pPr>
              <a:defRPr>
                <a:solidFill>
                  <a:srgbClr val="FFFFFF"/>
                </a:solidFill>
              </a:defRPr>
            </a:lvl1pPr>
          </a:lstStyle>
          <a:p>
            <a:pPr algn="r">
              <a:buSzPct val="25000"/>
            </a:pPr>
            <a:fld id="{00000000-1234-1234-1234-123412341234}" type="slidenum">
              <a:rPr lang="lt-LT" sz="800" smtClean="0">
                <a:ea typeface="Trebuchet MS"/>
                <a:cs typeface="Trebuchet MS"/>
                <a:sym typeface="Trebuchet MS"/>
              </a:rPr>
              <a:pPr algn="r">
                <a:buSzPct val="25000"/>
              </a:pPr>
              <a:t>‹#›</a:t>
            </a:fld>
            <a:endParaRPr lang="lt-LT" sz="800" dirty="0">
              <a:ea typeface="Trebuchet MS"/>
              <a:cs typeface="Trebuchet MS"/>
              <a:sym typeface="Trebuchet MS"/>
            </a:endParaRPr>
          </a:p>
        </p:txBody>
      </p:sp>
      <p:sp>
        <p:nvSpPr>
          <p:cNvPr id="12" name="Shape 6"/>
          <p:cNvSpPr txBox="1">
            <a:spLocks noGrp="1"/>
          </p:cNvSpPr>
          <p:nvPr>
            <p:ph type="title"/>
          </p:nvPr>
        </p:nvSpPr>
        <p:spPr>
          <a:xfrm>
            <a:off x="459988" y="257120"/>
            <a:ext cx="8187782" cy="677727"/>
          </a:xfrm>
          <a:prstGeom prst="rect">
            <a:avLst/>
          </a:prstGeom>
          <a:noFill/>
          <a:ln>
            <a:noFill/>
          </a:ln>
        </p:spPr>
        <p:txBody>
          <a:bodyPr lIns="56659" tIns="56659" rIns="56659" bIns="56659" anchor="ctr" anchorCtr="0"/>
          <a:lstStyle>
            <a:lvl1pPr marL="0" marR="0" lvl="0" indent="0" algn="l" rtl="0">
              <a:lnSpc>
                <a:spcPct val="90000"/>
              </a:lnSpc>
              <a:spcBef>
                <a:spcPts val="0"/>
              </a:spcBef>
              <a:buClr>
                <a:schemeClr val="dk2"/>
              </a:buClr>
              <a:buFont typeface="Trebuchet MS"/>
              <a:buNone/>
              <a:defRPr sz="2700" b="1" i="0" u="none" strike="noStrike" cap="none">
                <a:solidFill>
                  <a:schemeClr val="bg1"/>
                </a:solidFill>
                <a:latin typeface="Trebuchet MS"/>
                <a:ea typeface="Trebuchet MS"/>
                <a:cs typeface="Trebuchet MS"/>
                <a:sym typeface="Trebuchet MS"/>
              </a:defRPr>
            </a:lvl1pPr>
            <a:lvl2pPr lvl="1" indent="0">
              <a:spcBef>
                <a:spcPts val="0"/>
              </a:spcBef>
              <a:buNone/>
              <a:defRPr sz="1100"/>
            </a:lvl2pPr>
            <a:lvl3pPr lvl="2" indent="0">
              <a:spcBef>
                <a:spcPts val="0"/>
              </a:spcBef>
              <a:buNone/>
              <a:defRPr sz="1100"/>
            </a:lvl3pPr>
            <a:lvl4pPr lvl="3" indent="0">
              <a:spcBef>
                <a:spcPts val="0"/>
              </a:spcBef>
              <a:buNone/>
              <a:defRPr sz="1100"/>
            </a:lvl4pPr>
            <a:lvl5pPr lvl="4" indent="0">
              <a:spcBef>
                <a:spcPts val="0"/>
              </a:spcBef>
              <a:buNone/>
              <a:defRPr sz="1100"/>
            </a:lvl5pPr>
            <a:lvl6pPr lvl="5" indent="0">
              <a:spcBef>
                <a:spcPts val="0"/>
              </a:spcBef>
              <a:buNone/>
              <a:defRPr sz="1100"/>
            </a:lvl6pPr>
            <a:lvl7pPr lvl="6" indent="0">
              <a:spcBef>
                <a:spcPts val="0"/>
              </a:spcBef>
              <a:buNone/>
              <a:defRPr sz="1100"/>
            </a:lvl7pPr>
            <a:lvl8pPr lvl="7" indent="0">
              <a:spcBef>
                <a:spcPts val="0"/>
              </a:spcBef>
              <a:buNone/>
              <a:defRPr sz="1100"/>
            </a:lvl8pPr>
            <a:lvl9pPr lvl="8" indent="0">
              <a:spcBef>
                <a:spcPts val="0"/>
              </a:spcBef>
              <a:buNone/>
              <a:defRPr sz="1100"/>
            </a:lvl9pPr>
          </a:lstStyle>
          <a:p>
            <a:r>
              <a:rPr lang="lt-LT"/>
              <a:t>Spustelėję redag. ruoš. pavad. stilių</a:t>
            </a:r>
            <a:endParaRPr dirty="0"/>
          </a:p>
        </p:txBody>
      </p:sp>
      <p:sp>
        <p:nvSpPr>
          <p:cNvPr id="13" name="Shape 7"/>
          <p:cNvSpPr txBox="1">
            <a:spLocks noGrp="1"/>
          </p:cNvSpPr>
          <p:nvPr>
            <p:ph idx="1"/>
          </p:nvPr>
        </p:nvSpPr>
        <p:spPr>
          <a:xfrm>
            <a:off x="459988" y="1254525"/>
            <a:ext cx="8187782" cy="3253369"/>
          </a:xfrm>
          <a:prstGeom prst="rect">
            <a:avLst/>
          </a:prstGeom>
          <a:noFill/>
          <a:ln>
            <a:noFill/>
          </a:ln>
        </p:spPr>
        <p:txBody>
          <a:bodyPr lIns="56659" tIns="56659" rIns="56659" bIns="56659" anchor="t" anchorCtr="0"/>
          <a:lstStyle>
            <a:lvl1pPr marL="141695" marR="0" lvl="0" indent="-31496" algn="l" rtl="0">
              <a:lnSpc>
                <a:spcPct val="90000"/>
              </a:lnSpc>
              <a:spcBef>
                <a:spcPts val="620"/>
              </a:spcBef>
              <a:buClr>
                <a:schemeClr val="dk2"/>
              </a:buClr>
              <a:buSzPct val="100000"/>
              <a:buFont typeface="Arial"/>
              <a:buChar char="•"/>
              <a:defRPr sz="1700" b="0" i="0" u="none" strike="noStrike" cap="none">
                <a:solidFill>
                  <a:schemeClr val="dk2"/>
                </a:solidFill>
                <a:latin typeface="Trebuchet MS"/>
                <a:ea typeface="Trebuchet MS"/>
                <a:cs typeface="Trebuchet MS"/>
                <a:sym typeface="Trebuchet MS"/>
              </a:defRPr>
            </a:lvl1pPr>
            <a:lvl2pPr marL="425072" marR="0" lvl="1" indent="-47232" algn="l" rtl="0">
              <a:lnSpc>
                <a:spcPct val="90000"/>
              </a:lnSpc>
              <a:spcBef>
                <a:spcPts val="310"/>
              </a:spcBef>
              <a:buClr>
                <a:schemeClr val="dk2"/>
              </a:buClr>
              <a:buSzPct val="100000"/>
              <a:buFont typeface="Arial"/>
              <a:buChar char="•"/>
              <a:defRPr sz="1500" b="0" i="0" u="none" strike="noStrike" cap="none">
                <a:solidFill>
                  <a:schemeClr val="dk2"/>
                </a:solidFill>
                <a:latin typeface="Trebuchet MS"/>
                <a:ea typeface="Trebuchet MS"/>
                <a:cs typeface="Trebuchet MS"/>
                <a:sym typeface="Trebuchet MS"/>
              </a:defRPr>
            </a:lvl2pPr>
            <a:lvl3pPr marL="708449" marR="0" lvl="2" indent="-62975" algn="l" rtl="0">
              <a:lnSpc>
                <a:spcPct val="90000"/>
              </a:lnSpc>
              <a:spcBef>
                <a:spcPts val="310"/>
              </a:spcBef>
              <a:buClr>
                <a:schemeClr val="dk2"/>
              </a:buClr>
              <a:buSzPct val="100000"/>
              <a:buFont typeface="Arial"/>
              <a:buChar char="•"/>
              <a:defRPr sz="1300" b="0" i="0" u="none" strike="noStrike" cap="none">
                <a:solidFill>
                  <a:schemeClr val="dk2"/>
                </a:solidFill>
                <a:latin typeface="Trebuchet MS"/>
                <a:ea typeface="Trebuchet MS"/>
                <a:cs typeface="Trebuchet MS"/>
                <a:sym typeface="Trebuchet MS"/>
              </a:defRPr>
            </a:lvl3pPr>
            <a:lvl4pPr marL="991838" marR="0" lvl="3" indent="-70848"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4pPr>
            <a:lvl5pPr marL="1275211" marR="0" lvl="4" indent="-70848"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5pPr>
            <a:lvl6pPr marL="1558592" marR="0" lvl="5" indent="-70848"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973" marR="0" lvl="6" indent="-70848"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354" marR="0" lvl="7" indent="-70848"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735" marR="0" lvl="8" indent="-70848"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pPr lvl="0"/>
            <a:r>
              <a:rPr lang="lt-LT"/>
              <a:t>Spustelėję redag. ruoš. teksto stilių</a:t>
            </a:r>
          </a:p>
        </p:txBody>
      </p:sp>
    </p:spTree>
    <p:extLst>
      <p:ext uri="{BB962C8B-B14F-4D97-AF65-F5344CB8AC3E}">
        <p14:creationId xmlns:p14="http://schemas.microsoft.com/office/powerpoint/2010/main" val="2426858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5_Pasirinktinis maketas">
    <p:spTree>
      <p:nvGrpSpPr>
        <p:cNvPr id="1" name=""/>
        <p:cNvGrpSpPr/>
        <p:nvPr/>
      </p:nvGrpSpPr>
      <p:grpSpPr>
        <a:xfrm>
          <a:off x="0" y="0"/>
          <a:ext cx="0" cy="0"/>
          <a:chOff x="0" y="0"/>
          <a:chExt cx="0" cy="0"/>
        </a:xfrm>
      </p:grpSpPr>
      <p:sp>
        <p:nvSpPr>
          <p:cNvPr id="3" name="Shape 6"/>
          <p:cNvSpPr txBox="1">
            <a:spLocks noGrp="1"/>
          </p:cNvSpPr>
          <p:nvPr>
            <p:ph type="title"/>
          </p:nvPr>
        </p:nvSpPr>
        <p:spPr>
          <a:xfrm>
            <a:off x="459991" y="257119"/>
            <a:ext cx="8187782" cy="677726"/>
          </a:xfrm>
          <a:prstGeom prst="rect">
            <a:avLst/>
          </a:prstGeom>
          <a:noFill/>
          <a:ln>
            <a:noFill/>
          </a:ln>
        </p:spPr>
        <p:txBody>
          <a:bodyPr lIns="68543" tIns="68543" rIns="68543" bIns="68543"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37455756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6_Pasirinktinis maketas">
    <p:spTree>
      <p:nvGrpSpPr>
        <p:cNvPr id="1" name=""/>
        <p:cNvGrpSpPr/>
        <p:nvPr/>
      </p:nvGrpSpPr>
      <p:grpSpPr>
        <a:xfrm>
          <a:off x="0" y="0"/>
          <a:ext cx="0" cy="0"/>
          <a:chOff x="0" y="0"/>
          <a:chExt cx="0" cy="0"/>
        </a:xfrm>
      </p:grpSpPr>
      <p:pic>
        <p:nvPicPr>
          <p:cNvPr id="4" name="Paveikslėlis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71" b="28424"/>
          <a:stretch/>
        </p:blipFill>
        <p:spPr>
          <a:xfrm>
            <a:off x="0" y="1"/>
            <a:ext cx="9144000" cy="4018208"/>
          </a:xfrm>
          <a:prstGeom prst="rect">
            <a:avLst/>
          </a:prstGeom>
        </p:spPr>
      </p:pic>
      <p:sp>
        <p:nvSpPr>
          <p:cNvPr id="3" name="Shape 6"/>
          <p:cNvSpPr txBox="1">
            <a:spLocks noGrp="1"/>
          </p:cNvSpPr>
          <p:nvPr>
            <p:ph type="title"/>
          </p:nvPr>
        </p:nvSpPr>
        <p:spPr>
          <a:xfrm>
            <a:off x="459991" y="257119"/>
            <a:ext cx="8187782" cy="677726"/>
          </a:xfrm>
          <a:prstGeom prst="rect">
            <a:avLst/>
          </a:prstGeom>
          <a:noFill/>
          <a:ln>
            <a:noFill/>
          </a:ln>
        </p:spPr>
        <p:txBody>
          <a:bodyPr lIns="68543" tIns="68543" rIns="68543" bIns="68543"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26116876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Pavadinimas ir turinys">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D5516BF-CEAB-6A42-9380-86570775B0FA}"/>
              </a:ext>
            </a:extLst>
          </p:cNvPr>
          <p:cNvPicPr>
            <a:picLocks noChangeAspect="1"/>
          </p:cNvPicPr>
          <p:nvPr userDrawn="1"/>
        </p:nvPicPr>
        <p:blipFill rotWithShape="1">
          <a:blip r:embed="rId2"/>
          <a:srcRect t="3374"/>
          <a:stretch/>
        </p:blipFill>
        <p:spPr>
          <a:xfrm flipV="1">
            <a:off x="0" y="12"/>
            <a:ext cx="9144000" cy="1086035"/>
          </a:xfrm>
          <a:prstGeom prst="rect">
            <a:avLst/>
          </a:prstGeom>
        </p:spPr>
      </p:pic>
      <p:pic>
        <p:nvPicPr>
          <p:cNvPr id="4" name="Paveikslėlis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008378"/>
          </a:xfrm>
          <a:prstGeom prst="rect">
            <a:avLst/>
          </a:prstGeom>
        </p:spPr>
      </p:pic>
      <p:sp>
        <p:nvSpPr>
          <p:cNvPr id="2" name="Antraštė 1"/>
          <p:cNvSpPr>
            <a:spLocks noGrp="1"/>
          </p:cNvSpPr>
          <p:nvPr>
            <p:ph type="title"/>
          </p:nvPr>
        </p:nvSpPr>
        <p:spPr/>
        <p:txBody>
          <a:bodyPr/>
          <a:lstStyle>
            <a:lvl1pPr algn="l">
              <a:defRPr>
                <a:solidFill>
                  <a:schemeClr val="bg1"/>
                </a:solidFill>
              </a:defRPr>
            </a:lvl1pPr>
          </a:lstStyle>
          <a:p>
            <a:r>
              <a:rPr lang="lt-LT" dirty="0"/>
              <a:t>Spustelėję </a:t>
            </a:r>
            <a:r>
              <a:rPr lang="lt-LT" dirty="0" err="1"/>
              <a:t>redag</a:t>
            </a:r>
            <a:r>
              <a:rPr lang="lt-LT" dirty="0"/>
              <a:t>. ruoš. </a:t>
            </a:r>
            <a:r>
              <a:rPr lang="lt-LT" dirty="0" err="1"/>
              <a:t>pavad</a:t>
            </a:r>
            <a:r>
              <a:rPr lang="lt-LT" dirty="0"/>
              <a:t>. stilių</a:t>
            </a:r>
          </a:p>
        </p:txBody>
      </p:sp>
      <p:sp>
        <p:nvSpPr>
          <p:cNvPr id="8" name="Skaidrės numerio vietos rezervavimo ženklas 5"/>
          <p:cNvSpPr txBox="1">
            <a:spLocks/>
          </p:cNvSpPr>
          <p:nvPr userDrawn="1"/>
        </p:nvSpPr>
        <p:spPr>
          <a:xfrm>
            <a:off x="8686801" y="267536"/>
            <a:ext cx="465338" cy="365125"/>
          </a:xfrm>
          <a:prstGeom prst="rect">
            <a:avLst/>
          </a:prstGeom>
        </p:spPr>
        <p:txBody>
          <a:bodyPr vert="horz" lIns="91404" tIns="45701" rIns="91404" bIns="45701" rtlCol="0" anchor="ctr"/>
          <a:lstStyle>
            <a:defPPr>
              <a:defRPr lang="lt-L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lt-LT" sz="800" smtClean="0">
                <a:solidFill>
                  <a:srgbClr val="FFFFFF"/>
                </a:solidFill>
                <a:ea typeface="Trebuchet MS"/>
                <a:cs typeface="Trebuchet MS"/>
                <a:sym typeface="Trebuchet MS"/>
              </a:rPr>
              <a:pPr algn="ctr">
                <a:buSzPct val="25000"/>
              </a:pPr>
              <a:t>‹#›</a:t>
            </a:fld>
            <a:endParaRPr lang="lt-LT" sz="800" dirty="0">
              <a:solidFill>
                <a:srgbClr val="FFFFFF"/>
              </a:solidFill>
              <a:ea typeface="Trebuchet MS"/>
              <a:cs typeface="Trebuchet MS"/>
              <a:sym typeface="Trebuchet MS"/>
            </a:endParaRPr>
          </a:p>
        </p:txBody>
      </p:sp>
      <p:cxnSp>
        <p:nvCxnSpPr>
          <p:cNvPr id="9" name="Tiesioji jungtis 8"/>
          <p:cNvCxnSpPr/>
          <p:nvPr userDrawn="1"/>
        </p:nvCxnSpPr>
        <p:spPr>
          <a:xfrm>
            <a:off x="8709282" y="11"/>
            <a:ext cx="0" cy="9359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urinio vietos rezervavimo ženklas 2"/>
          <p:cNvSpPr>
            <a:spLocks noGrp="1"/>
          </p:cNvSpPr>
          <p:nvPr>
            <p:ph idx="1"/>
          </p:nvPr>
        </p:nvSpPr>
        <p:spPr>
          <a:xfrm>
            <a:off x="457200" y="1280172"/>
            <a:ext cx="8229600" cy="3657601"/>
          </a:xfrm>
        </p:spPr>
        <p:txBody>
          <a:bodyPr/>
          <a:lstStyle>
            <a:lvl1pPr>
              <a:defRPr>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a:solidFill>
                  <a:schemeClr val="tx1"/>
                </a:solidFill>
              </a:defRPr>
            </a:lvl5p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Tree>
    <p:extLst>
      <p:ext uri="{BB962C8B-B14F-4D97-AF65-F5344CB8AC3E}">
        <p14:creationId xmlns:p14="http://schemas.microsoft.com/office/powerpoint/2010/main" val="27121020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mp;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5235F60-E700-2143-B9A1-D37537BB05BF}"/>
              </a:ext>
            </a:extLst>
          </p:cNvPr>
          <p:cNvSpPr txBox="1"/>
          <p:nvPr userDrawn="1"/>
        </p:nvSpPr>
        <p:spPr>
          <a:xfrm>
            <a:off x="8671258" y="4926004"/>
            <a:ext cx="206993" cy="138499"/>
          </a:xfrm>
          <a:prstGeom prst="rect">
            <a:avLst/>
          </a:prstGeom>
          <a:noFill/>
        </p:spPr>
        <p:txBody>
          <a:bodyPr wrap="square" lIns="0" tIns="0" rIns="0" bIns="0" rtlCol="0">
            <a:spAutoFit/>
          </a:bodyPr>
          <a:lstStyle/>
          <a:p>
            <a:pPr algn="r" defTabSz="755680"/>
            <a:fld id="{27692F5A-FC14-4E83-B4CC-18F6C2D780A4}" type="slidenum">
              <a:rPr lang="en-US" sz="900" spc="30" smtClean="0">
                <a:solidFill>
                  <a:prstClr val="white"/>
                </a:solidFill>
                <a:latin typeface="Arial" panose="020B0604020202020204" pitchFamily="34" charset="0"/>
                <a:cs typeface="Arial" panose="020B0604020202020204" pitchFamily="34" charset="0"/>
              </a:rPr>
              <a:pPr algn="r" defTabSz="755680"/>
              <a:t>‹#›</a:t>
            </a:fld>
            <a:endParaRPr lang="en-US" sz="700" spc="30" dirty="0">
              <a:solidFill>
                <a:prstClr val="white"/>
              </a:solidFill>
              <a:latin typeface="Arial" panose="020B0604020202020204" pitchFamily="34" charset="0"/>
              <a:cs typeface="Arial" panose="020B0604020202020204" pitchFamily="34" charset="0"/>
            </a:endParaRPr>
          </a:p>
        </p:txBody>
      </p:sp>
      <p:sp>
        <p:nvSpPr>
          <p:cNvPr id="11" name="Rectangle 14">
            <a:extLst>
              <a:ext uri="{FF2B5EF4-FFF2-40B4-BE49-F238E27FC236}">
                <a16:creationId xmlns:a16="http://schemas.microsoft.com/office/drawing/2014/main" id="{14195D08-75D6-4D9D-953A-66B4CAEFF515}"/>
              </a:ext>
            </a:extLst>
          </p:cNvPr>
          <p:cNvSpPr/>
          <p:nvPr userDrawn="1"/>
        </p:nvSpPr>
        <p:spPr>
          <a:xfrm>
            <a:off x="0" y="1301194"/>
            <a:ext cx="9144000" cy="384231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defTabSz="755680"/>
            <a:endParaRPr lang="en-US" sz="1500">
              <a:solidFill>
                <a:prstClr val="white"/>
              </a:solidFill>
            </a:endParaRPr>
          </a:p>
        </p:txBody>
      </p:sp>
      <p:pic>
        <p:nvPicPr>
          <p:cNvPr id="7" name="Paveikslėlis 3">
            <a:extLst>
              <a:ext uri="{FF2B5EF4-FFF2-40B4-BE49-F238E27FC236}">
                <a16:creationId xmlns:a16="http://schemas.microsoft.com/office/drawing/2014/main" id="{8588A2AC-82B5-BC4C-B07E-75340C14C9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3714605" y="-285907"/>
            <a:ext cx="3842317" cy="7016496"/>
          </a:xfrm>
          <a:prstGeom prst="rect">
            <a:avLst/>
          </a:prstGeom>
        </p:spPr>
      </p:pic>
      <p:sp>
        <p:nvSpPr>
          <p:cNvPr id="10" name="Text Placeholder 9"/>
          <p:cNvSpPr>
            <a:spLocks noGrp="1"/>
          </p:cNvSpPr>
          <p:nvPr>
            <p:ph type="body" sz="quarter" idx="10" hasCustomPrompt="1"/>
          </p:nvPr>
        </p:nvSpPr>
        <p:spPr>
          <a:xfrm>
            <a:off x="584203" y="321843"/>
            <a:ext cx="6623522"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j-lt"/>
                <a:ea typeface="Roboto" panose="02000000000000000000" pitchFamily="2" charset="0"/>
                <a:cs typeface="Open Sans" panose="020B0606030504020204" pitchFamily="34" charset="0"/>
              </a:defRPr>
            </a:lvl1pPr>
          </a:lstStyle>
          <a:p>
            <a:r>
              <a:rPr lang="lt-LT" dirty="0">
                <a:latin typeface="+mj-lt"/>
              </a:rPr>
              <a:t>Prezentacijos </a:t>
            </a:r>
            <a:r>
              <a:rPr lang="lt-LT" dirty="0">
                <a:solidFill>
                  <a:schemeClr val="accent2"/>
                </a:solidFill>
                <a:latin typeface="+mj-lt"/>
              </a:rPr>
              <a:t>Skaidrė</a:t>
            </a:r>
            <a:endParaRPr lang="en-US" dirty="0">
              <a:solidFill>
                <a:schemeClr val="accent2"/>
              </a:solidFill>
              <a:latin typeface="+mj-lt"/>
            </a:endParaRPr>
          </a:p>
        </p:txBody>
      </p:sp>
      <p:sp>
        <p:nvSpPr>
          <p:cNvPr id="18" name="Rectangle 1"/>
          <p:cNvSpPr/>
          <p:nvPr userDrawn="1"/>
        </p:nvSpPr>
        <p:spPr>
          <a:xfrm>
            <a:off x="7345680" y="0"/>
            <a:ext cx="1487424" cy="115214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defTabSz="755680"/>
            <a:endParaRPr lang="en-US" sz="1500">
              <a:solidFill>
                <a:prstClr val="white"/>
              </a:solidFill>
            </a:endParaRPr>
          </a:p>
        </p:txBody>
      </p:sp>
      <p:pic>
        <p:nvPicPr>
          <p:cNvPr id="19" name="Paveikslėlis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42859" y="149041"/>
            <a:ext cx="893067" cy="904844"/>
          </a:xfrm>
          <a:prstGeom prst="rect">
            <a:avLst/>
          </a:prstGeom>
        </p:spPr>
      </p:pic>
    </p:spTree>
    <p:extLst>
      <p:ext uri="{BB962C8B-B14F-4D97-AF65-F5344CB8AC3E}">
        <p14:creationId xmlns:p14="http://schemas.microsoft.com/office/powerpoint/2010/main" val="1853758530"/>
      </p:ext>
    </p:extLst>
  </p:cSld>
  <p:clrMapOvr>
    <a:masterClrMapping/>
  </p:clrMapOvr>
  <p:transition spd="slow">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 y="0"/>
            <a:ext cx="9143999" cy="5143500"/>
          </a:xfrm>
          <a:prstGeom prst="rect">
            <a:avLst/>
          </a:prstGeom>
        </p:spPr>
      </p:pic>
      <p:sp>
        <p:nvSpPr>
          <p:cNvPr id="3" name="Content Placeholder 2"/>
          <p:cNvSpPr>
            <a:spLocks noGrp="1"/>
          </p:cNvSpPr>
          <p:nvPr>
            <p:ph idx="1"/>
          </p:nvPr>
        </p:nvSpPr>
        <p:spPr>
          <a:xfrm>
            <a:off x="712698" y="1369219"/>
            <a:ext cx="8095229"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712695" y="4598466"/>
            <a:ext cx="1973356" cy="273844"/>
          </a:xfrm>
        </p:spPr>
        <p:txBody>
          <a:bodyPr>
            <a:noAutofit/>
          </a:bodyPr>
          <a:lstStyle/>
          <a:p>
            <a:fld id="{F46C79FD-C571-418B-AB0F-5EE936C85276}" type="slidenum">
              <a:rPr lang="en-GB" smtClean="0"/>
              <a:pPr/>
              <a:t>‹#›</a:t>
            </a:fld>
            <a:endParaRPr lang="en-GB"/>
          </a:p>
        </p:txBody>
      </p:sp>
      <p:sp>
        <p:nvSpPr>
          <p:cNvPr id="9" name="Title Placeholder 1"/>
          <p:cNvSpPr>
            <a:spLocks noGrp="1"/>
          </p:cNvSpPr>
          <p:nvPr>
            <p:ph type="title"/>
          </p:nvPr>
        </p:nvSpPr>
        <p:spPr>
          <a:xfrm>
            <a:off x="712698" y="362145"/>
            <a:ext cx="8095229" cy="586768"/>
          </a:xfrm>
          <a:prstGeom prst="rect">
            <a:avLst/>
          </a:prstGeom>
        </p:spPr>
        <p:txBody>
          <a:bodyPr vert="horz" lIns="68564" tIns="34289" rIns="68564"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631365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1"/>
        <p:cNvGrpSpPr/>
        <p:nvPr/>
      </p:nvGrpSpPr>
      <p:grpSpPr>
        <a:xfrm>
          <a:off x="0" y="0"/>
          <a:ext cx="0" cy="0"/>
          <a:chOff x="0" y="0"/>
          <a:chExt cx="0" cy="0"/>
        </a:xfrm>
      </p:grpSpPr>
      <p:sp>
        <p:nvSpPr>
          <p:cNvPr id="17" name="Shape 6"/>
          <p:cNvSpPr txBox="1">
            <a:spLocks noGrp="1"/>
          </p:cNvSpPr>
          <p:nvPr>
            <p:ph type="title"/>
          </p:nvPr>
        </p:nvSpPr>
        <p:spPr>
          <a:xfrm>
            <a:off x="459988" y="257120"/>
            <a:ext cx="8187782" cy="677727"/>
          </a:xfrm>
          <a:prstGeom prst="rect">
            <a:avLst/>
          </a:prstGeom>
          <a:noFill/>
          <a:ln>
            <a:noFill/>
          </a:ln>
        </p:spPr>
        <p:txBody>
          <a:bodyPr lIns="56653" tIns="56653" rIns="56653" bIns="56653" anchor="ctr" anchorCtr="0">
            <a:normAutofit/>
          </a:bodyPr>
          <a:lstStyle>
            <a:lvl1pPr marL="0" marR="0" lvl="0" indent="0" algn="l" rtl="0">
              <a:lnSpc>
                <a:spcPct val="90000"/>
              </a:lnSpc>
              <a:spcBef>
                <a:spcPts val="0"/>
              </a:spcBef>
              <a:buClr>
                <a:schemeClr val="dk2"/>
              </a:buClr>
              <a:buFont typeface="Trebuchet MS"/>
              <a:buNone/>
              <a:defRPr sz="2500" b="1" i="0" u="none" strike="noStrike" cap="none">
                <a:solidFill>
                  <a:schemeClr val="bg1"/>
                </a:solidFill>
                <a:latin typeface="Trebuchet MS"/>
                <a:ea typeface="Trebuchet MS"/>
                <a:cs typeface="Trebuchet MS"/>
                <a:sym typeface="Trebuchet MS"/>
              </a:defRPr>
            </a:lvl1pPr>
            <a:lvl2pPr lvl="1" indent="0">
              <a:spcBef>
                <a:spcPts val="0"/>
              </a:spcBef>
              <a:buNone/>
              <a:defRPr sz="1100"/>
            </a:lvl2pPr>
            <a:lvl3pPr lvl="2" indent="0">
              <a:spcBef>
                <a:spcPts val="0"/>
              </a:spcBef>
              <a:buNone/>
              <a:defRPr sz="1100"/>
            </a:lvl3pPr>
            <a:lvl4pPr lvl="3" indent="0">
              <a:spcBef>
                <a:spcPts val="0"/>
              </a:spcBef>
              <a:buNone/>
              <a:defRPr sz="1100"/>
            </a:lvl4pPr>
            <a:lvl5pPr lvl="4" indent="0">
              <a:spcBef>
                <a:spcPts val="0"/>
              </a:spcBef>
              <a:buNone/>
              <a:defRPr sz="1100"/>
            </a:lvl5pPr>
            <a:lvl6pPr lvl="5" indent="0">
              <a:spcBef>
                <a:spcPts val="0"/>
              </a:spcBef>
              <a:buNone/>
              <a:defRPr sz="1100"/>
            </a:lvl6pPr>
            <a:lvl7pPr lvl="6" indent="0">
              <a:spcBef>
                <a:spcPts val="0"/>
              </a:spcBef>
              <a:buNone/>
              <a:defRPr sz="1100"/>
            </a:lvl7pPr>
            <a:lvl8pPr lvl="7" indent="0">
              <a:spcBef>
                <a:spcPts val="0"/>
              </a:spcBef>
              <a:buNone/>
              <a:defRPr sz="1100"/>
            </a:lvl8pPr>
            <a:lvl9pPr lvl="8" indent="0">
              <a:spcBef>
                <a:spcPts val="0"/>
              </a:spcBef>
              <a:buNone/>
              <a:defRPr sz="1100"/>
            </a:lvl9pPr>
          </a:lstStyle>
          <a:p>
            <a:endParaRPr dirty="0"/>
          </a:p>
        </p:txBody>
      </p:sp>
      <p:sp>
        <p:nvSpPr>
          <p:cNvPr id="18" name="Shape 7"/>
          <p:cNvSpPr txBox="1">
            <a:spLocks noGrp="1"/>
          </p:cNvSpPr>
          <p:nvPr>
            <p:ph idx="1"/>
          </p:nvPr>
        </p:nvSpPr>
        <p:spPr>
          <a:xfrm>
            <a:off x="459988" y="1789771"/>
            <a:ext cx="8187782" cy="2718110"/>
          </a:xfrm>
          <a:prstGeom prst="rect">
            <a:avLst/>
          </a:prstGeom>
          <a:noFill/>
          <a:ln>
            <a:noFill/>
          </a:ln>
        </p:spPr>
        <p:txBody>
          <a:bodyPr lIns="56653" tIns="56653" rIns="56653" bIns="56653" anchor="t" anchorCtr="0"/>
          <a:lstStyle>
            <a:lvl1pPr marL="141686" marR="0" lvl="0" indent="-31493" algn="l" rtl="0">
              <a:lnSpc>
                <a:spcPct val="90000"/>
              </a:lnSpc>
              <a:spcBef>
                <a:spcPts val="620"/>
              </a:spcBef>
              <a:buClr>
                <a:schemeClr val="dk2"/>
              </a:buClr>
              <a:buSzPct val="100000"/>
              <a:buFont typeface="Arial"/>
              <a:buChar char="•"/>
              <a:defRPr sz="1700" b="0" i="0" u="none" strike="noStrike" cap="none">
                <a:solidFill>
                  <a:schemeClr val="dk2"/>
                </a:solidFill>
                <a:latin typeface="Trebuchet MS"/>
                <a:ea typeface="Trebuchet MS"/>
                <a:cs typeface="Trebuchet MS"/>
                <a:sym typeface="Trebuchet MS"/>
              </a:defRPr>
            </a:lvl1pPr>
            <a:lvl2pPr marL="425040" marR="0" lvl="1" indent="-47230" algn="l" rtl="0">
              <a:lnSpc>
                <a:spcPct val="90000"/>
              </a:lnSpc>
              <a:spcBef>
                <a:spcPts val="310"/>
              </a:spcBef>
              <a:buClr>
                <a:schemeClr val="dk2"/>
              </a:buClr>
              <a:buSzPct val="100000"/>
              <a:buFont typeface="Arial"/>
              <a:buChar char="•"/>
              <a:defRPr sz="1500" b="0" i="0" u="none" strike="noStrike" cap="none">
                <a:solidFill>
                  <a:schemeClr val="dk2"/>
                </a:solidFill>
                <a:latin typeface="Trebuchet MS"/>
                <a:ea typeface="Trebuchet MS"/>
                <a:cs typeface="Trebuchet MS"/>
                <a:sym typeface="Trebuchet MS"/>
              </a:defRPr>
            </a:lvl2pPr>
            <a:lvl3pPr marL="708395" marR="0" lvl="2" indent="-62969" algn="l" rtl="0">
              <a:lnSpc>
                <a:spcPct val="90000"/>
              </a:lnSpc>
              <a:spcBef>
                <a:spcPts val="310"/>
              </a:spcBef>
              <a:buClr>
                <a:schemeClr val="dk2"/>
              </a:buClr>
              <a:buSzPct val="100000"/>
              <a:buFont typeface="Arial"/>
              <a:buChar char="•"/>
              <a:defRPr sz="1300" b="0" i="0" u="none" strike="noStrike" cap="none">
                <a:solidFill>
                  <a:schemeClr val="dk2"/>
                </a:solidFill>
                <a:latin typeface="Trebuchet MS"/>
                <a:ea typeface="Trebuchet MS"/>
                <a:cs typeface="Trebuchet MS"/>
                <a:sym typeface="Trebuchet MS"/>
              </a:defRPr>
            </a:lvl3pPr>
            <a:lvl4pPr marL="991766" marR="0" lvl="3" indent="-70844"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4pPr>
            <a:lvl5pPr marL="1275116" marR="0" lvl="4" indent="-70844"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5pPr>
            <a:lvl6pPr marL="1558475" marR="0" lvl="5"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35" marR="0" lvl="6"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196" marR="0" lvl="7"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555" marR="0" lvl="8"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
        <p:nvSpPr>
          <p:cNvPr id="7" name="Shape 23"/>
          <p:cNvSpPr txBox="1">
            <a:spLocks noGrp="1"/>
          </p:cNvSpPr>
          <p:nvPr>
            <p:ph type="body" idx="10"/>
          </p:nvPr>
        </p:nvSpPr>
        <p:spPr>
          <a:xfrm>
            <a:off x="459987" y="1226651"/>
            <a:ext cx="8187784" cy="479503"/>
          </a:xfrm>
          <a:prstGeom prst="rect">
            <a:avLst/>
          </a:prstGeom>
          <a:noFill/>
          <a:ln>
            <a:noFill/>
          </a:ln>
        </p:spPr>
        <p:txBody>
          <a:bodyPr lIns="56653" tIns="56653" rIns="56653" bIns="56653" anchor="t" anchorCtr="0"/>
          <a:lstStyle>
            <a:lvl1pPr marL="0" marR="0" lvl="0" indent="0" algn="l" rtl="0">
              <a:lnSpc>
                <a:spcPct val="90000"/>
              </a:lnSpc>
              <a:spcBef>
                <a:spcPts val="0"/>
              </a:spcBef>
              <a:buClr>
                <a:schemeClr val="lt1"/>
              </a:buClr>
              <a:buSzPct val="100000"/>
              <a:buFont typeface="Arial" panose="020B0604020202020204" pitchFamily="34" charset="0"/>
              <a:buNone/>
              <a:defRPr sz="1700" b="1" i="0" u="none" strike="noStrike" cap="none" baseline="0">
                <a:solidFill>
                  <a:schemeClr val="bg1">
                    <a:lumMod val="50000"/>
                  </a:schemeClr>
                </a:solidFill>
                <a:latin typeface="Trebuchet MS"/>
                <a:ea typeface="Trebuchet MS"/>
                <a:cs typeface="Trebuchet MS"/>
                <a:sym typeface="Trebuchet MS"/>
              </a:defRPr>
            </a:lvl1pPr>
            <a:lvl2pPr marL="425040" marR="0" lvl="1" indent="-47230"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395" marR="0" lvl="2" indent="-62969"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66" marR="0" lvl="3"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16" marR="0" lvl="4"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475" marR="0" lvl="5"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35" marR="0" lvl="6"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196" marR="0" lvl="7"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555" marR="0" lvl="8"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Tree>
    <p:extLst>
      <p:ext uri="{BB962C8B-B14F-4D97-AF65-F5344CB8AC3E}">
        <p14:creationId xmlns:p14="http://schemas.microsoft.com/office/powerpoint/2010/main" val="42617946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428539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4278040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yginimas">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xfrm>
            <a:off x="457200" y="1151338"/>
            <a:ext cx="4040188" cy="479822"/>
          </a:xfrm>
        </p:spPr>
        <p:txBody>
          <a:bodyPr anchor="b"/>
          <a:lstStyle>
            <a:lvl1pPr marL="0" indent="0">
              <a:buNone/>
              <a:defRPr sz="1500" b="1"/>
            </a:lvl1pPr>
            <a:lvl2pPr marL="283368" indent="0">
              <a:buNone/>
              <a:defRPr sz="1300" b="1"/>
            </a:lvl2pPr>
            <a:lvl3pPr marL="566734" indent="0">
              <a:buNone/>
              <a:defRPr sz="1100" b="1"/>
            </a:lvl3pPr>
            <a:lvl4pPr marL="850102" indent="0">
              <a:buNone/>
              <a:defRPr sz="1000" b="1"/>
            </a:lvl4pPr>
            <a:lvl5pPr marL="1133469" indent="0">
              <a:buNone/>
              <a:defRPr sz="1000" b="1"/>
            </a:lvl5pPr>
            <a:lvl6pPr marL="1416827" indent="0">
              <a:buNone/>
              <a:defRPr sz="1000" b="1"/>
            </a:lvl6pPr>
            <a:lvl7pPr marL="1700203" indent="0">
              <a:buNone/>
              <a:defRPr sz="1000" b="1"/>
            </a:lvl7pPr>
            <a:lvl8pPr marL="1983565" indent="0">
              <a:buNone/>
              <a:defRPr sz="1000" b="1"/>
            </a:lvl8pPr>
            <a:lvl9pPr marL="2266928" indent="0">
              <a:buNone/>
              <a:defRPr sz="10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7"/>
            <a:ext cx="4040188" cy="296346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43" y="1151338"/>
            <a:ext cx="4041775" cy="479822"/>
          </a:xfrm>
        </p:spPr>
        <p:txBody>
          <a:bodyPr anchor="b"/>
          <a:lstStyle>
            <a:lvl1pPr marL="0" indent="0">
              <a:buNone/>
              <a:defRPr sz="1500" b="1"/>
            </a:lvl1pPr>
            <a:lvl2pPr marL="283368" indent="0">
              <a:buNone/>
              <a:defRPr sz="1300" b="1"/>
            </a:lvl2pPr>
            <a:lvl3pPr marL="566734" indent="0">
              <a:buNone/>
              <a:defRPr sz="1100" b="1"/>
            </a:lvl3pPr>
            <a:lvl4pPr marL="850102" indent="0">
              <a:buNone/>
              <a:defRPr sz="1000" b="1"/>
            </a:lvl4pPr>
            <a:lvl5pPr marL="1133469" indent="0">
              <a:buNone/>
              <a:defRPr sz="1000" b="1"/>
            </a:lvl5pPr>
            <a:lvl6pPr marL="1416827" indent="0">
              <a:buNone/>
              <a:defRPr sz="1000" b="1"/>
            </a:lvl6pPr>
            <a:lvl7pPr marL="1700203" indent="0">
              <a:buNone/>
              <a:defRPr sz="1000" b="1"/>
            </a:lvl7pPr>
            <a:lvl8pPr marL="1983565" indent="0">
              <a:buNone/>
              <a:defRPr sz="1000" b="1"/>
            </a:lvl8pPr>
            <a:lvl9pPr marL="2266928" indent="0">
              <a:buNone/>
              <a:defRPr sz="1000" b="1"/>
            </a:lvl9pPr>
          </a:lstStyle>
          <a:p>
            <a:pPr lvl="0"/>
            <a:r>
              <a:rPr lang="lt-LT"/>
              <a:t>Spustelėję redag. ruoš. teksto stilių</a:t>
            </a:r>
          </a:p>
        </p:txBody>
      </p:sp>
      <p:sp>
        <p:nvSpPr>
          <p:cNvPr id="6" name="Turinio vietos rezervavimo ženklas 5"/>
          <p:cNvSpPr>
            <a:spLocks noGrp="1"/>
          </p:cNvSpPr>
          <p:nvPr>
            <p:ph sz="quarter" idx="4"/>
          </p:nvPr>
        </p:nvSpPr>
        <p:spPr>
          <a:xfrm>
            <a:off x="4645043" y="1631157"/>
            <a:ext cx="4041775" cy="296346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3277094642"/>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k pavadinimas">
    <p:spTree>
      <p:nvGrpSpPr>
        <p:cNvPr id="1" name=""/>
        <p:cNvGrpSpPr/>
        <p:nvPr/>
      </p:nvGrpSpPr>
      <p:grpSpPr>
        <a:xfrm>
          <a:off x="0" y="0"/>
          <a:ext cx="0" cy="0"/>
          <a:chOff x="0" y="0"/>
          <a:chExt cx="0" cy="0"/>
        </a:xfrm>
      </p:grpSpPr>
      <p:sp>
        <p:nvSpPr>
          <p:cNvPr id="2" name="Stačiakampis 1"/>
          <p:cNvSpPr/>
          <p:nvPr userDrawn="1"/>
        </p:nvSpPr>
        <p:spPr>
          <a:xfrm>
            <a:off x="0" y="3003798"/>
            <a:ext cx="9144000" cy="213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5555" tIns="37777" rIns="75555" bIns="37777" rtlCol="0" anchor="ctr"/>
          <a:lstStyle/>
          <a:p>
            <a:pPr algn="ctr" defTabSz="755680"/>
            <a:endParaRPr lang="lt-LT" sz="900" kern="0">
              <a:solidFill>
                <a:prstClr val="white"/>
              </a:solidFill>
              <a:sym typeface="Arial"/>
            </a:endParaRPr>
          </a:p>
        </p:txBody>
      </p:sp>
      <p:sp>
        <p:nvSpPr>
          <p:cNvPr id="4"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883719127"/>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0" y="1113589"/>
            <a:ext cx="9144000" cy="3086100"/>
          </a:xfrm>
        </p:spPr>
        <p:txBody>
          <a:bodyPr/>
          <a:lstStyle>
            <a:lvl1pPr marL="0" indent="0">
              <a:buNone/>
              <a:defRPr sz="2000"/>
            </a:lvl1pPr>
            <a:lvl2pPr marL="283368" indent="0">
              <a:buNone/>
              <a:defRPr sz="1700"/>
            </a:lvl2pPr>
            <a:lvl3pPr marL="566734" indent="0">
              <a:buNone/>
              <a:defRPr sz="1500"/>
            </a:lvl3pPr>
            <a:lvl4pPr marL="850102" indent="0">
              <a:buNone/>
              <a:defRPr sz="1300"/>
            </a:lvl4pPr>
            <a:lvl5pPr marL="1133469" indent="0">
              <a:buNone/>
              <a:defRPr sz="1300"/>
            </a:lvl5pPr>
            <a:lvl6pPr marL="1416827" indent="0">
              <a:buNone/>
              <a:defRPr sz="1300"/>
            </a:lvl6pPr>
            <a:lvl7pPr marL="1700203" indent="0">
              <a:buNone/>
              <a:defRPr sz="1300"/>
            </a:lvl7pPr>
            <a:lvl8pPr marL="1983565" indent="0">
              <a:buNone/>
              <a:defRPr sz="1300"/>
            </a:lvl8pPr>
            <a:lvl9pPr marL="2266928" indent="0">
              <a:buNone/>
              <a:defRPr sz="1300"/>
            </a:lvl9pPr>
          </a:lstStyle>
          <a:p>
            <a:endParaRPr lang="lt-LT"/>
          </a:p>
        </p:txBody>
      </p:sp>
      <p:sp>
        <p:nvSpPr>
          <p:cNvPr id="4" name="Teksto vietos rezervavimo ženklas 3"/>
          <p:cNvSpPr>
            <a:spLocks noGrp="1"/>
          </p:cNvSpPr>
          <p:nvPr>
            <p:ph type="body" sz="half" idx="2"/>
          </p:nvPr>
        </p:nvSpPr>
        <p:spPr>
          <a:xfrm>
            <a:off x="359532" y="4299953"/>
            <a:ext cx="5486400" cy="221197"/>
          </a:xfrm>
        </p:spPr>
        <p:txBody>
          <a:bodyPr/>
          <a:lstStyle>
            <a:lvl1pPr marL="0" indent="0">
              <a:buNone/>
              <a:defRPr sz="900"/>
            </a:lvl1pPr>
            <a:lvl2pPr marL="283368" indent="0">
              <a:buNone/>
              <a:defRPr sz="800"/>
            </a:lvl2pPr>
            <a:lvl3pPr marL="566734" indent="0">
              <a:buNone/>
              <a:defRPr sz="700"/>
            </a:lvl3pPr>
            <a:lvl4pPr marL="850102" indent="0">
              <a:buNone/>
              <a:defRPr sz="600"/>
            </a:lvl4pPr>
            <a:lvl5pPr marL="1133469" indent="0">
              <a:buNone/>
              <a:defRPr sz="600"/>
            </a:lvl5pPr>
            <a:lvl6pPr marL="1416827" indent="0">
              <a:buNone/>
              <a:defRPr sz="600"/>
            </a:lvl6pPr>
            <a:lvl7pPr marL="1700203" indent="0">
              <a:buNone/>
              <a:defRPr sz="600"/>
            </a:lvl7pPr>
            <a:lvl8pPr marL="1983565" indent="0">
              <a:buNone/>
              <a:defRPr sz="600"/>
            </a:lvl8pPr>
            <a:lvl9pPr marL="2266928" indent="0">
              <a:buNone/>
              <a:defRPr sz="600"/>
            </a:lvl9pPr>
          </a:lstStyle>
          <a:p>
            <a:pPr lvl="0"/>
            <a:r>
              <a:rPr lang="lt-LT"/>
              <a:t>Spustelėję redag. ruoš. teksto stilių</a:t>
            </a:r>
          </a:p>
        </p:txBody>
      </p:sp>
      <p:sp>
        <p:nvSpPr>
          <p:cNvPr id="6"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3969563583"/>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1"/>
        <p:cNvGrpSpPr/>
        <p:nvPr/>
      </p:nvGrpSpPr>
      <p:grpSpPr>
        <a:xfrm>
          <a:off x="0" y="0"/>
          <a:ext cx="0" cy="0"/>
          <a:chOff x="0" y="0"/>
          <a:chExt cx="0" cy="0"/>
        </a:xfrm>
      </p:grpSpPr>
      <p:sp>
        <p:nvSpPr>
          <p:cNvPr id="17" name="Shape 6"/>
          <p:cNvSpPr txBox="1">
            <a:spLocks noGrp="1"/>
          </p:cNvSpPr>
          <p:nvPr>
            <p:ph type="title"/>
          </p:nvPr>
        </p:nvSpPr>
        <p:spPr>
          <a:xfrm>
            <a:off x="459988" y="257120"/>
            <a:ext cx="8187782" cy="677727"/>
          </a:xfrm>
          <a:prstGeom prst="rect">
            <a:avLst/>
          </a:prstGeom>
          <a:noFill/>
          <a:ln>
            <a:noFill/>
          </a:ln>
        </p:spPr>
        <p:txBody>
          <a:bodyPr lIns="56654" tIns="56654" rIns="56654" bIns="56654" anchor="ctr" anchorCtr="0">
            <a:normAutofit/>
          </a:bodyPr>
          <a:lstStyle>
            <a:lvl1pPr marL="0" marR="0" lvl="0" indent="0" algn="l" rtl="0">
              <a:lnSpc>
                <a:spcPct val="90000"/>
              </a:lnSpc>
              <a:spcBef>
                <a:spcPts val="0"/>
              </a:spcBef>
              <a:buClr>
                <a:schemeClr val="dk2"/>
              </a:buClr>
              <a:buFont typeface="Trebuchet MS"/>
              <a:buNone/>
              <a:defRPr sz="2500" b="1" i="0" u="none" strike="noStrike" cap="none">
                <a:solidFill>
                  <a:schemeClr val="bg1"/>
                </a:solidFill>
                <a:latin typeface="Trebuchet MS"/>
                <a:ea typeface="Trebuchet MS"/>
                <a:cs typeface="Trebuchet MS"/>
                <a:sym typeface="Trebuchet MS"/>
              </a:defRPr>
            </a:lvl1pPr>
            <a:lvl2pPr lvl="1" indent="0">
              <a:spcBef>
                <a:spcPts val="0"/>
              </a:spcBef>
              <a:buNone/>
              <a:defRPr sz="1100"/>
            </a:lvl2pPr>
            <a:lvl3pPr lvl="2" indent="0">
              <a:spcBef>
                <a:spcPts val="0"/>
              </a:spcBef>
              <a:buNone/>
              <a:defRPr sz="1100"/>
            </a:lvl3pPr>
            <a:lvl4pPr lvl="3" indent="0">
              <a:spcBef>
                <a:spcPts val="0"/>
              </a:spcBef>
              <a:buNone/>
              <a:defRPr sz="1100"/>
            </a:lvl4pPr>
            <a:lvl5pPr lvl="4" indent="0">
              <a:spcBef>
                <a:spcPts val="0"/>
              </a:spcBef>
              <a:buNone/>
              <a:defRPr sz="1100"/>
            </a:lvl5pPr>
            <a:lvl6pPr lvl="5" indent="0">
              <a:spcBef>
                <a:spcPts val="0"/>
              </a:spcBef>
              <a:buNone/>
              <a:defRPr sz="1100"/>
            </a:lvl6pPr>
            <a:lvl7pPr lvl="6" indent="0">
              <a:spcBef>
                <a:spcPts val="0"/>
              </a:spcBef>
              <a:buNone/>
              <a:defRPr sz="1100"/>
            </a:lvl7pPr>
            <a:lvl8pPr lvl="7" indent="0">
              <a:spcBef>
                <a:spcPts val="0"/>
              </a:spcBef>
              <a:buNone/>
              <a:defRPr sz="1100"/>
            </a:lvl8pPr>
            <a:lvl9pPr lvl="8" indent="0">
              <a:spcBef>
                <a:spcPts val="0"/>
              </a:spcBef>
              <a:buNone/>
              <a:defRPr sz="1100"/>
            </a:lvl9pPr>
          </a:lstStyle>
          <a:p>
            <a:endParaRPr dirty="0"/>
          </a:p>
        </p:txBody>
      </p:sp>
      <p:sp>
        <p:nvSpPr>
          <p:cNvPr id="18" name="Shape 7"/>
          <p:cNvSpPr txBox="1">
            <a:spLocks noGrp="1"/>
          </p:cNvSpPr>
          <p:nvPr>
            <p:ph idx="1"/>
          </p:nvPr>
        </p:nvSpPr>
        <p:spPr>
          <a:xfrm>
            <a:off x="459988" y="1789771"/>
            <a:ext cx="8187782" cy="2718110"/>
          </a:xfrm>
          <a:prstGeom prst="rect">
            <a:avLst/>
          </a:prstGeom>
          <a:noFill/>
          <a:ln>
            <a:noFill/>
          </a:ln>
        </p:spPr>
        <p:txBody>
          <a:bodyPr lIns="56654" tIns="56654" rIns="56654" bIns="56654" anchor="t" anchorCtr="0"/>
          <a:lstStyle>
            <a:lvl1pPr marL="141689" marR="0" lvl="0" indent="-31493" algn="l" rtl="0">
              <a:lnSpc>
                <a:spcPct val="90000"/>
              </a:lnSpc>
              <a:spcBef>
                <a:spcPts val="620"/>
              </a:spcBef>
              <a:buClr>
                <a:schemeClr val="dk2"/>
              </a:buClr>
              <a:buSzPct val="100000"/>
              <a:buFont typeface="Arial"/>
              <a:buChar char="•"/>
              <a:defRPr sz="1700" b="0" i="0" u="none" strike="noStrike" cap="none">
                <a:solidFill>
                  <a:schemeClr val="dk2"/>
                </a:solidFill>
                <a:latin typeface="Trebuchet MS"/>
                <a:ea typeface="Trebuchet MS"/>
                <a:cs typeface="Trebuchet MS"/>
                <a:sym typeface="Trebuchet MS"/>
              </a:defRPr>
            </a:lvl1pPr>
            <a:lvl2pPr marL="425051" marR="0" lvl="1" indent="-47231" algn="l" rtl="0">
              <a:lnSpc>
                <a:spcPct val="90000"/>
              </a:lnSpc>
              <a:spcBef>
                <a:spcPts val="310"/>
              </a:spcBef>
              <a:buClr>
                <a:schemeClr val="dk2"/>
              </a:buClr>
              <a:buSzPct val="100000"/>
              <a:buFont typeface="Arial"/>
              <a:buChar char="•"/>
              <a:defRPr sz="1500" b="0" i="0" u="none" strike="noStrike" cap="none">
                <a:solidFill>
                  <a:schemeClr val="dk2"/>
                </a:solidFill>
                <a:latin typeface="Trebuchet MS"/>
                <a:ea typeface="Trebuchet MS"/>
                <a:cs typeface="Trebuchet MS"/>
                <a:sym typeface="Trebuchet MS"/>
              </a:defRPr>
            </a:lvl2pPr>
            <a:lvl3pPr marL="708413" marR="0" lvl="2" indent="-62971" algn="l" rtl="0">
              <a:lnSpc>
                <a:spcPct val="90000"/>
              </a:lnSpc>
              <a:spcBef>
                <a:spcPts val="310"/>
              </a:spcBef>
              <a:buClr>
                <a:schemeClr val="dk2"/>
              </a:buClr>
              <a:buSzPct val="100000"/>
              <a:buFont typeface="Arial"/>
              <a:buChar char="•"/>
              <a:defRPr sz="1300" b="0" i="0" u="none" strike="noStrike" cap="none">
                <a:solidFill>
                  <a:schemeClr val="dk2"/>
                </a:solidFill>
                <a:latin typeface="Trebuchet MS"/>
                <a:ea typeface="Trebuchet MS"/>
                <a:cs typeface="Trebuchet MS"/>
                <a:sym typeface="Trebuchet MS"/>
              </a:defRPr>
            </a:lvl3pPr>
            <a:lvl4pPr marL="991790" marR="0" lvl="3" indent="-70845"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4pPr>
            <a:lvl5pPr marL="1275148" marR="0" lvl="4" indent="-70845"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5pPr>
            <a:lvl6pPr marL="1558514" marR="0" lvl="5"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81" marR="0" lvl="6"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249" marR="0" lvl="7"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15" marR="0" lvl="8"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
        <p:nvSpPr>
          <p:cNvPr id="7" name="Shape 23"/>
          <p:cNvSpPr txBox="1">
            <a:spLocks noGrp="1"/>
          </p:cNvSpPr>
          <p:nvPr>
            <p:ph type="body" idx="10"/>
          </p:nvPr>
        </p:nvSpPr>
        <p:spPr>
          <a:xfrm>
            <a:off x="459987" y="1226650"/>
            <a:ext cx="8187784" cy="479503"/>
          </a:xfrm>
          <a:prstGeom prst="rect">
            <a:avLst/>
          </a:prstGeom>
          <a:noFill/>
          <a:ln>
            <a:noFill/>
          </a:ln>
        </p:spPr>
        <p:txBody>
          <a:bodyPr lIns="56654" tIns="56654" rIns="56654" bIns="56654" anchor="t" anchorCtr="0"/>
          <a:lstStyle>
            <a:lvl1pPr marL="0" marR="0" lvl="0" indent="0" algn="l" rtl="0">
              <a:lnSpc>
                <a:spcPct val="90000"/>
              </a:lnSpc>
              <a:spcBef>
                <a:spcPts val="0"/>
              </a:spcBef>
              <a:buClr>
                <a:schemeClr val="lt1"/>
              </a:buClr>
              <a:buSzPct val="100000"/>
              <a:buFont typeface="Arial" panose="020B0604020202020204" pitchFamily="34" charset="0"/>
              <a:buNone/>
              <a:defRPr sz="1700" b="1" i="0" u="none" strike="noStrike" cap="none" baseline="0">
                <a:solidFill>
                  <a:schemeClr val="bg1">
                    <a:lumMod val="50000"/>
                  </a:schemeClr>
                </a:solidFill>
                <a:latin typeface="Trebuchet MS"/>
                <a:ea typeface="Trebuchet MS"/>
                <a:cs typeface="Trebuchet MS"/>
                <a:sym typeface="Trebuchet MS"/>
              </a:defRPr>
            </a:lvl1pPr>
            <a:lvl2pPr marL="425051" marR="0" lvl="1" indent="-47231"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413" marR="0" lvl="2" indent="-62971"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90" marR="0" lvl="3"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48" marR="0" lvl="4"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514" marR="0" lvl="5"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81" marR="0" lvl="6"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249" marR="0" lvl="7"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15" marR="0" lvl="8"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Tree>
    <p:extLst>
      <p:ext uri="{BB962C8B-B14F-4D97-AF65-F5344CB8AC3E}">
        <p14:creationId xmlns:p14="http://schemas.microsoft.com/office/powerpoint/2010/main" val="25532945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2"/>
      </p:bgRef>
    </p:bg>
    <p:spTree>
      <p:nvGrpSpPr>
        <p:cNvPr id="1" name="Shape 20"/>
        <p:cNvGrpSpPr/>
        <p:nvPr/>
      </p:nvGrpSpPr>
      <p:grpSpPr>
        <a:xfrm>
          <a:off x="0" y="0"/>
          <a:ext cx="0" cy="0"/>
          <a:chOff x="0" y="0"/>
          <a:chExt cx="0" cy="0"/>
        </a:xfrm>
      </p:grpSpPr>
      <p:sp>
        <p:nvSpPr>
          <p:cNvPr id="3" name="Stačiakampis 2"/>
          <p:cNvSpPr/>
          <p:nvPr userDrawn="1"/>
        </p:nvSpPr>
        <p:spPr>
          <a:xfrm>
            <a:off x="900" y="0"/>
            <a:ext cx="9142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666" tIns="28340" rIns="56666" bIns="28340" rtlCol="0" anchor="ctr"/>
          <a:lstStyle/>
          <a:p>
            <a:pPr algn="ctr" defTabSz="755680"/>
            <a:endParaRPr lang="lt-LT" sz="900" kern="0">
              <a:solidFill>
                <a:prstClr val="white"/>
              </a:solidFill>
              <a:sym typeface="Arial"/>
            </a:endParaRPr>
          </a:p>
        </p:txBody>
      </p:sp>
      <p:sp>
        <p:nvSpPr>
          <p:cNvPr id="5" name="Picture Placeholder 3"/>
          <p:cNvSpPr>
            <a:spLocks noGrp="1"/>
          </p:cNvSpPr>
          <p:nvPr>
            <p:ph type="pic" sz="quarter" idx="12"/>
          </p:nvPr>
        </p:nvSpPr>
        <p:spPr>
          <a:xfrm>
            <a:off x="900" y="0"/>
            <a:ext cx="9142200" cy="5143500"/>
          </a:xfrm>
          <a:prstGeom prst="rect">
            <a:avLst/>
          </a:prstGeom>
        </p:spPr>
        <p:txBody>
          <a:bodyPr/>
          <a:lstStyle>
            <a:lvl1pPr>
              <a:defRPr sz="8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496623395"/>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wo Content">
    <p:bg>
      <p:bgRef idx="1001">
        <a:schemeClr val="bg2"/>
      </p:bgRef>
    </p:bg>
    <p:spTree>
      <p:nvGrpSpPr>
        <p:cNvPr id="1" name="Shape 20"/>
        <p:cNvGrpSpPr/>
        <p:nvPr/>
      </p:nvGrpSpPr>
      <p:grpSpPr>
        <a:xfrm>
          <a:off x="0" y="0"/>
          <a:ext cx="0" cy="0"/>
          <a:chOff x="0" y="0"/>
          <a:chExt cx="0" cy="0"/>
        </a:xfrm>
      </p:grpSpPr>
      <p:sp>
        <p:nvSpPr>
          <p:cNvPr id="3" name="Stačiakampis 2"/>
          <p:cNvSpPr/>
          <p:nvPr userDrawn="1"/>
        </p:nvSpPr>
        <p:spPr>
          <a:xfrm>
            <a:off x="900" y="0"/>
            <a:ext cx="9142200" cy="5143500"/>
          </a:xfrm>
          <a:prstGeom prst="rect">
            <a:avLst/>
          </a:prstGeom>
          <a:solidFill>
            <a:srgbClr val="00517D"/>
          </a:solidFill>
          <a:ln>
            <a:noFill/>
          </a:ln>
        </p:spPr>
        <p:style>
          <a:lnRef idx="2">
            <a:schemeClr val="accent1">
              <a:shade val="50000"/>
            </a:schemeClr>
          </a:lnRef>
          <a:fillRef idx="1">
            <a:schemeClr val="accent1"/>
          </a:fillRef>
          <a:effectRef idx="0">
            <a:schemeClr val="accent1"/>
          </a:effectRef>
          <a:fontRef idx="minor">
            <a:schemeClr val="lt1"/>
          </a:fontRef>
        </p:style>
        <p:txBody>
          <a:bodyPr lIns="56666" tIns="28340" rIns="56666" bIns="28340" rtlCol="0" anchor="ctr"/>
          <a:lstStyle/>
          <a:p>
            <a:pPr algn="ctr" defTabSz="755680"/>
            <a:endParaRPr lang="lt-LT" sz="900" kern="0">
              <a:solidFill>
                <a:prstClr val="white"/>
              </a:solidFill>
              <a:sym typeface="Arial"/>
            </a:endParaRPr>
          </a:p>
        </p:txBody>
      </p:sp>
      <p:sp>
        <p:nvSpPr>
          <p:cNvPr id="4" name="Rectangle 5"/>
          <p:cNvSpPr/>
          <p:nvPr userDrawn="1"/>
        </p:nvSpPr>
        <p:spPr>
          <a:xfrm>
            <a:off x="2" y="0"/>
            <a:ext cx="9149127" cy="5143500"/>
          </a:xfrm>
          <a:prstGeom prst="rect">
            <a:avLst/>
          </a:prstGeom>
          <a:solidFill>
            <a:srgbClr val="102950"/>
          </a:solidFill>
          <a:ln>
            <a:noFill/>
          </a:ln>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80"/>
            <a:endParaRPr lang="en-US" sz="900" kern="0">
              <a:solidFill>
                <a:prstClr val="white"/>
              </a:solidFill>
              <a:sym typeface="Arial"/>
            </a:endParaRPr>
          </a:p>
        </p:txBody>
      </p:sp>
    </p:spTree>
    <p:extLst>
      <p:ext uri="{BB962C8B-B14F-4D97-AF65-F5344CB8AC3E}">
        <p14:creationId xmlns:p14="http://schemas.microsoft.com/office/powerpoint/2010/main" val="2387554644"/>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Shape 20"/>
        <p:cNvGrpSpPr/>
        <p:nvPr/>
      </p:nvGrpSpPr>
      <p:grpSpPr>
        <a:xfrm>
          <a:off x="0" y="0"/>
          <a:ext cx="0" cy="0"/>
          <a:chOff x="0" y="0"/>
          <a:chExt cx="0" cy="0"/>
        </a:xfrm>
      </p:grpSpPr>
      <p:sp>
        <p:nvSpPr>
          <p:cNvPr id="23" name="Shape 23"/>
          <p:cNvSpPr txBox="1">
            <a:spLocks noGrp="1"/>
          </p:cNvSpPr>
          <p:nvPr>
            <p:ph type="body" idx="1"/>
          </p:nvPr>
        </p:nvSpPr>
        <p:spPr>
          <a:xfrm>
            <a:off x="628651" y="1599646"/>
            <a:ext cx="3886200" cy="3033080"/>
          </a:xfrm>
          <a:prstGeom prst="rect">
            <a:avLst/>
          </a:prstGeom>
          <a:noFill/>
          <a:ln>
            <a:noFill/>
          </a:ln>
        </p:spPr>
        <p:txBody>
          <a:bodyPr lIns="56654" tIns="56654" rIns="56654" bIns="56654" anchor="t" anchorCtr="0"/>
          <a:lstStyle>
            <a:lvl1pPr marL="141689" marR="0" lvl="0" indent="-31493" algn="l" rtl="0">
              <a:lnSpc>
                <a:spcPct val="90000"/>
              </a:lnSpc>
              <a:spcBef>
                <a:spcPts val="620"/>
              </a:spcBef>
              <a:buClr>
                <a:schemeClr val="lt1"/>
              </a:buClr>
              <a:buSzPct val="100000"/>
              <a:buFont typeface="Arial"/>
              <a:buChar char="•"/>
              <a:defRPr sz="1700" b="0" i="0" u="none" strike="noStrike" cap="none">
                <a:solidFill>
                  <a:schemeClr val="lt1"/>
                </a:solidFill>
                <a:latin typeface="Trebuchet MS"/>
                <a:ea typeface="Trebuchet MS"/>
                <a:cs typeface="Trebuchet MS"/>
                <a:sym typeface="Trebuchet MS"/>
              </a:defRPr>
            </a:lvl1pPr>
            <a:lvl2pPr marL="425051" marR="0" lvl="1" indent="-47231"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413" marR="0" lvl="2" indent="-62971"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90" marR="0" lvl="3"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48" marR="0" lvl="4"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514" marR="0" lvl="5"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81" marR="0" lvl="6"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249" marR="0" lvl="7"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15" marR="0" lvl="8"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
        <p:nvSpPr>
          <p:cNvPr id="24" name="Shape 24"/>
          <p:cNvSpPr txBox="1">
            <a:spLocks noGrp="1"/>
          </p:cNvSpPr>
          <p:nvPr>
            <p:ph type="body" idx="2"/>
          </p:nvPr>
        </p:nvSpPr>
        <p:spPr>
          <a:xfrm>
            <a:off x="4629150" y="1599646"/>
            <a:ext cx="3886200" cy="3033080"/>
          </a:xfrm>
          <a:prstGeom prst="rect">
            <a:avLst/>
          </a:prstGeom>
          <a:noFill/>
          <a:ln>
            <a:noFill/>
          </a:ln>
        </p:spPr>
        <p:txBody>
          <a:bodyPr lIns="56654" tIns="56654" rIns="56654" bIns="56654" anchor="t" anchorCtr="0"/>
          <a:lstStyle>
            <a:lvl1pPr marL="141689" marR="0" lvl="0" indent="-31493" algn="l" rtl="0">
              <a:lnSpc>
                <a:spcPct val="90000"/>
              </a:lnSpc>
              <a:spcBef>
                <a:spcPts val="620"/>
              </a:spcBef>
              <a:buClr>
                <a:schemeClr val="lt1"/>
              </a:buClr>
              <a:buSzPct val="100000"/>
              <a:buFont typeface="Arial"/>
              <a:buChar char="•"/>
              <a:defRPr sz="1700" b="0" i="0" u="none" strike="noStrike" cap="none">
                <a:solidFill>
                  <a:schemeClr val="lt1"/>
                </a:solidFill>
                <a:latin typeface="Trebuchet MS"/>
                <a:ea typeface="Trebuchet MS"/>
                <a:cs typeface="Trebuchet MS"/>
                <a:sym typeface="Trebuchet MS"/>
              </a:defRPr>
            </a:lvl1pPr>
            <a:lvl2pPr marL="425051" marR="0" lvl="1" indent="-47231"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413" marR="0" lvl="2" indent="-62971"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90" marR="0" lvl="3"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48" marR="0" lvl="4" indent="-70845"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514" marR="0" lvl="5"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81" marR="0" lvl="6"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249" marR="0" lvl="7"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15" marR="0" lvl="8" indent="-70845"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a:p>
        </p:txBody>
      </p:sp>
      <p:sp>
        <p:nvSpPr>
          <p:cNvPr id="2" name="Rectangle 1"/>
          <p:cNvSpPr/>
          <p:nvPr userDrawn="1"/>
        </p:nvSpPr>
        <p:spPr>
          <a:xfrm>
            <a:off x="0" y="-16335"/>
            <a:ext cx="9144000" cy="967907"/>
          </a:xfrm>
          <a:prstGeom prst="rect">
            <a:avLst/>
          </a:prstGeom>
          <a:solidFill>
            <a:srgbClr val="00517D"/>
          </a:solidFill>
          <a:ln>
            <a:noFill/>
          </a:ln>
          <a:effectLst/>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80"/>
            <a:endParaRPr lang="en-US" sz="900" kern="0">
              <a:solidFill>
                <a:prstClr val="white"/>
              </a:solidFill>
              <a:sym typeface="Arial"/>
            </a:endParaRPr>
          </a:p>
        </p:txBody>
      </p:sp>
      <p:sp>
        <p:nvSpPr>
          <p:cNvPr id="10" name="Shape 8"/>
          <p:cNvSpPr txBox="1">
            <a:spLocks noGrp="1"/>
          </p:cNvSpPr>
          <p:nvPr>
            <p:ph type="dt" idx="10"/>
          </p:nvPr>
        </p:nvSpPr>
        <p:spPr>
          <a:xfrm>
            <a:off x="628666" y="4767267"/>
            <a:ext cx="2057399" cy="273844"/>
          </a:xfrm>
          <a:prstGeom prst="rect">
            <a:avLst/>
          </a:prstGeom>
          <a:noFill/>
          <a:ln>
            <a:noFill/>
          </a:ln>
        </p:spPr>
        <p:txBody>
          <a:bodyPr lIns="56654" tIns="56654" rIns="56654" bIns="56654" anchor="ctr" anchorCtr="0"/>
          <a:lstStyle>
            <a:lvl1pPr marL="0" marR="0" lvl="0" indent="0" algn="l" rtl="0">
              <a:spcBef>
                <a:spcPts val="0"/>
              </a:spcBef>
              <a:buNone/>
              <a:defRPr sz="800" b="0" i="0" u="none" strike="noStrike" cap="none">
                <a:solidFill>
                  <a:schemeClr val="bg1"/>
                </a:solidFill>
                <a:latin typeface="Trebuchet MS"/>
                <a:ea typeface="Trebuchet MS"/>
                <a:cs typeface="Trebuchet MS"/>
                <a:sym typeface="Trebuchet MS"/>
              </a:defRPr>
            </a:lvl1pPr>
            <a:lvl2pPr marL="283368"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34"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02"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69"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27"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03"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565"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928"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80"/>
            <a:r>
              <a:rPr lang="it-IT" kern="0">
                <a:solidFill>
                  <a:prstClr val="white"/>
                </a:solidFill>
              </a:rPr>
              <a:t>2017 spalio 11 d.</a:t>
            </a:r>
            <a:endParaRPr lang="it-IT" kern="0" dirty="0">
              <a:solidFill>
                <a:prstClr val="white"/>
              </a:solidFill>
            </a:endParaRPr>
          </a:p>
        </p:txBody>
      </p:sp>
      <p:sp>
        <p:nvSpPr>
          <p:cNvPr id="11" name="Shape 9"/>
          <p:cNvSpPr txBox="1">
            <a:spLocks noGrp="1"/>
          </p:cNvSpPr>
          <p:nvPr>
            <p:ph type="ftr" idx="11"/>
          </p:nvPr>
        </p:nvSpPr>
        <p:spPr>
          <a:xfrm>
            <a:off x="3028951" y="4767267"/>
            <a:ext cx="3086100" cy="273844"/>
          </a:xfrm>
          <a:prstGeom prst="rect">
            <a:avLst/>
          </a:prstGeom>
          <a:noFill/>
          <a:ln>
            <a:noFill/>
          </a:ln>
        </p:spPr>
        <p:txBody>
          <a:bodyPr lIns="56654" tIns="56654" rIns="56654" bIns="56654" anchor="ctr" anchorCtr="0"/>
          <a:lstStyle>
            <a:lvl1pPr marL="0" marR="0" lvl="0" indent="0" algn="ctr" rtl="0">
              <a:spcBef>
                <a:spcPts val="0"/>
              </a:spcBef>
              <a:buNone/>
              <a:defRPr sz="800" b="0" i="0" u="none" strike="noStrike" cap="none">
                <a:solidFill>
                  <a:srgbClr val="FFFFFF"/>
                </a:solidFill>
                <a:latin typeface="Trebuchet MS"/>
                <a:ea typeface="Trebuchet MS"/>
                <a:cs typeface="Trebuchet MS"/>
                <a:sym typeface="Trebuchet MS"/>
              </a:defRPr>
            </a:lvl1pPr>
            <a:lvl2pPr marL="283368"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34"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02"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69"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27"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03"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565"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928"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80"/>
            <a:r>
              <a:rPr lang="sk-SK" kern="0"/>
              <a:t>2018 m. BIUDŽETO</a:t>
            </a:r>
            <a:r>
              <a:rPr lang="en-US" kern="0"/>
              <a:t> PROJEKTAS</a:t>
            </a:r>
            <a:endParaRPr lang="sk-SK" kern="0" dirty="0"/>
          </a:p>
        </p:txBody>
      </p:sp>
    </p:spTree>
    <p:extLst>
      <p:ext uri="{BB962C8B-B14F-4D97-AF65-F5344CB8AC3E}">
        <p14:creationId xmlns:p14="http://schemas.microsoft.com/office/powerpoint/2010/main" val="1255288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85800" y="209986"/>
            <a:ext cx="7772400" cy="61317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55045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11"/>
        <p:cNvGrpSpPr/>
        <p:nvPr/>
      </p:nvGrpSpPr>
      <p:grpSpPr>
        <a:xfrm>
          <a:off x="0" y="0"/>
          <a:ext cx="0" cy="0"/>
          <a:chOff x="0" y="0"/>
          <a:chExt cx="0" cy="0"/>
        </a:xfrm>
      </p:grpSpPr>
      <p:sp>
        <p:nvSpPr>
          <p:cNvPr id="10" name="Pavadinimo vietos rezervavimo ženklas 1"/>
          <p:cNvSpPr>
            <a:spLocks noGrp="1"/>
          </p:cNvSpPr>
          <p:nvPr>
            <p:ph type="title"/>
          </p:nvPr>
        </p:nvSpPr>
        <p:spPr>
          <a:xfrm>
            <a:off x="457213" y="94320"/>
            <a:ext cx="8229599" cy="857250"/>
          </a:xfrm>
          <a:prstGeom prst="rect">
            <a:avLst/>
          </a:prstGeom>
        </p:spPr>
        <p:txBody>
          <a:bodyPr vert="horz" lIns="56665" tIns="28340" rIns="56665"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40423652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Pasirinktinis maketa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5516BF-CEAB-6A42-9380-86570775B0F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28686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Pasirinktinis maketa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5516BF-CEAB-6A42-9380-86570775B0FA}"/>
              </a:ext>
            </a:extLst>
          </p:cNvPr>
          <p:cNvPicPr>
            <a:picLocks noChangeAspect="1"/>
          </p:cNvPicPr>
          <p:nvPr userDrawn="1"/>
        </p:nvPicPr>
        <p:blipFill>
          <a:blip r:embed="rId2"/>
          <a:stretch>
            <a:fillRect/>
          </a:stretch>
        </p:blipFill>
        <p:spPr>
          <a:xfrm>
            <a:off x="0" y="1131591"/>
            <a:ext cx="9144000" cy="4011910"/>
          </a:xfrm>
          <a:prstGeom prst="rect">
            <a:avLst/>
          </a:prstGeom>
        </p:spPr>
      </p:pic>
    </p:spTree>
    <p:extLst>
      <p:ext uri="{BB962C8B-B14F-4D97-AF65-F5344CB8AC3E}">
        <p14:creationId xmlns:p14="http://schemas.microsoft.com/office/powerpoint/2010/main" val="2716147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Pasirinktinis maketas">
    <p:spTree>
      <p:nvGrpSpPr>
        <p:cNvPr id="1" name=""/>
        <p:cNvGrpSpPr/>
        <p:nvPr/>
      </p:nvGrpSpPr>
      <p:grpSpPr>
        <a:xfrm>
          <a:off x="0" y="0"/>
          <a:ext cx="0" cy="0"/>
          <a:chOff x="0" y="0"/>
          <a:chExt cx="0" cy="0"/>
        </a:xfrm>
      </p:grpSpPr>
      <p:sp>
        <p:nvSpPr>
          <p:cNvPr id="8" name="Shape 8"/>
          <p:cNvSpPr txBox="1">
            <a:spLocks noGrp="1"/>
          </p:cNvSpPr>
          <p:nvPr>
            <p:ph type="dt" idx="2"/>
          </p:nvPr>
        </p:nvSpPr>
        <p:spPr>
          <a:xfrm>
            <a:off x="461395" y="4767264"/>
            <a:ext cx="2057399" cy="273844"/>
          </a:xfrm>
          <a:prstGeom prst="rect">
            <a:avLst/>
          </a:prstGeom>
          <a:noFill/>
          <a:ln>
            <a:noFill/>
          </a:ln>
        </p:spPr>
        <p:txBody>
          <a:bodyPr lIns="56659" tIns="56659" rIns="56659" bIns="56659" anchor="ctr" anchorCtr="0"/>
          <a:lstStyle>
            <a:lvl1pPr marL="0" marR="0" lvl="0" indent="0" algn="l" rtl="0">
              <a:spcBef>
                <a:spcPts val="0"/>
              </a:spcBef>
              <a:buNone/>
              <a:defRPr sz="800" b="0" i="0" u="none" strike="noStrike" cap="none">
                <a:solidFill>
                  <a:srgbClr val="FFFFFF"/>
                </a:solidFill>
                <a:latin typeface="Trebuchet MS"/>
                <a:ea typeface="Trebuchet MS"/>
                <a:cs typeface="Trebuchet MS"/>
                <a:sym typeface="Trebuchet MS"/>
              </a:defRPr>
            </a:lvl1pPr>
            <a:lvl2pPr marL="283381"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63"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44"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526"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96"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88"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664"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7039"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80"/>
            <a:r>
              <a:rPr lang="it-IT" kern="0"/>
              <a:t>2017 </a:t>
            </a:r>
            <a:r>
              <a:rPr lang="lt-LT" kern="0"/>
              <a:t>xxxxx xx </a:t>
            </a:r>
            <a:r>
              <a:rPr lang="it-IT" kern="0"/>
              <a:t>d.</a:t>
            </a:r>
            <a:endParaRPr lang="it-IT" kern="0" dirty="0"/>
          </a:p>
        </p:txBody>
      </p:sp>
      <p:sp>
        <p:nvSpPr>
          <p:cNvPr id="9" name="Shape 9"/>
          <p:cNvSpPr txBox="1">
            <a:spLocks noGrp="1"/>
          </p:cNvSpPr>
          <p:nvPr>
            <p:ph type="ftr" idx="3"/>
          </p:nvPr>
        </p:nvSpPr>
        <p:spPr>
          <a:xfrm>
            <a:off x="3028951" y="4767264"/>
            <a:ext cx="3086100" cy="273844"/>
          </a:xfrm>
          <a:prstGeom prst="rect">
            <a:avLst/>
          </a:prstGeom>
          <a:noFill/>
          <a:ln>
            <a:noFill/>
          </a:ln>
        </p:spPr>
        <p:txBody>
          <a:bodyPr lIns="56659" tIns="56659" rIns="56659" bIns="56659" anchor="ctr" anchorCtr="0"/>
          <a:lstStyle>
            <a:lvl1pPr marL="0" marR="0" lvl="0" indent="0" algn="ctr" rtl="0">
              <a:spcBef>
                <a:spcPts val="0"/>
              </a:spcBef>
              <a:buNone/>
              <a:defRPr sz="800" b="0" i="0" u="none" strike="noStrike" cap="none">
                <a:solidFill>
                  <a:srgbClr val="FFFFFF"/>
                </a:solidFill>
                <a:latin typeface="Trebuchet MS"/>
                <a:ea typeface="Trebuchet MS"/>
                <a:cs typeface="Trebuchet MS"/>
                <a:sym typeface="Trebuchet MS"/>
              </a:defRPr>
            </a:lvl1pPr>
            <a:lvl2pPr marL="283381"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63"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44"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526"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96"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88"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664"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7039"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80"/>
            <a:endParaRPr lang="sk-SK" kern="0" dirty="0"/>
          </a:p>
        </p:txBody>
      </p:sp>
      <p:sp>
        <p:nvSpPr>
          <p:cNvPr id="10" name="Shape 10"/>
          <p:cNvSpPr txBox="1">
            <a:spLocks noGrp="1"/>
          </p:cNvSpPr>
          <p:nvPr>
            <p:ph type="sldNum" idx="4"/>
          </p:nvPr>
        </p:nvSpPr>
        <p:spPr>
          <a:xfrm>
            <a:off x="6616869" y="4767264"/>
            <a:ext cx="2057399" cy="273844"/>
          </a:xfrm>
          <a:prstGeom prst="rect">
            <a:avLst/>
          </a:prstGeom>
          <a:noFill/>
          <a:ln>
            <a:noFill/>
          </a:ln>
        </p:spPr>
        <p:txBody>
          <a:bodyPr lIns="56659" tIns="28328" rIns="56659" bIns="28328" anchor="ctr" anchorCtr="0">
            <a:noAutofit/>
          </a:bodyPr>
          <a:lstStyle>
            <a:lvl1pPr>
              <a:defRPr>
                <a:solidFill>
                  <a:srgbClr val="FFFFFF"/>
                </a:solidFill>
              </a:defRPr>
            </a:lvl1pPr>
          </a:lstStyle>
          <a:p>
            <a:pPr algn="r">
              <a:buSzPct val="25000"/>
            </a:pPr>
            <a:fld id="{00000000-1234-1234-1234-123412341234}" type="slidenum">
              <a:rPr lang="lt-LT" sz="800" smtClean="0">
                <a:ea typeface="Trebuchet MS"/>
                <a:cs typeface="Trebuchet MS"/>
                <a:sym typeface="Trebuchet MS"/>
              </a:rPr>
              <a:pPr algn="r">
                <a:buSzPct val="25000"/>
              </a:pPr>
              <a:t>‹#›</a:t>
            </a:fld>
            <a:endParaRPr lang="lt-LT" sz="800" dirty="0">
              <a:ea typeface="Trebuchet MS"/>
              <a:cs typeface="Trebuchet MS"/>
              <a:sym typeface="Trebuchet MS"/>
            </a:endParaRPr>
          </a:p>
        </p:txBody>
      </p:sp>
      <p:sp>
        <p:nvSpPr>
          <p:cNvPr id="12" name="Shape 6"/>
          <p:cNvSpPr txBox="1">
            <a:spLocks noGrp="1"/>
          </p:cNvSpPr>
          <p:nvPr>
            <p:ph type="title"/>
          </p:nvPr>
        </p:nvSpPr>
        <p:spPr>
          <a:xfrm>
            <a:off x="459988" y="257120"/>
            <a:ext cx="8187782" cy="677727"/>
          </a:xfrm>
          <a:prstGeom prst="rect">
            <a:avLst/>
          </a:prstGeom>
          <a:noFill/>
          <a:ln>
            <a:noFill/>
          </a:ln>
        </p:spPr>
        <p:txBody>
          <a:bodyPr lIns="56659" tIns="56659" rIns="56659" bIns="56659" anchor="ctr" anchorCtr="0"/>
          <a:lstStyle>
            <a:lvl1pPr marL="0" marR="0" lvl="0" indent="0" algn="l" rtl="0">
              <a:lnSpc>
                <a:spcPct val="90000"/>
              </a:lnSpc>
              <a:spcBef>
                <a:spcPts val="0"/>
              </a:spcBef>
              <a:buClr>
                <a:schemeClr val="dk2"/>
              </a:buClr>
              <a:buFont typeface="Trebuchet MS"/>
              <a:buNone/>
              <a:defRPr sz="2700" b="1" i="0" u="none" strike="noStrike" cap="none">
                <a:solidFill>
                  <a:schemeClr val="bg1"/>
                </a:solidFill>
                <a:latin typeface="Trebuchet MS"/>
                <a:ea typeface="Trebuchet MS"/>
                <a:cs typeface="Trebuchet MS"/>
                <a:sym typeface="Trebuchet MS"/>
              </a:defRPr>
            </a:lvl1pPr>
            <a:lvl2pPr lvl="1" indent="0">
              <a:spcBef>
                <a:spcPts val="0"/>
              </a:spcBef>
              <a:buNone/>
              <a:defRPr sz="1100"/>
            </a:lvl2pPr>
            <a:lvl3pPr lvl="2" indent="0">
              <a:spcBef>
                <a:spcPts val="0"/>
              </a:spcBef>
              <a:buNone/>
              <a:defRPr sz="1100"/>
            </a:lvl3pPr>
            <a:lvl4pPr lvl="3" indent="0">
              <a:spcBef>
                <a:spcPts val="0"/>
              </a:spcBef>
              <a:buNone/>
              <a:defRPr sz="1100"/>
            </a:lvl4pPr>
            <a:lvl5pPr lvl="4" indent="0">
              <a:spcBef>
                <a:spcPts val="0"/>
              </a:spcBef>
              <a:buNone/>
              <a:defRPr sz="1100"/>
            </a:lvl5pPr>
            <a:lvl6pPr lvl="5" indent="0">
              <a:spcBef>
                <a:spcPts val="0"/>
              </a:spcBef>
              <a:buNone/>
              <a:defRPr sz="1100"/>
            </a:lvl6pPr>
            <a:lvl7pPr lvl="6" indent="0">
              <a:spcBef>
                <a:spcPts val="0"/>
              </a:spcBef>
              <a:buNone/>
              <a:defRPr sz="1100"/>
            </a:lvl7pPr>
            <a:lvl8pPr lvl="7" indent="0">
              <a:spcBef>
                <a:spcPts val="0"/>
              </a:spcBef>
              <a:buNone/>
              <a:defRPr sz="1100"/>
            </a:lvl8pPr>
            <a:lvl9pPr lvl="8" indent="0">
              <a:spcBef>
                <a:spcPts val="0"/>
              </a:spcBef>
              <a:buNone/>
              <a:defRPr sz="1100"/>
            </a:lvl9pPr>
          </a:lstStyle>
          <a:p>
            <a:r>
              <a:rPr lang="lt-LT"/>
              <a:t>Spustelėję redag. ruoš. pavad. stilių</a:t>
            </a:r>
            <a:endParaRPr dirty="0"/>
          </a:p>
        </p:txBody>
      </p:sp>
      <p:sp>
        <p:nvSpPr>
          <p:cNvPr id="13" name="Shape 7"/>
          <p:cNvSpPr txBox="1">
            <a:spLocks noGrp="1"/>
          </p:cNvSpPr>
          <p:nvPr>
            <p:ph idx="1"/>
          </p:nvPr>
        </p:nvSpPr>
        <p:spPr>
          <a:xfrm>
            <a:off x="459988" y="1254525"/>
            <a:ext cx="8187782" cy="3253369"/>
          </a:xfrm>
          <a:prstGeom prst="rect">
            <a:avLst/>
          </a:prstGeom>
          <a:noFill/>
          <a:ln>
            <a:noFill/>
          </a:ln>
        </p:spPr>
        <p:txBody>
          <a:bodyPr lIns="56659" tIns="56659" rIns="56659" bIns="56659" anchor="t" anchorCtr="0"/>
          <a:lstStyle>
            <a:lvl1pPr marL="141695" marR="0" lvl="0" indent="-31496" algn="l" rtl="0">
              <a:lnSpc>
                <a:spcPct val="90000"/>
              </a:lnSpc>
              <a:spcBef>
                <a:spcPts val="620"/>
              </a:spcBef>
              <a:buClr>
                <a:schemeClr val="dk2"/>
              </a:buClr>
              <a:buSzPct val="100000"/>
              <a:buFont typeface="Arial"/>
              <a:buChar char="•"/>
              <a:defRPr sz="1700" b="0" i="0" u="none" strike="noStrike" cap="none">
                <a:solidFill>
                  <a:schemeClr val="dk2"/>
                </a:solidFill>
                <a:latin typeface="Trebuchet MS"/>
                <a:ea typeface="Trebuchet MS"/>
                <a:cs typeface="Trebuchet MS"/>
                <a:sym typeface="Trebuchet MS"/>
              </a:defRPr>
            </a:lvl1pPr>
            <a:lvl2pPr marL="425072" marR="0" lvl="1" indent="-47232" algn="l" rtl="0">
              <a:lnSpc>
                <a:spcPct val="90000"/>
              </a:lnSpc>
              <a:spcBef>
                <a:spcPts val="310"/>
              </a:spcBef>
              <a:buClr>
                <a:schemeClr val="dk2"/>
              </a:buClr>
              <a:buSzPct val="100000"/>
              <a:buFont typeface="Arial"/>
              <a:buChar char="•"/>
              <a:defRPr sz="1500" b="0" i="0" u="none" strike="noStrike" cap="none">
                <a:solidFill>
                  <a:schemeClr val="dk2"/>
                </a:solidFill>
                <a:latin typeface="Trebuchet MS"/>
                <a:ea typeface="Trebuchet MS"/>
                <a:cs typeface="Trebuchet MS"/>
                <a:sym typeface="Trebuchet MS"/>
              </a:defRPr>
            </a:lvl2pPr>
            <a:lvl3pPr marL="708449" marR="0" lvl="2" indent="-62975" algn="l" rtl="0">
              <a:lnSpc>
                <a:spcPct val="90000"/>
              </a:lnSpc>
              <a:spcBef>
                <a:spcPts val="310"/>
              </a:spcBef>
              <a:buClr>
                <a:schemeClr val="dk2"/>
              </a:buClr>
              <a:buSzPct val="100000"/>
              <a:buFont typeface="Arial"/>
              <a:buChar char="•"/>
              <a:defRPr sz="1300" b="0" i="0" u="none" strike="noStrike" cap="none">
                <a:solidFill>
                  <a:schemeClr val="dk2"/>
                </a:solidFill>
                <a:latin typeface="Trebuchet MS"/>
                <a:ea typeface="Trebuchet MS"/>
                <a:cs typeface="Trebuchet MS"/>
                <a:sym typeface="Trebuchet MS"/>
              </a:defRPr>
            </a:lvl3pPr>
            <a:lvl4pPr marL="991838" marR="0" lvl="3" indent="-70848"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4pPr>
            <a:lvl5pPr marL="1275211" marR="0" lvl="4" indent="-70848"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5pPr>
            <a:lvl6pPr marL="1558592" marR="0" lvl="5" indent="-70848"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973" marR="0" lvl="6" indent="-70848"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354" marR="0" lvl="7" indent="-70848"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735" marR="0" lvl="8" indent="-70848"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pPr lvl="0"/>
            <a:r>
              <a:rPr lang="lt-LT"/>
              <a:t>Spustelėję redag. ruoš. teksto stilių</a:t>
            </a:r>
          </a:p>
        </p:txBody>
      </p:sp>
    </p:spTree>
    <p:extLst>
      <p:ext uri="{BB962C8B-B14F-4D97-AF65-F5344CB8AC3E}">
        <p14:creationId xmlns:p14="http://schemas.microsoft.com/office/powerpoint/2010/main" val="37212050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5_Pasirinktinis maketas">
    <p:spTree>
      <p:nvGrpSpPr>
        <p:cNvPr id="1" name=""/>
        <p:cNvGrpSpPr/>
        <p:nvPr/>
      </p:nvGrpSpPr>
      <p:grpSpPr>
        <a:xfrm>
          <a:off x="0" y="0"/>
          <a:ext cx="0" cy="0"/>
          <a:chOff x="0" y="0"/>
          <a:chExt cx="0" cy="0"/>
        </a:xfrm>
      </p:grpSpPr>
      <p:sp>
        <p:nvSpPr>
          <p:cNvPr id="3" name="Shape 6"/>
          <p:cNvSpPr txBox="1">
            <a:spLocks noGrp="1"/>
          </p:cNvSpPr>
          <p:nvPr>
            <p:ph type="title"/>
          </p:nvPr>
        </p:nvSpPr>
        <p:spPr>
          <a:xfrm>
            <a:off x="459991" y="257119"/>
            <a:ext cx="8187782" cy="677726"/>
          </a:xfrm>
          <a:prstGeom prst="rect">
            <a:avLst/>
          </a:prstGeom>
          <a:noFill/>
          <a:ln>
            <a:noFill/>
          </a:ln>
        </p:spPr>
        <p:txBody>
          <a:bodyPr lIns="68543" tIns="68543" rIns="68543" bIns="68543"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19783488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Pasirinktinis maketas">
    <p:spTree>
      <p:nvGrpSpPr>
        <p:cNvPr id="1" name=""/>
        <p:cNvGrpSpPr/>
        <p:nvPr/>
      </p:nvGrpSpPr>
      <p:grpSpPr>
        <a:xfrm>
          <a:off x="0" y="0"/>
          <a:ext cx="0" cy="0"/>
          <a:chOff x="0" y="0"/>
          <a:chExt cx="0" cy="0"/>
        </a:xfrm>
      </p:grpSpPr>
      <p:pic>
        <p:nvPicPr>
          <p:cNvPr id="4" name="Paveikslėlis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71" b="28424"/>
          <a:stretch/>
        </p:blipFill>
        <p:spPr>
          <a:xfrm>
            <a:off x="0" y="1"/>
            <a:ext cx="9144000" cy="4018208"/>
          </a:xfrm>
          <a:prstGeom prst="rect">
            <a:avLst/>
          </a:prstGeom>
        </p:spPr>
      </p:pic>
      <p:sp>
        <p:nvSpPr>
          <p:cNvPr id="3" name="Shape 6"/>
          <p:cNvSpPr txBox="1">
            <a:spLocks noGrp="1"/>
          </p:cNvSpPr>
          <p:nvPr>
            <p:ph type="title"/>
          </p:nvPr>
        </p:nvSpPr>
        <p:spPr>
          <a:xfrm>
            <a:off x="459991" y="257119"/>
            <a:ext cx="8187782" cy="677726"/>
          </a:xfrm>
          <a:prstGeom prst="rect">
            <a:avLst/>
          </a:prstGeom>
          <a:noFill/>
          <a:ln>
            <a:noFill/>
          </a:ln>
        </p:spPr>
        <p:txBody>
          <a:bodyPr lIns="68543" tIns="68543" rIns="68543" bIns="68543"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4348673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Pavadinimas ir turinys">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D5516BF-CEAB-6A42-9380-86570775B0FA}"/>
              </a:ext>
            </a:extLst>
          </p:cNvPr>
          <p:cNvPicPr>
            <a:picLocks noChangeAspect="1"/>
          </p:cNvPicPr>
          <p:nvPr userDrawn="1"/>
        </p:nvPicPr>
        <p:blipFill rotWithShape="1">
          <a:blip r:embed="rId2"/>
          <a:srcRect t="3374"/>
          <a:stretch/>
        </p:blipFill>
        <p:spPr>
          <a:xfrm flipV="1">
            <a:off x="0" y="12"/>
            <a:ext cx="9144000" cy="1086035"/>
          </a:xfrm>
          <a:prstGeom prst="rect">
            <a:avLst/>
          </a:prstGeom>
        </p:spPr>
      </p:pic>
      <p:pic>
        <p:nvPicPr>
          <p:cNvPr id="4" name="Paveikslėlis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008378"/>
          </a:xfrm>
          <a:prstGeom prst="rect">
            <a:avLst/>
          </a:prstGeom>
        </p:spPr>
      </p:pic>
      <p:sp>
        <p:nvSpPr>
          <p:cNvPr id="2" name="Antraštė 1"/>
          <p:cNvSpPr>
            <a:spLocks noGrp="1"/>
          </p:cNvSpPr>
          <p:nvPr>
            <p:ph type="title"/>
          </p:nvPr>
        </p:nvSpPr>
        <p:spPr/>
        <p:txBody>
          <a:bodyPr/>
          <a:lstStyle>
            <a:lvl1pPr algn="l">
              <a:defRPr>
                <a:solidFill>
                  <a:schemeClr val="bg1"/>
                </a:solidFill>
              </a:defRPr>
            </a:lvl1pPr>
          </a:lstStyle>
          <a:p>
            <a:r>
              <a:rPr lang="lt-LT" dirty="0"/>
              <a:t>Spustelėję </a:t>
            </a:r>
            <a:r>
              <a:rPr lang="lt-LT" dirty="0" err="1"/>
              <a:t>redag</a:t>
            </a:r>
            <a:r>
              <a:rPr lang="lt-LT" dirty="0"/>
              <a:t>. ruoš. </a:t>
            </a:r>
            <a:r>
              <a:rPr lang="lt-LT" dirty="0" err="1"/>
              <a:t>pavad</a:t>
            </a:r>
            <a:r>
              <a:rPr lang="lt-LT" dirty="0"/>
              <a:t>. stilių</a:t>
            </a:r>
          </a:p>
        </p:txBody>
      </p:sp>
      <p:sp>
        <p:nvSpPr>
          <p:cNvPr id="8" name="Skaidrės numerio vietos rezervavimo ženklas 5"/>
          <p:cNvSpPr txBox="1">
            <a:spLocks/>
          </p:cNvSpPr>
          <p:nvPr userDrawn="1"/>
        </p:nvSpPr>
        <p:spPr>
          <a:xfrm>
            <a:off x="8686801" y="267536"/>
            <a:ext cx="465338" cy="365125"/>
          </a:xfrm>
          <a:prstGeom prst="rect">
            <a:avLst/>
          </a:prstGeom>
        </p:spPr>
        <p:txBody>
          <a:bodyPr vert="horz" lIns="91404" tIns="45701" rIns="91404" bIns="45701" rtlCol="0" anchor="ctr"/>
          <a:lstStyle>
            <a:defPPr>
              <a:defRPr lang="lt-L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lt-LT" sz="800" smtClean="0">
                <a:solidFill>
                  <a:srgbClr val="FFFFFF"/>
                </a:solidFill>
                <a:ea typeface="Trebuchet MS"/>
                <a:cs typeface="Trebuchet MS"/>
                <a:sym typeface="Trebuchet MS"/>
              </a:rPr>
              <a:pPr algn="ctr">
                <a:buSzPct val="25000"/>
              </a:pPr>
              <a:t>‹#›</a:t>
            </a:fld>
            <a:endParaRPr lang="lt-LT" sz="800" dirty="0">
              <a:solidFill>
                <a:srgbClr val="FFFFFF"/>
              </a:solidFill>
              <a:ea typeface="Trebuchet MS"/>
              <a:cs typeface="Trebuchet MS"/>
              <a:sym typeface="Trebuchet MS"/>
            </a:endParaRPr>
          </a:p>
        </p:txBody>
      </p:sp>
      <p:cxnSp>
        <p:nvCxnSpPr>
          <p:cNvPr id="9" name="Tiesioji jungtis 8"/>
          <p:cNvCxnSpPr/>
          <p:nvPr userDrawn="1"/>
        </p:nvCxnSpPr>
        <p:spPr>
          <a:xfrm>
            <a:off x="8709282" y="11"/>
            <a:ext cx="0" cy="9359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urinio vietos rezervavimo ženklas 2"/>
          <p:cNvSpPr>
            <a:spLocks noGrp="1"/>
          </p:cNvSpPr>
          <p:nvPr>
            <p:ph idx="1"/>
          </p:nvPr>
        </p:nvSpPr>
        <p:spPr>
          <a:xfrm>
            <a:off x="457200" y="1280172"/>
            <a:ext cx="8229600" cy="3657601"/>
          </a:xfrm>
        </p:spPr>
        <p:txBody>
          <a:bodyPr/>
          <a:lstStyle>
            <a:lvl1pPr>
              <a:defRPr>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a:solidFill>
                  <a:schemeClr val="tx1"/>
                </a:solidFill>
              </a:defRPr>
            </a:lvl5p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Tree>
    <p:extLst>
      <p:ext uri="{BB962C8B-B14F-4D97-AF65-F5344CB8AC3E}">
        <p14:creationId xmlns:p14="http://schemas.microsoft.com/office/powerpoint/2010/main" val="31956505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 y="0"/>
            <a:ext cx="9143999" cy="5143500"/>
          </a:xfrm>
          <a:prstGeom prst="rect">
            <a:avLst/>
          </a:prstGeom>
        </p:spPr>
      </p:pic>
      <p:sp>
        <p:nvSpPr>
          <p:cNvPr id="3" name="Content Placeholder 2"/>
          <p:cNvSpPr>
            <a:spLocks noGrp="1"/>
          </p:cNvSpPr>
          <p:nvPr>
            <p:ph idx="1"/>
          </p:nvPr>
        </p:nvSpPr>
        <p:spPr>
          <a:xfrm>
            <a:off x="712698" y="1369219"/>
            <a:ext cx="8095229"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712695" y="4598466"/>
            <a:ext cx="1973356" cy="273844"/>
          </a:xfrm>
        </p:spPr>
        <p:txBody>
          <a:bodyPr>
            <a:noAutofit/>
          </a:bodyPr>
          <a:lstStyle/>
          <a:p>
            <a:fld id="{F46C79FD-C571-418B-AB0F-5EE936C85276}" type="slidenum">
              <a:rPr lang="en-GB" smtClean="0"/>
              <a:pPr/>
              <a:t>‹#›</a:t>
            </a:fld>
            <a:endParaRPr lang="en-GB"/>
          </a:p>
        </p:txBody>
      </p:sp>
      <p:sp>
        <p:nvSpPr>
          <p:cNvPr id="9" name="Title Placeholder 1"/>
          <p:cNvSpPr>
            <a:spLocks noGrp="1"/>
          </p:cNvSpPr>
          <p:nvPr>
            <p:ph type="title"/>
          </p:nvPr>
        </p:nvSpPr>
        <p:spPr>
          <a:xfrm>
            <a:off x="712698" y="362145"/>
            <a:ext cx="8095229" cy="586768"/>
          </a:xfrm>
          <a:prstGeom prst="rect">
            <a:avLst/>
          </a:prstGeom>
        </p:spPr>
        <p:txBody>
          <a:bodyPr vert="horz" lIns="68564" tIns="34289" rIns="68564"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20005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6" name="Stačiakampis 5">
            <a:extLst>
              <a:ext uri="{FF2B5EF4-FFF2-40B4-BE49-F238E27FC236}">
                <a16:creationId xmlns:a16="http://schemas.microsoft.com/office/drawing/2014/main" id="{D98967FC-12FA-B9FC-C1BE-7B9C014C2FE2}"/>
              </a:ext>
            </a:extLst>
          </p:cNvPr>
          <p:cNvSpPr/>
          <p:nvPr userDrawn="1"/>
        </p:nvSpPr>
        <p:spPr>
          <a:xfrm>
            <a:off x="0" y="12"/>
            <a:ext cx="9144000" cy="1065727"/>
          </a:xfrm>
          <a:prstGeom prst="rect">
            <a:avLst/>
          </a:prstGeom>
          <a:solidFill>
            <a:srgbClr val="002B85"/>
          </a:solidFill>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x-none" dirty="0"/>
          </a:p>
        </p:txBody>
      </p:sp>
      <p:pic>
        <p:nvPicPr>
          <p:cNvPr id="2" name="Paveikslėlis 1">
            <a:extLst>
              <a:ext uri="{FF2B5EF4-FFF2-40B4-BE49-F238E27FC236}">
                <a16:creationId xmlns:a16="http://schemas.microsoft.com/office/drawing/2014/main" id="{6B7986C8-7B2E-05DA-610E-28F8896ED3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 y="0"/>
            <a:ext cx="9143999" cy="1008378"/>
          </a:xfrm>
          <a:prstGeom prst="rect">
            <a:avLst/>
          </a:prstGeom>
        </p:spPr>
      </p:pic>
      <p:cxnSp>
        <p:nvCxnSpPr>
          <p:cNvPr id="3" name="Tiesioji jungtis 2">
            <a:extLst>
              <a:ext uri="{FF2B5EF4-FFF2-40B4-BE49-F238E27FC236}">
                <a16:creationId xmlns:a16="http://schemas.microsoft.com/office/drawing/2014/main" id="{9DB782E5-B5C1-85F2-C93F-DBE4057B38F4}"/>
              </a:ext>
            </a:extLst>
          </p:cNvPr>
          <p:cNvCxnSpPr/>
          <p:nvPr userDrawn="1"/>
        </p:nvCxnSpPr>
        <p:spPr>
          <a:xfrm>
            <a:off x="8709282" y="12"/>
            <a:ext cx="0" cy="9359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kaidrės numerio vietos rezervavimo ženklas 5">
            <a:extLst>
              <a:ext uri="{FF2B5EF4-FFF2-40B4-BE49-F238E27FC236}">
                <a16:creationId xmlns:a16="http://schemas.microsoft.com/office/drawing/2014/main" id="{566DF625-E222-CCBF-B806-8617C38E13E3}"/>
              </a:ext>
            </a:extLst>
          </p:cNvPr>
          <p:cNvSpPr txBox="1">
            <a:spLocks/>
          </p:cNvSpPr>
          <p:nvPr userDrawn="1"/>
        </p:nvSpPr>
        <p:spPr>
          <a:xfrm>
            <a:off x="8686801" y="267536"/>
            <a:ext cx="465338" cy="365125"/>
          </a:xfrm>
          <a:prstGeom prst="rect">
            <a:avLst/>
          </a:prstGeom>
        </p:spPr>
        <p:txBody>
          <a:bodyPr vert="horz" lIns="91416" tIns="45708" rIns="91416" bIns="45708" rtlCol="0" anchor="ctr"/>
          <a:lstStyle>
            <a:defPPr>
              <a:defRPr lang="lt-L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lt-LT" sz="800" smtClean="0">
                <a:solidFill>
                  <a:srgbClr val="FFFFFF"/>
                </a:solidFill>
                <a:ea typeface="Trebuchet MS"/>
                <a:cs typeface="Trebuchet MS"/>
                <a:sym typeface="Trebuchet MS"/>
              </a:rPr>
              <a:pPr algn="ctr">
                <a:buSzPct val="25000"/>
              </a:pPr>
              <a:t>‹#›</a:t>
            </a:fld>
            <a:endParaRPr lang="lt-LT" sz="800" dirty="0">
              <a:solidFill>
                <a:srgbClr val="FFFFFF"/>
              </a:solidFill>
              <a:ea typeface="Trebuchet MS"/>
              <a:cs typeface="Trebuchet MS"/>
              <a:sym typeface="Trebuchet MS"/>
            </a:endParaRPr>
          </a:p>
        </p:txBody>
      </p:sp>
      <p:sp>
        <p:nvSpPr>
          <p:cNvPr id="5" name="Stačiakampis 4">
            <a:extLst>
              <a:ext uri="{FF2B5EF4-FFF2-40B4-BE49-F238E27FC236}">
                <a16:creationId xmlns:a16="http://schemas.microsoft.com/office/drawing/2014/main" id="{EDF317BB-ABAA-1374-5F79-36CAF277C49F}"/>
              </a:ext>
            </a:extLst>
          </p:cNvPr>
          <p:cNvSpPr/>
          <p:nvPr userDrawn="1"/>
        </p:nvSpPr>
        <p:spPr>
          <a:xfrm>
            <a:off x="1" y="5023557"/>
            <a:ext cx="9144000" cy="119944"/>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lt-LT"/>
          </a:p>
        </p:txBody>
      </p:sp>
      <p:sp>
        <p:nvSpPr>
          <p:cNvPr id="10" name="Text Placeholder 9"/>
          <p:cNvSpPr>
            <a:spLocks noGrp="1"/>
          </p:cNvSpPr>
          <p:nvPr>
            <p:ph type="body" sz="quarter" idx="10" hasCustomPrompt="1"/>
          </p:nvPr>
        </p:nvSpPr>
        <p:spPr>
          <a:xfrm>
            <a:off x="584203" y="321843"/>
            <a:ext cx="6623522" cy="383260"/>
          </a:xfrm>
          <a:prstGeom prst="rect">
            <a:avLst/>
          </a:prstGeom>
        </p:spPr>
        <p:txBody>
          <a:bodyPr lIns="0" tIns="0" rIns="0" bIns="0"/>
          <a:lstStyle>
            <a:lvl1pPr marL="0" indent="0" algn="l">
              <a:lnSpc>
                <a:spcPct val="100000"/>
              </a:lnSpc>
              <a:spcBef>
                <a:spcPts val="0"/>
              </a:spcBef>
              <a:buNone/>
              <a:defRPr sz="2400" b="1" cap="all" spc="50" baseline="0">
                <a:solidFill>
                  <a:schemeClr val="bg1"/>
                </a:solidFill>
                <a:latin typeface="+mj-lt"/>
                <a:ea typeface="Roboto" panose="02000000000000000000" pitchFamily="2" charset="0"/>
                <a:cs typeface="Open Sans" panose="020B0606030504020204" pitchFamily="34" charset="0"/>
              </a:defRPr>
            </a:lvl1pPr>
          </a:lstStyle>
          <a:p>
            <a:r>
              <a:rPr lang="lt-LT" dirty="0" err="1">
                <a:latin typeface="+mj-lt"/>
              </a:rPr>
              <a:t>Prezentacijo</a:t>
            </a:r>
            <a:r>
              <a:rPr lang="en-US" dirty="0">
                <a:latin typeface="+mj-lt"/>
              </a:rPr>
              <a:t>S</a:t>
            </a:r>
            <a:endParaRPr lang="en-US" dirty="0">
              <a:solidFill>
                <a:schemeClr val="accent2"/>
              </a:solidFill>
              <a:latin typeface="+mj-lt"/>
            </a:endParaRPr>
          </a:p>
        </p:txBody>
      </p:sp>
    </p:spTree>
    <p:extLst>
      <p:ext uri="{BB962C8B-B14F-4D97-AF65-F5344CB8AC3E}">
        <p14:creationId xmlns:p14="http://schemas.microsoft.com/office/powerpoint/2010/main" val="4035300272"/>
      </p:ext>
    </p:extLst>
  </p:cSld>
  <p:clrMapOvr>
    <a:masterClrMapping/>
  </p:clrMapOvr>
  <p:transition spd="slow">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Pavadinimo vietos rezervavimo ženklas 1"/>
          <p:cNvSpPr>
            <a:spLocks noGrp="1"/>
          </p:cNvSpPr>
          <p:nvPr>
            <p:ph type="title"/>
          </p:nvPr>
        </p:nvSpPr>
        <p:spPr>
          <a:xfrm>
            <a:off x="405013"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20700960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Pavadinimo vietos rezervavimo ženklas 1"/>
          <p:cNvSpPr>
            <a:spLocks noGrp="1"/>
          </p:cNvSpPr>
          <p:nvPr>
            <p:ph type="title"/>
          </p:nvPr>
        </p:nvSpPr>
        <p:spPr>
          <a:xfrm>
            <a:off x="405013"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178391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2"/>
      </p:bgRef>
    </p:bg>
    <p:spTree>
      <p:nvGrpSpPr>
        <p:cNvPr id="1" name="Shape 20"/>
        <p:cNvGrpSpPr/>
        <p:nvPr/>
      </p:nvGrpSpPr>
      <p:grpSpPr>
        <a:xfrm>
          <a:off x="0" y="0"/>
          <a:ext cx="0" cy="0"/>
          <a:chOff x="0" y="0"/>
          <a:chExt cx="0" cy="0"/>
        </a:xfrm>
      </p:grpSpPr>
      <p:sp>
        <p:nvSpPr>
          <p:cNvPr id="3" name="Stačiakampis 2"/>
          <p:cNvSpPr/>
          <p:nvPr userDrawn="1"/>
        </p:nvSpPr>
        <p:spPr>
          <a:xfrm>
            <a:off x="900" y="0"/>
            <a:ext cx="9142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665" tIns="28340" rIns="56665" bIns="28340" rtlCol="0" anchor="ctr"/>
          <a:lstStyle/>
          <a:p>
            <a:pPr algn="ctr" defTabSz="755661"/>
            <a:endParaRPr lang="lt-LT" sz="900" kern="0">
              <a:solidFill>
                <a:prstClr val="white"/>
              </a:solidFill>
              <a:sym typeface="Arial"/>
            </a:endParaRPr>
          </a:p>
        </p:txBody>
      </p:sp>
      <p:sp>
        <p:nvSpPr>
          <p:cNvPr id="5" name="Picture Placeholder 3"/>
          <p:cNvSpPr>
            <a:spLocks noGrp="1"/>
          </p:cNvSpPr>
          <p:nvPr>
            <p:ph type="pic" sz="quarter" idx="12"/>
          </p:nvPr>
        </p:nvSpPr>
        <p:spPr>
          <a:xfrm>
            <a:off x="900" y="0"/>
            <a:ext cx="9142200" cy="5143500"/>
          </a:xfrm>
          <a:prstGeom prst="rect">
            <a:avLst/>
          </a:prstGeom>
        </p:spPr>
        <p:txBody>
          <a:bodyPr/>
          <a:lstStyle>
            <a:lvl1pPr>
              <a:defRPr sz="8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364063447"/>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yginimas">
    <p:spTree>
      <p:nvGrpSpPr>
        <p:cNvPr id="1" name=""/>
        <p:cNvGrpSpPr/>
        <p:nvPr/>
      </p:nvGrpSpPr>
      <p:grpSpPr>
        <a:xfrm>
          <a:off x="0" y="0"/>
          <a:ext cx="0" cy="0"/>
          <a:chOff x="0" y="0"/>
          <a:chExt cx="0" cy="0"/>
        </a:xfrm>
      </p:grpSpPr>
      <p:sp>
        <p:nvSpPr>
          <p:cNvPr id="3" name="Teksto vietos rezervavimo ženklas 2"/>
          <p:cNvSpPr>
            <a:spLocks noGrp="1"/>
          </p:cNvSpPr>
          <p:nvPr>
            <p:ph type="body" idx="1"/>
          </p:nvPr>
        </p:nvSpPr>
        <p:spPr>
          <a:xfrm>
            <a:off x="457200" y="1151338"/>
            <a:ext cx="4040188" cy="479822"/>
          </a:xfrm>
        </p:spPr>
        <p:txBody>
          <a:bodyPr anchor="b"/>
          <a:lstStyle>
            <a:lvl1pPr marL="0" indent="0">
              <a:buNone/>
              <a:defRPr sz="1500" b="1"/>
            </a:lvl1pPr>
            <a:lvl2pPr marL="283361" indent="0">
              <a:buNone/>
              <a:defRPr sz="1300" b="1"/>
            </a:lvl2pPr>
            <a:lvl3pPr marL="566720" indent="0">
              <a:buNone/>
              <a:defRPr sz="1100" b="1"/>
            </a:lvl3pPr>
            <a:lvl4pPr marL="850081" indent="0">
              <a:buNone/>
              <a:defRPr sz="1000" b="1"/>
            </a:lvl4pPr>
            <a:lvl5pPr marL="1133441" indent="0">
              <a:buNone/>
              <a:defRPr sz="1000" b="1"/>
            </a:lvl5pPr>
            <a:lvl6pPr marL="1416791" indent="0">
              <a:buNone/>
              <a:defRPr sz="1000" b="1"/>
            </a:lvl6pPr>
            <a:lvl7pPr marL="1700161" indent="0">
              <a:buNone/>
              <a:defRPr sz="1000" b="1"/>
            </a:lvl7pPr>
            <a:lvl8pPr marL="1983515" indent="0">
              <a:buNone/>
              <a:defRPr sz="1000" b="1"/>
            </a:lvl8pPr>
            <a:lvl9pPr marL="2266871" indent="0">
              <a:buNone/>
              <a:defRPr sz="1000" b="1"/>
            </a:lvl9pPr>
          </a:lstStyle>
          <a:p>
            <a:pPr lvl="0"/>
            <a:r>
              <a:rPr lang="lt-LT"/>
              <a:t>Spustelėję redag. ruoš. teksto stilių</a:t>
            </a:r>
          </a:p>
        </p:txBody>
      </p:sp>
      <p:sp>
        <p:nvSpPr>
          <p:cNvPr id="4" name="Turinio vietos rezervavimo ženklas 3"/>
          <p:cNvSpPr>
            <a:spLocks noGrp="1"/>
          </p:cNvSpPr>
          <p:nvPr>
            <p:ph sz="half" idx="2"/>
          </p:nvPr>
        </p:nvSpPr>
        <p:spPr>
          <a:xfrm>
            <a:off x="457200" y="1631157"/>
            <a:ext cx="4040188" cy="296346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4645044" y="1151338"/>
            <a:ext cx="4041775" cy="479822"/>
          </a:xfrm>
        </p:spPr>
        <p:txBody>
          <a:bodyPr anchor="b"/>
          <a:lstStyle>
            <a:lvl1pPr marL="0" indent="0">
              <a:buNone/>
              <a:defRPr sz="1500" b="1"/>
            </a:lvl1pPr>
            <a:lvl2pPr marL="283361" indent="0">
              <a:buNone/>
              <a:defRPr sz="1300" b="1"/>
            </a:lvl2pPr>
            <a:lvl3pPr marL="566720" indent="0">
              <a:buNone/>
              <a:defRPr sz="1100" b="1"/>
            </a:lvl3pPr>
            <a:lvl4pPr marL="850081" indent="0">
              <a:buNone/>
              <a:defRPr sz="1000" b="1"/>
            </a:lvl4pPr>
            <a:lvl5pPr marL="1133441" indent="0">
              <a:buNone/>
              <a:defRPr sz="1000" b="1"/>
            </a:lvl5pPr>
            <a:lvl6pPr marL="1416791" indent="0">
              <a:buNone/>
              <a:defRPr sz="1000" b="1"/>
            </a:lvl6pPr>
            <a:lvl7pPr marL="1700161" indent="0">
              <a:buNone/>
              <a:defRPr sz="1000" b="1"/>
            </a:lvl7pPr>
            <a:lvl8pPr marL="1983515" indent="0">
              <a:buNone/>
              <a:defRPr sz="1000" b="1"/>
            </a:lvl8pPr>
            <a:lvl9pPr marL="2266871" indent="0">
              <a:buNone/>
              <a:defRPr sz="1000" b="1"/>
            </a:lvl9pPr>
          </a:lstStyle>
          <a:p>
            <a:pPr lvl="0"/>
            <a:r>
              <a:rPr lang="lt-LT"/>
              <a:t>Spustelėję redag. ruoš. teksto stilių</a:t>
            </a:r>
          </a:p>
        </p:txBody>
      </p:sp>
      <p:sp>
        <p:nvSpPr>
          <p:cNvPr id="6" name="Turinio vietos rezervavimo ženklas 5"/>
          <p:cNvSpPr>
            <a:spLocks noGrp="1"/>
          </p:cNvSpPr>
          <p:nvPr>
            <p:ph sz="quarter" idx="4"/>
          </p:nvPr>
        </p:nvSpPr>
        <p:spPr>
          <a:xfrm>
            <a:off x="4645044" y="1631157"/>
            <a:ext cx="4041775" cy="2963466"/>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8" name="Pavadinimo vietos rezervavimo ženklas 1"/>
          <p:cNvSpPr>
            <a:spLocks noGrp="1"/>
          </p:cNvSpPr>
          <p:nvPr>
            <p:ph type="title"/>
          </p:nvPr>
        </p:nvSpPr>
        <p:spPr>
          <a:xfrm>
            <a:off x="405013"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2780699209"/>
      </p:ext>
    </p:extLst>
  </p:cSld>
  <p:clrMapOvr>
    <a:masterClrMapping/>
  </p:clrMapOvr>
  <p:hf sldNum="0"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k pavadinimas">
    <p:spTree>
      <p:nvGrpSpPr>
        <p:cNvPr id="1" name=""/>
        <p:cNvGrpSpPr/>
        <p:nvPr/>
      </p:nvGrpSpPr>
      <p:grpSpPr>
        <a:xfrm>
          <a:off x="0" y="0"/>
          <a:ext cx="0" cy="0"/>
          <a:chOff x="0" y="0"/>
          <a:chExt cx="0" cy="0"/>
        </a:xfrm>
      </p:grpSpPr>
      <p:sp>
        <p:nvSpPr>
          <p:cNvPr id="2" name="Stačiakampis 1"/>
          <p:cNvSpPr/>
          <p:nvPr userDrawn="1"/>
        </p:nvSpPr>
        <p:spPr>
          <a:xfrm>
            <a:off x="0" y="3003798"/>
            <a:ext cx="9144000" cy="2139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5555" tIns="37777" rIns="75555" bIns="37777" rtlCol="0" anchor="ctr"/>
          <a:lstStyle/>
          <a:p>
            <a:pPr algn="ctr" defTabSz="755661"/>
            <a:endParaRPr lang="lt-LT" sz="900" kern="0">
              <a:solidFill>
                <a:prstClr val="white"/>
              </a:solidFill>
              <a:sym typeface="Arial"/>
            </a:endParaRPr>
          </a:p>
        </p:txBody>
      </p:sp>
      <p:sp>
        <p:nvSpPr>
          <p:cNvPr id="4" name="Pavadinimo vietos rezervavimo ženklas 1"/>
          <p:cNvSpPr>
            <a:spLocks noGrp="1"/>
          </p:cNvSpPr>
          <p:nvPr>
            <p:ph type="title"/>
          </p:nvPr>
        </p:nvSpPr>
        <p:spPr>
          <a:xfrm>
            <a:off x="405013"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125675454"/>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aveikslėlis ir antraštė">
    <p:spTree>
      <p:nvGrpSpPr>
        <p:cNvPr id="1" name=""/>
        <p:cNvGrpSpPr/>
        <p:nvPr/>
      </p:nvGrpSpPr>
      <p:grpSpPr>
        <a:xfrm>
          <a:off x="0" y="0"/>
          <a:ext cx="0" cy="0"/>
          <a:chOff x="0" y="0"/>
          <a:chExt cx="0" cy="0"/>
        </a:xfrm>
      </p:grpSpPr>
      <p:sp>
        <p:nvSpPr>
          <p:cNvPr id="3" name="Paveikslėlio vietos rezervavimo ženklas 2"/>
          <p:cNvSpPr>
            <a:spLocks noGrp="1"/>
          </p:cNvSpPr>
          <p:nvPr>
            <p:ph type="pic" idx="1"/>
          </p:nvPr>
        </p:nvSpPr>
        <p:spPr>
          <a:xfrm>
            <a:off x="0" y="1113589"/>
            <a:ext cx="9144000" cy="3086100"/>
          </a:xfrm>
        </p:spPr>
        <p:txBody>
          <a:bodyPr/>
          <a:lstStyle>
            <a:lvl1pPr marL="0" indent="0">
              <a:buNone/>
              <a:defRPr sz="2000"/>
            </a:lvl1pPr>
            <a:lvl2pPr marL="283361" indent="0">
              <a:buNone/>
              <a:defRPr sz="1700"/>
            </a:lvl2pPr>
            <a:lvl3pPr marL="566720" indent="0">
              <a:buNone/>
              <a:defRPr sz="1500"/>
            </a:lvl3pPr>
            <a:lvl4pPr marL="850081" indent="0">
              <a:buNone/>
              <a:defRPr sz="1300"/>
            </a:lvl4pPr>
            <a:lvl5pPr marL="1133441" indent="0">
              <a:buNone/>
              <a:defRPr sz="1300"/>
            </a:lvl5pPr>
            <a:lvl6pPr marL="1416791" indent="0">
              <a:buNone/>
              <a:defRPr sz="1300"/>
            </a:lvl6pPr>
            <a:lvl7pPr marL="1700161" indent="0">
              <a:buNone/>
              <a:defRPr sz="1300"/>
            </a:lvl7pPr>
            <a:lvl8pPr marL="1983515" indent="0">
              <a:buNone/>
              <a:defRPr sz="1300"/>
            </a:lvl8pPr>
            <a:lvl9pPr marL="2266871" indent="0">
              <a:buNone/>
              <a:defRPr sz="1300"/>
            </a:lvl9pPr>
          </a:lstStyle>
          <a:p>
            <a:endParaRPr lang="lt-LT"/>
          </a:p>
        </p:txBody>
      </p:sp>
      <p:sp>
        <p:nvSpPr>
          <p:cNvPr id="4" name="Teksto vietos rezervavimo ženklas 3"/>
          <p:cNvSpPr>
            <a:spLocks noGrp="1"/>
          </p:cNvSpPr>
          <p:nvPr>
            <p:ph type="body" sz="half" idx="2"/>
          </p:nvPr>
        </p:nvSpPr>
        <p:spPr>
          <a:xfrm>
            <a:off x="359532" y="4299954"/>
            <a:ext cx="5486400" cy="221197"/>
          </a:xfrm>
        </p:spPr>
        <p:txBody>
          <a:bodyPr/>
          <a:lstStyle>
            <a:lvl1pPr marL="0" indent="0">
              <a:buNone/>
              <a:defRPr sz="900"/>
            </a:lvl1pPr>
            <a:lvl2pPr marL="283361" indent="0">
              <a:buNone/>
              <a:defRPr sz="800"/>
            </a:lvl2pPr>
            <a:lvl3pPr marL="566720" indent="0">
              <a:buNone/>
              <a:defRPr sz="700"/>
            </a:lvl3pPr>
            <a:lvl4pPr marL="850081" indent="0">
              <a:buNone/>
              <a:defRPr sz="600"/>
            </a:lvl4pPr>
            <a:lvl5pPr marL="1133441" indent="0">
              <a:buNone/>
              <a:defRPr sz="600"/>
            </a:lvl5pPr>
            <a:lvl6pPr marL="1416791" indent="0">
              <a:buNone/>
              <a:defRPr sz="600"/>
            </a:lvl6pPr>
            <a:lvl7pPr marL="1700161" indent="0">
              <a:buNone/>
              <a:defRPr sz="600"/>
            </a:lvl7pPr>
            <a:lvl8pPr marL="1983515" indent="0">
              <a:buNone/>
              <a:defRPr sz="600"/>
            </a:lvl8pPr>
            <a:lvl9pPr marL="2266871" indent="0">
              <a:buNone/>
              <a:defRPr sz="600"/>
            </a:lvl9pPr>
          </a:lstStyle>
          <a:p>
            <a:pPr lvl="0"/>
            <a:r>
              <a:rPr lang="lt-LT"/>
              <a:t>Spustelėję redag. ruoš. teksto stilių</a:t>
            </a:r>
          </a:p>
        </p:txBody>
      </p:sp>
      <p:sp>
        <p:nvSpPr>
          <p:cNvPr id="6" name="Pavadinimo vietos rezervavimo ženklas 1"/>
          <p:cNvSpPr>
            <a:spLocks noGrp="1"/>
          </p:cNvSpPr>
          <p:nvPr>
            <p:ph type="title"/>
          </p:nvPr>
        </p:nvSpPr>
        <p:spPr>
          <a:xfrm>
            <a:off x="405013"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Tree>
    <p:extLst>
      <p:ext uri="{BB962C8B-B14F-4D97-AF65-F5344CB8AC3E}">
        <p14:creationId xmlns:p14="http://schemas.microsoft.com/office/powerpoint/2010/main" val="2645436933"/>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1"/>
        <p:cNvGrpSpPr/>
        <p:nvPr/>
      </p:nvGrpSpPr>
      <p:grpSpPr>
        <a:xfrm>
          <a:off x="0" y="0"/>
          <a:ext cx="0" cy="0"/>
          <a:chOff x="0" y="0"/>
          <a:chExt cx="0" cy="0"/>
        </a:xfrm>
      </p:grpSpPr>
      <p:sp>
        <p:nvSpPr>
          <p:cNvPr id="17" name="Shape 6"/>
          <p:cNvSpPr txBox="1">
            <a:spLocks noGrp="1"/>
          </p:cNvSpPr>
          <p:nvPr>
            <p:ph type="title"/>
          </p:nvPr>
        </p:nvSpPr>
        <p:spPr>
          <a:xfrm>
            <a:off x="459988" y="257120"/>
            <a:ext cx="8187782" cy="677727"/>
          </a:xfrm>
          <a:prstGeom prst="rect">
            <a:avLst/>
          </a:prstGeom>
          <a:noFill/>
          <a:ln>
            <a:noFill/>
          </a:ln>
        </p:spPr>
        <p:txBody>
          <a:bodyPr lIns="56654" tIns="56654" rIns="56654" bIns="56654" anchor="ctr" anchorCtr="0">
            <a:normAutofit/>
          </a:bodyPr>
          <a:lstStyle>
            <a:lvl1pPr marL="0" marR="0" lvl="0" indent="0" algn="l" rtl="0">
              <a:lnSpc>
                <a:spcPct val="90000"/>
              </a:lnSpc>
              <a:spcBef>
                <a:spcPts val="0"/>
              </a:spcBef>
              <a:buClr>
                <a:schemeClr val="dk2"/>
              </a:buClr>
              <a:buFont typeface="Trebuchet MS"/>
              <a:buNone/>
              <a:defRPr sz="2500" b="1" i="0" u="none" strike="noStrike" cap="none">
                <a:solidFill>
                  <a:schemeClr val="bg1"/>
                </a:solidFill>
                <a:latin typeface="Trebuchet MS"/>
                <a:ea typeface="Trebuchet MS"/>
                <a:cs typeface="Trebuchet MS"/>
                <a:sym typeface="Trebuchet MS"/>
              </a:defRPr>
            </a:lvl1pPr>
            <a:lvl2pPr lvl="1" indent="0">
              <a:spcBef>
                <a:spcPts val="0"/>
              </a:spcBef>
              <a:buNone/>
              <a:defRPr sz="1100"/>
            </a:lvl2pPr>
            <a:lvl3pPr lvl="2" indent="0">
              <a:spcBef>
                <a:spcPts val="0"/>
              </a:spcBef>
              <a:buNone/>
              <a:defRPr sz="1100"/>
            </a:lvl3pPr>
            <a:lvl4pPr lvl="3" indent="0">
              <a:spcBef>
                <a:spcPts val="0"/>
              </a:spcBef>
              <a:buNone/>
              <a:defRPr sz="1100"/>
            </a:lvl4pPr>
            <a:lvl5pPr lvl="4" indent="0">
              <a:spcBef>
                <a:spcPts val="0"/>
              </a:spcBef>
              <a:buNone/>
              <a:defRPr sz="1100"/>
            </a:lvl5pPr>
            <a:lvl6pPr lvl="5" indent="0">
              <a:spcBef>
                <a:spcPts val="0"/>
              </a:spcBef>
              <a:buNone/>
              <a:defRPr sz="1100"/>
            </a:lvl6pPr>
            <a:lvl7pPr lvl="6" indent="0">
              <a:spcBef>
                <a:spcPts val="0"/>
              </a:spcBef>
              <a:buNone/>
              <a:defRPr sz="1100"/>
            </a:lvl7pPr>
            <a:lvl8pPr lvl="7" indent="0">
              <a:spcBef>
                <a:spcPts val="0"/>
              </a:spcBef>
              <a:buNone/>
              <a:defRPr sz="1100"/>
            </a:lvl8pPr>
            <a:lvl9pPr lvl="8" indent="0">
              <a:spcBef>
                <a:spcPts val="0"/>
              </a:spcBef>
              <a:buNone/>
              <a:defRPr sz="1100"/>
            </a:lvl9pPr>
          </a:lstStyle>
          <a:p>
            <a:endParaRPr dirty="0"/>
          </a:p>
        </p:txBody>
      </p:sp>
      <p:sp>
        <p:nvSpPr>
          <p:cNvPr id="18" name="Shape 7"/>
          <p:cNvSpPr txBox="1">
            <a:spLocks noGrp="1"/>
          </p:cNvSpPr>
          <p:nvPr>
            <p:ph idx="1"/>
          </p:nvPr>
        </p:nvSpPr>
        <p:spPr>
          <a:xfrm>
            <a:off x="459988" y="1789771"/>
            <a:ext cx="8187782" cy="2718110"/>
          </a:xfrm>
          <a:prstGeom prst="rect">
            <a:avLst/>
          </a:prstGeom>
          <a:noFill/>
          <a:ln>
            <a:noFill/>
          </a:ln>
        </p:spPr>
        <p:txBody>
          <a:bodyPr lIns="56654" tIns="56654" rIns="56654" bIns="56654" anchor="t" anchorCtr="0"/>
          <a:lstStyle>
            <a:lvl1pPr marL="141686" marR="0" lvl="0" indent="-31493" algn="l" rtl="0">
              <a:lnSpc>
                <a:spcPct val="90000"/>
              </a:lnSpc>
              <a:spcBef>
                <a:spcPts val="620"/>
              </a:spcBef>
              <a:buClr>
                <a:schemeClr val="dk2"/>
              </a:buClr>
              <a:buSzPct val="100000"/>
              <a:buFont typeface="Arial"/>
              <a:buChar char="•"/>
              <a:defRPr sz="1700" b="0" i="0" u="none" strike="noStrike" cap="none">
                <a:solidFill>
                  <a:schemeClr val="dk2"/>
                </a:solidFill>
                <a:latin typeface="Trebuchet MS"/>
                <a:ea typeface="Trebuchet MS"/>
                <a:cs typeface="Trebuchet MS"/>
                <a:sym typeface="Trebuchet MS"/>
              </a:defRPr>
            </a:lvl1pPr>
            <a:lvl2pPr marL="425040" marR="0" lvl="1" indent="-47230" algn="l" rtl="0">
              <a:lnSpc>
                <a:spcPct val="90000"/>
              </a:lnSpc>
              <a:spcBef>
                <a:spcPts val="310"/>
              </a:spcBef>
              <a:buClr>
                <a:schemeClr val="dk2"/>
              </a:buClr>
              <a:buSzPct val="100000"/>
              <a:buFont typeface="Arial"/>
              <a:buChar char="•"/>
              <a:defRPr sz="1500" b="0" i="0" u="none" strike="noStrike" cap="none">
                <a:solidFill>
                  <a:schemeClr val="dk2"/>
                </a:solidFill>
                <a:latin typeface="Trebuchet MS"/>
                <a:ea typeface="Trebuchet MS"/>
                <a:cs typeface="Trebuchet MS"/>
                <a:sym typeface="Trebuchet MS"/>
              </a:defRPr>
            </a:lvl2pPr>
            <a:lvl3pPr marL="708395" marR="0" lvl="2" indent="-62969" algn="l" rtl="0">
              <a:lnSpc>
                <a:spcPct val="90000"/>
              </a:lnSpc>
              <a:spcBef>
                <a:spcPts val="310"/>
              </a:spcBef>
              <a:buClr>
                <a:schemeClr val="dk2"/>
              </a:buClr>
              <a:buSzPct val="100000"/>
              <a:buFont typeface="Arial"/>
              <a:buChar char="•"/>
              <a:defRPr sz="1300" b="0" i="0" u="none" strike="noStrike" cap="none">
                <a:solidFill>
                  <a:schemeClr val="dk2"/>
                </a:solidFill>
                <a:latin typeface="Trebuchet MS"/>
                <a:ea typeface="Trebuchet MS"/>
                <a:cs typeface="Trebuchet MS"/>
                <a:sym typeface="Trebuchet MS"/>
              </a:defRPr>
            </a:lvl3pPr>
            <a:lvl4pPr marL="991766" marR="0" lvl="3" indent="-70844"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4pPr>
            <a:lvl5pPr marL="1275116" marR="0" lvl="4" indent="-70844"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5pPr>
            <a:lvl6pPr marL="1558475" marR="0" lvl="5"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35" marR="0" lvl="6"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196" marR="0" lvl="7"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555" marR="0" lvl="8"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
        <p:nvSpPr>
          <p:cNvPr id="7" name="Shape 23"/>
          <p:cNvSpPr txBox="1">
            <a:spLocks noGrp="1"/>
          </p:cNvSpPr>
          <p:nvPr>
            <p:ph type="body" idx="10"/>
          </p:nvPr>
        </p:nvSpPr>
        <p:spPr>
          <a:xfrm>
            <a:off x="459987" y="1226651"/>
            <a:ext cx="8187784" cy="479503"/>
          </a:xfrm>
          <a:prstGeom prst="rect">
            <a:avLst/>
          </a:prstGeom>
          <a:noFill/>
          <a:ln>
            <a:noFill/>
          </a:ln>
        </p:spPr>
        <p:txBody>
          <a:bodyPr lIns="56654" tIns="56654" rIns="56654" bIns="56654" anchor="t" anchorCtr="0"/>
          <a:lstStyle>
            <a:lvl1pPr marL="0" marR="0" lvl="0" indent="0" algn="l" rtl="0">
              <a:lnSpc>
                <a:spcPct val="90000"/>
              </a:lnSpc>
              <a:spcBef>
                <a:spcPts val="0"/>
              </a:spcBef>
              <a:buClr>
                <a:schemeClr val="lt1"/>
              </a:buClr>
              <a:buSzPct val="100000"/>
              <a:buFont typeface="Arial" panose="020B0604020202020204" pitchFamily="34" charset="0"/>
              <a:buNone/>
              <a:defRPr sz="1700" b="1" i="0" u="none" strike="noStrike" cap="none" baseline="0">
                <a:solidFill>
                  <a:schemeClr val="bg1">
                    <a:lumMod val="50000"/>
                  </a:schemeClr>
                </a:solidFill>
                <a:latin typeface="Trebuchet MS"/>
                <a:ea typeface="Trebuchet MS"/>
                <a:cs typeface="Trebuchet MS"/>
                <a:sym typeface="Trebuchet MS"/>
              </a:defRPr>
            </a:lvl1pPr>
            <a:lvl2pPr marL="425040" marR="0" lvl="1" indent="-47230"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395" marR="0" lvl="2" indent="-62969"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66" marR="0" lvl="3"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16" marR="0" lvl="4"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475" marR="0" lvl="5"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35" marR="0" lvl="6"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196" marR="0" lvl="7"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555" marR="0" lvl="8"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Tree>
    <p:extLst>
      <p:ext uri="{BB962C8B-B14F-4D97-AF65-F5344CB8AC3E}">
        <p14:creationId xmlns:p14="http://schemas.microsoft.com/office/powerpoint/2010/main" val="13315977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Two Content">
    <p:bg>
      <p:bgRef idx="1001">
        <a:schemeClr val="bg2"/>
      </p:bgRef>
    </p:bg>
    <p:spTree>
      <p:nvGrpSpPr>
        <p:cNvPr id="1" name="Shape 20"/>
        <p:cNvGrpSpPr/>
        <p:nvPr/>
      </p:nvGrpSpPr>
      <p:grpSpPr>
        <a:xfrm>
          <a:off x="0" y="0"/>
          <a:ext cx="0" cy="0"/>
          <a:chOff x="0" y="0"/>
          <a:chExt cx="0" cy="0"/>
        </a:xfrm>
      </p:grpSpPr>
      <p:sp>
        <p:nvSpPr>
          <p:cNvPr id="3" name="Stačiakampis 2"/>
          <p:cNvSpPr/>
          <p:nvPr userDrawn="1"/>
        </p:nvSpPr>
        <p:spPr>
          <a:xfrm>
            <a:off x="900" y="0"/>
            <a:ext cx="91422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6666" tIns="28340" rIns="56666" bIns="28340" rtlCol="0" anchor="ctr"/>
          <a:lstStyle/>
          <a:p>
            <a:pPr algn="ctr" defTabSz="755661"/>
            <a:endParaRPr lang="lt-LT" sz="900" kern="0">
              <a:solidFill>
                <a:prstClr val="white"/>
              </a:solidFill>
              <a:sym typeface="Arial"/>
            </a:endParaRPr>
          </a:p>
        </p:txBody>
      </p:sp>
      <p:sp>
        <p:nvSpPr>
          <p:cNvPr id="5" name="Picture Placeholder 3"/>
          <p:cNvSpPr>
            <a:spLocks noGrp="1"/>
          </p:cNvSpPr>
          <p:nvPr>
            <p:ph type="pic" sz="quarter" idx="12"/>
          </p:nvPr>
        </p:nvSpPr>
        <p:spPr>
          <a:xfrm>
            <a:off x="900" y="0"/>
            <a:ext cx="9142200" cy="5143500"/>
          </a:xfrm>
          <a:prstGeom prst="rect">
            <a:avLst/>
          </a:prstGeom>
        </p:spPr>
        <p:txBody>
          <a:bodyPr/>
          <a:lstStyle>
            <a:lvl1pPr>
              <a:defRPr sz="800">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80527208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wo Content">
    <p:bg>
      <p:bgRef idx="1001">
        <a:schemeClr val="bg2"/>
      </p:bgRef>
    </p:bg>
    <p:spTree>
      <p:nvGrpSpPr>
        <p:cNvPr id="1" name="Shape 20"/>
        <p:cNvGrpSpPr/>
        <p:nvPr/>
      </p:nvGrpSpPr>
      <p:grpSpPr>
        <a:xfrm>
          <a:off x="0" y="0"/>
          <a:ext cx="0" cy="0"/>
          <a:chOff x="0" y="0"/>
          <a:chExt cx="0" cy="0"/>
        </a:xfrm>
      </p:grpSpPr>
      <p:sp>
        <p:nvSpPr>
          <p:cNvPr id="3" name="Stačiakampis 2"/>
          <p:cNvSpPr/>
          <p:nvPr userDrawn="1"/>
        </p:nvSpPr>
        <p:spPr>
          <a:xfrm>
            <a:off x="900" y="0"/>
            <a:ext cx="9142200" cy="5143500"/>
          </a:xfrm>
          <a:prstGeom prst="rect">
            <a:avLst/>
          </a:prstGeom>
          <a:solidFill>
            <a:srgbClr val="00517D"/>
          </a:solidFill>
          <a:ln>
            <a:noFill/>
          </a:ln>
        </p:spPr>
        <p:style>
          <a:lnRef idx="2">
            <a:schemeClr val="accent1">
              <a:shade val="50000"/>
            </a:schemeClr>
          </a:lnRef>
          <a:fillRef idx="1">
            <a:schemeClr val="accent1"/>
          </a:fillRef>
          <a:effectRef idx="0">
            <a:schemeClr val="accent1"/>
          </a:effectRef>
          <a:fontRef idx="minor">
            <a:schemeClr val="lt1"/>
          </a:fontRef>
        </p:style>
        <p:txBody>
          <a:bodyPr lIns="56666" tIns="28340" rIns="56666" bIns="28340" rtlCol="0" anchor="ctr"/>
          <a:lstStyle/>
          <a:p>
            <a:pPr algn="ctr" defTabSz="755661"/>
            <a:endParaRPr lang="lt-LT" sz="900" kern="0">
              <a:solidFill>
                <a:prstClr val="white"/>
              </a:solidFill>
              <a:sym typeface="Arial"/>
            </a:endParaRPr>
          </a:p>
        </p:txBody>
      </p:sp>
      <p:sp>
        <p:nvSpPr>
          <p:cNvPr id="4" name="Rectangle 5"/>
          <p:cNvSpPr/>
          <p:nvPr userDrawn="1"/>
        </p:nvSpPr>
        <p:spPr>
          <a:xfrm>
            <a:off x="2" y="0"/>
            <a:ext cx="9149127" cy="5143500"/>
          </a:xfrm>
          <a:prstGeom prst="rect">
            <a:avLst/>
          </a:prstGeom>
          <a:solidFill>
            <a:srgbClr val="102950"/>
          </a:solidFill>
          <a:ln>
            <a:noFill/>
          </a:ln>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61"/>
            <a:endParaRPr lang="en-US" sz="900" kern="0">
              <a:solidFill>
                <a:prstClr val="white"/>
              </a:solidFill>
              <a:sym typeface="Arial"/>
            </a:endParaRPr>
          </a:p>
        </p:txBody>
      </p:sp>
    </p:spTree>
    <p:extLst>
      <p:ext uri="{BB962C8B-B14F-4D97-AF65-F5344CB8AC3E}">
        <p14:creationId xmlns:p14="http://schemas.microsoft.com/office/powerpoint/2010/main" val="4184462589"/>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Shape 20"/>
        <p:cNvGrpSpPr/>
        <p:nvPr/>
      </p:nvGrpSpPr>
      <p:grpSpPr>
        <a:xfrm>
          <a:off x="0" y="0"/>
          <a:ext cx="0" cy="0"/>
          <a:chOff x="0" y="0"/>
          <a:chExt cx="0" cy="0"/>
        </a:xfrm>
      </p:grpSpPr>
      <p:sp>
        <p:nvSpPr>
          <p:cNvPr id="23" name="Shape 23"/>
          <p:cNvSpPr txBox="1">
            <a:spLocks noGrp="1"/>
          </p:cNvSpPr>
          <p:nvPr>
            <p:ph type="body" idx="1"/>
          </p:nvPr>
        </p:nvSpPr>
        <p:spPr>
          <a:xfrm>
            <a:off x="628651" y="1599646"/>
            <a:ext cx="3886200" cy="3033080"/>
          </a:xfrm>
          <a:prstGeom prst="rect">
            <a:avLst/>
          </a:prstGeom>
          <a:noFill/>
          <a:ln>
            <a:noFill/>
          </a:ln>
        </p:spPr>
        <p:txBody>
          <a:bodyPr lIns="56654" tIns="56654" rIns="56654" bIns="56654" anchor="t" anchorCtr="0"/>
          <a:lstStyle>
            <a:lvl1pPr marL="141686" marR="0" lvl="0" indent="-31493" algn="l" rtl="0">
              <a:lnSpc>
                <a:spcPct val="90000"/>
              </a:lnSpc>
              <a:spcBef>
                <a:spcPts val="620"/>
              </a:spcBef>
              <a:buClr>
                <a:schemeClr val="lt1"/>
              </a:buClr>
              <a:buSzPct val="100000"/>
              <a:buFont typeface="Arial"/>
              <a:buChar char="•"/>
              <a:defRPr sz="1700" b="0" i="0" u="none" strike="noStrike" cap="none">
                <a:solidFill>
                  <a:schemeClr val="lt1"/>
                </a:solidFill>
                <a:latin typeface="Trebuchet MS"/>
                <a:ea typeface="Trebuchet MS"/>
                <a:cs typeface="Trebuchet MS"/>
                <a:sym typeface="Trebuchet MS"/>
              </a:defRPr>
            </a:lvl1pPr>
            <a:lvl2pPr marL="425040" marR="0" lvl="1" indent="-47230"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395" marR="0" lvl="2" indent="-62969"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66" marR="0" lvl="3"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16" marR="0" lvl="4"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475" marR="0" lvl="5"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35" marR="0" lvl="6"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196" marR="0" lvl="7"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555" marR="0" lvl="8"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dirty="0"/>
          </a:p>
        </p:txBody>
      </p:sp>
      <p:sp>
        <p:nvSpPr>
          <p:cNvPr id="24" name="Shape 24"/>
          <p:cNvSpPr txBox="1">
            <a:spLocks noGrp="1"/>
          </p:cNvSpPr>
          <p:nvPr>
            <p:ph type="body" idx="2"/>
          </p:nvPr>
        </p:nvSpPr>
        <p:spPr>
          <a:xfrm>
            <a:off x="4629150" y="1599646"/>
            <a:ext cx="3886200" cy="3033080"/>
          </a:xfrm>
          <a:prstGeom prst="rect">
            <a:avLst/>
          </a:prstGeom>
          <a:noFill/>
          <a:ln>
            <a:noFill/>
          </a:ln>
        </p:spPr>
        <p:txBody>
          <a:bodyPr lIns="56654" tIns="56654" rIns="56654" bIns="56654" anchor="t" anchorCtr="0"/>
          <a:lstStyle>
            <a:lvl1pPr marL="141686" marR="0" lvl="0" indent="-31493" algn="l" rtl="0">
              <a:lnSpc>
                <a:spcPct val="90000"/>
              </a:lnSpc>
              <a:spcBef>
                <a:spcPts val="620"/>
              </a:spcBef>
              <a:buClr>
                <a:schemeClr val="lt1"/>
              </a:buClr>
              <a:buSzPct val="100000"/>
              <a:buFont typeface="Arial"/>
              <a:buChar char="•"/>
              <a:defRPr sz="1700" b="0" i="0" u="none" strike="noStrike" cap="none">
                <a:solidFill>
                  <a:schemeClr val="lt1"/>
                </a:solidFill>
                <a:latin typeface="Trebuchet MS"/>
                <a:ea typeface="Trebuchet MS"/>
                <a:cs typeface="Trebuchet MS"/>
                <a:sym typeface="Trebuchet MS"/>
              </a:defRPr>
            </a:lvl1pPr>
            <a:lvl2pPr marL="425040" marR="0" lvl="1" indent="-47230" algn="l" rtl="0">
              <a:lnSpc>
                <a:spcPct val="90000"/>
              </a:lnSpc>
              <a:spcBef>
                <a:spcPts val="310"/>
              </a:spcBef>
              <a:buClr>
                <a:schemeClr val="lt1"/>
              </a:buClr>
              <a:buSzPct val="100000"/>
              <a:buFont typeface="Arial"/>
              <a:buChar char="•"/>
              <a:defRPr sz="1500" b="0" i="0" u="none" strike="noStrike" cap="none">
                <a:solidFill>
                  <a:schemeClr val="lt1"/>
                </a:solidFill>
                <a:latin typeface="Trebuchet MS"/>
                <a:ea typeface="Trebuchet MS"/>
                <a:cs typeface="Trebuchet MS"/>
                <a:sym typeface="Trebuchet MS"/>
              </a:defRPr>
            </a:lvl2pPr>
            <a:lvl3pPr marL="708395" marR="0" lvl="2" indent="-62969" algn="l" rtl="0">
              <a:lnSpc>
                <a:spcPct val="90000"/>
              </a:lnSpc>
              <a:spcBef>
                <a:spcPts val="310"/>
              </a:spcBef>
              <a:buClr>
                <a:schemeClr val="lt1"/>
              </a:buClr>
              <a:buSzPct val="100000"/>
              <a:buFont typeface="Arial"/>
              <a:buChar char="•"/>
              <a:defRPr sz="1300" b="0" i="0" u="none" strike="noStrike" cap="none">
                <a:solidFill>
                  <a:schemeClr val="lt1"/>
                </a:solidFill>
                <a:latin typeface="Trebuchet MS"/>
                <a:ea typeface="Trebuchet MS"/>
                <a:cs typeface="Trebuchet MS"/>
                <a:sym typeface="Trebuchet MS"/>
              </a:defRPr>
            </a:lvl3pPr>
            <a:lvl4pPr marL="991766" marR="0" lvl="3"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4pPr>
            <a:lvl5pPr marL="1275116" marR="0" lvl="4" indent="-70844" algn="l" rtl="0">
              <a:lnSpc>
                <a:spcPct val="90000"/>
              </a:lnSpc>
              <a:spcBef>
                <a:spcPts val="310"/>
              </a:spcBef>
              <a:buClr>
                <a:schemeClr val="lt1"/>
              </a:buClr>
              <a:buSzPct val="100000"/>
              <a:buFont typeface="Arial"/>
              <a:buChar char="•"/>
              <a:defRPr sz="1100" b="0" i="0" u="none" strike="noStrike" cap="none">
                <a:solidFill>
                  <a:schemeClr val="lt1"/>
                </a:solidFill>
                <a:latin typeface="Trebuchet MS"/>
                <a:ea typeface="Trebuchet MS"/>
                <a:cs typeface="Trebuchet MS"/>
                <a:sym typeface="Trebuchet MS"/>
              </a:defRPr>
            </a:lvl5pPr>
            <a:lvl6pPr marL="1558475" marR="0" lvl="5"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835" marR="0" lvl="6"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196" marR="0" lvl="7"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555" marR="0" lvl="8" indent="-70844"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endParaRPr/>
          </a:p>
        </p:txBody>
      </p:sp>
      <p:sp>
        <p:nvSpPr>
          <p:cNvPr id="2" name="Rectangle 1"/>
          <p:cNvSpPr/>
          <p:nvPr userDrawn="1"/>
        </p:nvSpPr>
        <p:spPr>
          <a:xfrm>
            <a:off x="0" y="-16335"/>
            <a:ext cx="9144000" cy="967907"/>
          </a:xfrm>
          <a:prstGeom prst="rect">
            <a:avLst/>
          </a:prstGeom>
          <a:solidFill>
            <a:srgbClr val="00517D"/>
          </a:solidFill>
          <a:ln>
            <a:noFill/>
          </a:ln>
          <a:effectLst/>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61"/>
            <a:endParaRPr lang="en-US" sz="900" kern="0">
              <a:solidFill>
                <a:prstClr val="white"/>
              </a:solidFill>
              <a:sym typeface="Arial"/>
            </a:endParaRPr>
          </a:p>
        </p:txBody>
      </p:sp>
      <p:sp>
        <p:nvSpPr>
          <p:cNvPr id="10" name="Shape 8"/>
          <p:cNvSpPr txBox="1">
            <a:spLocks noGrp="1"/>
          </p:cNvSpPr>
          <p:nvPr>
            <p:ph type="dt" idx="10"/>
          </p:nvPr>
        </p:nvSpPr>
        <p:spPr>
          <a:xfrm>
            <a:off x="628667" y="4767267"/>
            <a:ext cx="2057399" cy="273844"/>
          </a:xfrm>
          <a:prstGeom prst="rect">
            <a:avLst/>
          </a:prstGeom>
          <a:noFill/>
          <a:ln>
            <a:noFill/>
          </a:ln>
        </p:spPr>
        <p:txBody>
          <a:bodyPr lIns="56654" tIns="56654" rIns="56654" bIns="56654" anchor="ctr" anchorCtr="0"/>
          <a:lstStyle>
            <a:lvl1pPr marL="0" marR="0" lvl="0" indent="0" algn="l" rtl="0">
              <a:spcBef>
                <a:spcPts val="0"/>
              </a:spcBef>
              <a:buNone/>
              <a:defRPr sz="800" b="0" i="0" u="none" strike="noStrike" cap="none">
                <a:solidFill>
                  <a:schemeClr val="bg1"/>
                </a:solidFill>
                <a:latin typeface="Trebuchet MS"/>
                <a:ea typeface="Trebuchet MS"/>
                <a:cs typeface="Trebuchet MS"/>
                <a:sym typeface="Trebuchet MS"/>
              </a:defRPr>
            </a:lvl1pPr>
            <a:lvl2pPr marL="283361"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20"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081"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41"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791"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161"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515"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871"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61"/>
            <a:r>
              <a:rPr lang="it-IT" kern="0">
                <a:solidFill>
                  <a:prstClr val="white"/>
                </a:solidFill>
              </a:rPr>
              <a:t>2017 spalio 11 d.</a:t>
            </a:r>
            <a:endParaRPr lang="it-IT" kern="0" dirty="0">
              <a:solidFill>
                <a:prstClr val="white"/>
              </a:solidFill>
            </a:endParaRPr>
          </a:p>
        </p:txBody>
      </p:sp>
      <p:sp>
        <p:nvSpPr>
          <p:cNvPr id="11" name="Shape 9"/>
          <p:cNvSpPr txBox="1">
            <a:spLocks noGrp="1"/>
          </p:cNvSpPr>
          <p:nvPr>
            <p:ph type="ftr" idx="11"/>
          </p:nvPr>
        </p:nvSpPr>
        <p:spPr>
          <a:xfrm>
            <a:off x="3028951" y="4767267"/>
            <a:ext cx="3086100" cy="273844"/>
          </a:xfrm>
          <a:prstGeom prst="rect">
            <a:avLst/>
          </a:prstGeom>
          <a:noFill/>
          <a:ln>
            <a:noFill/>
          </a:ln>
        </p:spPr>
        <p:txBody>
          <a:bodyPr lIns="56654" tIns="56654" rIns="56654" bIns="56654" anchor="ctr" anchorCtr="0"/>
          <a:lstStyle>
            <a:lvl1pPr marL="0" marR="0" lvl="0" indent="0" algn="ctr" rtl="0">
              <a:spcBef>
                <a:spcPts val="0"/>
              </a:spcBef>
              <a:buNone/>
              <a:defRPr sz="800" b="0" i="0" u="none" strike="noStrike" cap="none">
                <a:solidFill>
                  <a:srgbClr val="FFFFFF"/>
                </a:solidFill>
                <a:latin typeface="Trebuchet MS"/>
                <a:ea typeface="Trebuchet MS"/>
                <a:cs typeface="Trebuchet MS"/>
                <a:sym typeface="Trebuchet MS"/>
              </a:defRPr>
            </a:lvl1pPr>
            <a:lvl2pPr marL="283361"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20"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081"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41"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791"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161"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515"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871"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61"/>
            <a:r>
              <a:rPr lang="sk-SK" kern="0"/>
              <a:t>2018 m. BIUDŽETO</a:t>
            </a:r>
            <a:r>
              <a:rPr lang="en-US" kern="0"/>
              <a:t> PROJEKTAS</a:t>
            </a:r>
            <a:endParaRPr lang="sk-SK" kern="0" dirty="0"/>
          </a:p>
        </p:txBody>
      </p:sp>
    </p:spTree>
    <p:extLst>
      <p:ext uri="{BB962C8B-B14F-4D97-AF65-F5344CB8AC3E}">
        <p14:creationId xmlns:p14="http://schemas.microsoft.com/office/powerpoint/2010/main" val="16438030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1_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85800" y="209987"/>
            <a:ext cx="7772400" cy="61317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15373118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Pasirinktinis maketa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5516BF-CEAB-6A42-9380-86570775B0F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6595991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Pasirinktinis maketa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D5516BF-CEAB-6A42-9380-86570775B0FA}"/>
              </a:ext>
            </a:extLst>
          </p:cNvPr>
          <p:cNvPicPr>
            <a:picLocks noChangeAspect="1"/>
          </p:cNvPicPr>
          <p:nvPr userDrawn="1"/>
        </p:nvPicPr>
        <p:blipFill>
          <a:blip r:embed="rId2"/>
          <a:stretch>
            <a:fillRect/>
          </a:stretch>
        </p:blipFill>
        <p:spPr>
          <a:xfrm>
            <a:off x="0" y="1131591"/>
            <a:ext cx="9144000" cy="4011910"/>
          </a:xfrm>
          <a:prstGeom prst="rect">
            <a:avLst/>
          </a:prstGeom>
        </p:spPr>
      </p:pic>
    </p:spTree>
    <p:extLst>
      <p:ext uri="{BB962C8B-B14F-4D97-AF65-F5344CB8AC3E}">
        <p14:creationId xmlns:p14="http://schemas.microsoft.com/office/powerpoint/2010/main" val="1062092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wo Content">
    <p:bg>
      <p:bgRef idx="1001">
        <a:schemeClr val="bg2"/>
      </p:bgRef>
    </p:bg>
    <p:spTree>
      <p:nvGrpSpPr>
        <p:cNvPr id="1" name="Shape 20"/>
        <p:cNvGrpSpPr/>
        <p:nvPr/>
      </p:nvGrpSpPr>
      <p:grpSpPr>
        <a:xfrm>
          <a:off x="0" y="0"/>
          <a:ext cx="0" cy="0"/>
          <a:chOff x="0" y="0"/>
          <a:chExt cx="0" cy="0"/>
        </a:xfrm>
      </p:grpSpPr>
      <p:sp>
        <p:nvSpPr>
          <p:cNvPr id="3" name="Stačiakampis 2"/>
          <p:cNvSpPr/>
          <p:nvPr userDrawn="1"/>
        </p:nvSpPr>
        <p:spPr>
          <a:xfrm>
            <a:off x="900" y="0"/>
            <a:ext cx="9142200" cy="5143500"/>
          </a:xfrm>
          <a:prstGeom prst="rect">
            <a:avLst/>
          </a:prstGeom>
          <a:solidFill>
            <a:srgbClr val="00517D"/>
          </a:solidFill>
          <a:ln>
            <a:noFill/>
          </a:ln>
        </p:spPr>
        <p:style>
          <a:lnRef idx="2">
            <a:schemeClr val="accent1">
              <a:shade val="50000"/>
            </a:schemeClr>
          </a:lnRef>
          <a:fillRef idx="1">
            <a:schemeClr val="accent1"/>
          </a:fillRef>
          <a:effectRef idx="0">
            <a:schemeClr val="accent1"/>
          </a:effectRef>
          <a:fontRef idx="minor">
            <a:schemeClr val="lt1"/>
          </a:fontRef>
        </p:style>
        <p:txBody>
          <a:bodyPr lIns="56665" tIns="28340" rIns="56665" bIns="28340" rtlCol="0" anchor="ctr"/>
          <a:lstStyle/>
          <a:p>
            <a:pPr algn="ctr" defTabSz="755661"/>
            <a:endParaRPr lang="lt-LT" sz="900" kern="0">
              <a:solidFill>
                <a:prstClr val="white"/>
              </a:solidFill>
              <a:sym typeface="Arial"/>
            </a:endParaRPr>
          </a:p>
        </p:txBody>
      </p:sp>
      <p:sp>
        <p:nvSpPr>
          <p:cNvPr id="4" name="Rectangle 5"/>
          <p:cNvSpPr/>
          <p:nvPr userDrawn="1"/>
        </p:nvSpPr>
        <p:spPr>
          <a:xfrm>
            <a:off x="2" y="0"/>
            <a:ext cx="9149127" cy="5143500"/>
          </a:xfrm>
          <a:prstGeom prst="rect">
            <a:avLst/>
          </a:prstGeom>
          <a:solidFill>
            <a:srgbClr val="102950"/>
          </a:solidFill>
          <a:ln>
            <a:noFill/>
          </a:ln>
        </p:spPr>
        <p:style>
          <a:lnRef idx="1">
            <a:schemeClr val="accent1"/>
          </a:lnRef>
          <a:fillRef idx="3">
            <a:schemeClr val="accent1"/>
          </a:fillRef>
          <a:effectRef idx="2">
            <a:schemeClr val="accent1"/>
          </a:effectRef>
          <a:fontRef idx="minor">
            <a:schemeClr val="lt1"/>
          </a:fontRef>
        </p:style>
        <p:txBody>
          <a:bodyPr lIns="56665" tIns="28340" rIns="56665" bIns="28340" rtlCol="0" anchor="ctr"/>
          <a:lstStyle/>
          <a:p>
            <a:pPr algn="ctr" defTabSz="755661"/>
            <a:endParaRPr lang="en-US" sz="900" kern="0">
              <a:solidFill>
                <a:prstClr val="white"/>
              </a:solidFill>
              <a:sym typeface="Arial"/>
            </a:endParaRPr>
          </a:p>
        </p:txBody>
      </p:sp>
    </p:spTree>
    <p:extLst>
      <p:ext uri="{BB962C8B-B14F-4D97-AF65-F5344CB8AC3E}">
        <p14:creationId xmlns:p14="http://schemas.microsoft.com/office/powerpoint/2010/main" val="1150325841"/>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_Pasirinktinis maketas">
    <p:spTree>
      <p:nvGrpSpPr>
        <p:cNvPr id="1" name=""/>
        <p:cNvGrpSpPr/>
        <p:nvPr/>
      </p:nvGrpSpPr>
      <p:grpSpPr>
        <a:xfrm>
          <a:off x="0" y="0"/>
          <a:ext cx="0" cy="0"/>
          <a:chOff x="0" y="0"/>
          <a:chExt cx="0" cy="0"/>
        </a:xfrm>
      </p:grpSpPr>
      <p:sp>
        <p:nvSpPr>
          <p:cNvPr id="8" name="Shape 8"/>
          <p:cNvSpPr txBox="1">
            <a:spLocks noGrp="1"/>
          </p:cNvSpPr>
          <p:nvPr>
            <p:ph type="dt" idx="2"/>
          </p:nvPr>
        </p:nvSpPr>
        <p:spPr>
          <a:xfrm>
            <a:off x="461396" y="4767264"/>
            <a:ext cx="2057399" cy="273844"/>
          </a:xfrm>
          <a:prstGeom prst="rect">
            <a:avLst/>
          </a:prstGeom>
          <a:noFill/>
          <a:ln>
            <a:noFill/>
          </a:ln>
        </p:spPr>
        <p:txBody>
          <a:bodyPr lIns="56659" tIns="56659" rIns="56659" bIns="56659" anchor="ctr" anchorCtr="0"/>
          <a:lstStyle>
            <a:lvl1pPr marL="0" marR="0" lvl="0" indent="0" algn="l" rtl="0">
              <a:spcBef>
                <a:spcPts val="0"/>
              </a:spcBef>
              <a:buNone/>
              <a:defRPr sz="800" b="0" i="0" u="none" strike="noStrike" cap="none">
                <a:solidFill>
                  <a:srgbClr val="FFFFFF"/>
                </a:solidFill>
                <a:latin typeface="Trebuchet MS"/>
                <a:ea typeface="Trebuchet MS"/>
                <a:cs typeface="Trebuchet MS"/>
                <a:sym typeface="Trebuchet MS"/>
              </a:defRPr>
            </a:lvl1pPr>
            <a:lvl2pPr marL="283374"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49"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23"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98"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60"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46"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614"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982"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61"/>
            <a:r>
              <a:rPr lang="it-IT" kern="0"/>
              <a:t>2017 </a:t>
            </a:r>
            <a:r>
              <a:rPr lang="lt-LT" kern="0"/>
              <a:t>xxxxx xx </a:t>
            </a:r>
            <a:r>
              <a:rPr lang="it-IT" kern="0"/>
              <a:t>d.</a:t>
            </a:r>
            <a:endParaRPr lang="it-IT" kern="0" dirty="0"/>
          </a:p>
        </p:txBody>
      </p:sp>
      <p:sp>
        <p:nvSpPr>
          <p:cNvPr id="9" name="Shape 9"/>
          <p:cNvSpPr txBox="1">
            <a:spLocks noGrp="1"/>
          </p:cNvSpPr>
          <p:nvPr>
            <p:ph type="ftr" idx="3"/>
          </p:nvPr>
        </p:nvSpPr>
        <p:spPr>
          <a:xfrm>
            <a:off x="3028951" y="4767264"/>
            <a:ext cx="3086100" cy="273844"/>
          </a:xfrm>
          <a:prstGeom prst="rect">
            <a:avLst/>
          </a:prstGeom>
          <a:noFill/>
          <a:ln>
            <a:noFill/>
          </a:ln>
        </p:spPr>
        <p:txBody>
          <a:bodyPr lIns="56659" tIns="56659" rIns="56659" bIns="56659" anchor="ctr" anchorCtr="0"/>
          <a:lstStyle>
            <a:lvl1pPr marL="0" marR="0" lvl="0" indent="0" algn="ctr" rtl="0">
              <a:spcBef>
                <a:spcPts val="0"/>
              </a:spcBef>
              <a:buNone/>
              <a:defRPr sz="800" b="0" i="0" u="none" strike="noStrike" cap="none">
                <a:solidFill>
                  <a:srgbClr val="FFFFFF"/>
                </a:solidFill>
                <a:latin typeface="Trebuchet MS"/>
                <a:ea typeface="Trebuchet MS"/>
                <a:cs typeface="Trebuchet MS"/>
                <a:sym typeface="Trebuchet MS"/>
              </a:defRPr>
            </a:lvl1pPr>
            <a:lvl2pPr marL="283374" marR="0" lvl="1" indent="0" algn="l" rtl="0">
              <a:spcBef>
                <a:spcPts val="0"/>
              </a:spcBef>
              <a:buNone/>
              <a:defRPr sz="1100" b="0" i="0" u="none" strike="noStrike" cap="none">
                <a:solidFill>
                  <a:schemeClr val="dk1"/>
                </a:solidFill>
                <a:latin typeface="Trebuchet MS"/>
                <a:ea typeface="Trebuchet MS"/>
                <a:cs typeface="Trebuchet MS"/>
                <a:sym typeface="Trebuchet MS"/>
              </a:defRPr>
            </a:lvl2pPr>
            <a:lvl3pPr marL="566749" marR="0" lvl="2" indent="0" algn="l" rtl="0">
              <a:spcBef>
                <a:spcPts val="0"/>
              </a:spcBef>
              <a:buNone/>
              <a:defRPr sz="1100" b="0" i="0" u="none" strike="noStrike" cap="none">
                <a:solidFill>
                  <a:schemeClr val="dk1"/>
                </a:solidFill>
                <a:latin typeface="Trebuchet MS"/>
                <a:ea typeface="Trebuchet MS"/>
                <a:cs typeface="Trebuchet MS"/>
                <a:sym typeface="Trebuchet MS"/>
              </a:defRPr>
            </a:lvl3pPr>
            <a:lvl4pPr marL="850123" marR="0" lvl="3" indent="0" algn="l" rtl="0">
              <a:spcBef>
                <a:spcPts val="0"/>
              </a:spcBef>
              <a:buNone/>
              <a:defRPr sz="1100" b="0" i="0" u="none" strike="noStrike" cap="none">
                <a:solidFill>
                  <a:schemeClr val="dk1"/>
                </a:solidFill>
                <a:latin typeface="Trebuchet MS"/>
                <a:ea typeface="Trebuchet MS"/>
                <a:cs typeface="Trebuchet MS"/>
                <a:sym typeface="Trebuchet MS"/>
              </a:defRPr>
            </a:lvl4pPr>
            <a:lvl5pPr marL="1133498" marR="0" lvl="4" indent="0" algn="l" rtl="0">
              <a:spcBef>
                <a:spcPts val="0"/>
              </a:spcBef>
              <a:buNone/>
              <a:defRPr sz="1100" b="0" i="0" u="none" strike="noStrike" cap="none">
                <a:solidFill>
                  <a:schemeClr val="dk1"/>
                </a:solidFill>
                <a:latin typeface="Trebuchet MS"/>
                <a:ea typeface="Trebuchet MS"/>
                <a:cs typeface="Trebuchet MS"/>
                <a:sym typeface="Trebuchet MS"/>
              </a:defRPr>
            </a:lvl5pPr>
            <a:lvl6pPr marL="1416860" marR="0" lvl="5" indent="0" algn="l" rtl="0">
              <a:spcBef>
                <a:spcPts val="0"/>
              </a:spcBef>
              <a:buNone/>
              <a:defRPr sz="1100" b="0" i="0" u="none" strike="noStrike" cap="none">
                <a:solidFill>
                  <a:schemeClr val="dk1"/>
                </a:solidFill>
                <a:latin typeface="Trebuchet MS"/>
                <a:ea typeface="Trebuchet MS"/>
                <a:cs typeface="Trebuchet MS"/>
                <a:sym typeface="Trebuchet MS"/>
              </a:defRPr>
            </a:lvl6pPr>
            <a:lvl7pPr marL="1700246" marR="0" lvl="6" indent="0" algn="l" rtl="0">
              <a:spcBef>
                <a:spcPts val="0"/>
              </a:spcBef>
              <a:buNone/>
              <a:defRPr sz="1100" b="0" i="0" u="none" strike="noStrike" cap="none">
                <a:solidFill>
                  <a:schemeClr val="dk1"/>
                </a:solidFill>
                <a:latin typeface="Trebuchet MS"/>
                <a:ea typeface="Trebuchet MS"/>
                <a:cs typeface="Trebuchet MS"/>
                <a:sym typeface="Trebuchet MS"/>
              </a:defRPr>
            </a:lvl7pPr>
            <a:lvl8pPr marL="1983614" marR="0" lvl="7" indent="0" algn="l" rtl="0">
              <a:spcBef>
                <a:spcPts val="0"/>
              </a:spcBef>
              <a:buNone/>
              <a:defRPr sz="1100" b="0" i="0" u="none" strike="noStrike" cap="none">
                <a:solidFill>
                  <a:schemeClr val="dk1"/>
                </a:solidFill>
                <a:latin typeface="Trebuchet MS"/>
                <a:ea typeface="Trebuchet MS"/>
                <a:cs typeface="Trebuchet MS"/>
                <a:sym typeface="Trebuchet MS"/>
              </a:defRPr>
            </a:lvl8pPr>
            <a:lvl9pPr marL="2266982" marR="0" lvl="8" indent="0" algn="l" rtl="0">
              <a:spcBef>
                <a:spcPts val="0"/>
              </a:spcBef>
              <a:buNone/>
              <a:defRPr sz="1100" b="0" i="0" u="none" strike="noStrike" cap="none">
                <a:solidFill>
                  <a:schemeClr val="dk1"/>
                </a:solidFill>
                <a:latin typeface="Trebuchet MS"/>
                <a:ea typeface="Trebuchet MS"/>
                <a:cs typeface="Trebuchet MS"/>
                <a:sym typeface="Trebuchet MS"/>
              </a:defRPr>
            </a:lvl9pPr>
          </a:lstStyle>
          <a:p>
            <a:pPr defTabSz="755661"/>
            <a:endParaRPr lang="sk-SK" kern="0" dirty="0"/>
          </a:p>
        </p:txBody>
      </p:sp>
      <p:sp>
        <p:nvSpPr>
          <p:cNvPr id="10" name="Shape 10"/>
          <p:cNvSpPr txBox="1">
            <a:spLocks noGrp="1"/>
          </p:cNvSpPr>
          <p:nvPr>
            <p:ph type="sldNum" idx="4"/>
          </p:nvPr>
        </p:nvSpPr>
        <p:spPr>
          <a:xfrm>
            <a:off x="6616870" y="4767264"/>
            <a:ext cx="2057399" cy="273844"/>
          </a:xfrm>
          <a:prstGeom prst="rect">
            <a:avLst/>
          </a:prstGeom>
          <a:noFill/>
          <a:ln>
            <a:noFill/>
          </a:ln>
        </p:spPr>
        <p:txBody>
          <a:bodyPr lIns="56659" tIns="28328" rIns="56659" bIns="28328" anchor="ctr" anchorCtr="0">
            <a:noAutofit/>
          </a:bodyPr>
          <a:lstStyle>
            <a:lvl1pPr>
              <a:defRPr>
                <a:solidFill>
                  <a:srgbClr val="FFFFFF"/>
                </a:solidFill>
              </a:defRPr>
            </a:lvl1pPr>
          </a:lstStyle>
          <a:p>
            <a:pPr algn="r">
              <a:buSzPct val="25000"/>
            </a:pPr>
            <a:fld id="{00000000-1234-1234-1234-123412341234}" type="slidenum">
              <a:rPr lang="lt-LT" sz="800" smtClean="0">
                <a:ea typeface="Trebuchet MS"/>
                <a:cs typeface="Trebuchet MS"/>
                <a:sym typeface="Trebuchet MS"/>
              </a:rPr>
              <a:pPr algn="r">
                <a:buSzPct val="25000"/>
              </a:pPr>
              <a:t>‹#›</a:t>
            </a:fld>
            <a:endParaRPr lang="lt-LT" sz="800" dirty="0">
              <a:ea typeface="Trebuchet MS"/>
              <a:cs typeface="Trebuchet MS"/>
              <a:sym typeface="Trebuchet MS"/>
            </a:endParaRPr>
          </a:p>
        </p:txBody>
      </p:sp>
      <p:sp>
        <p:nvSpPr>
          <p:cNvPr id="12" name="Shape 6"/>
          <p:cNvSpPr txBox="1">
            <a:spLocks noGrp="1"/>
          </p:cNvSpPr>
          <p:nvPr>
            <p:ph type="title"/>
          </p:nvPr>
        </p:nvSpPr>
        <p:spPr>
          <a:xfrm>
            <a:off x="459988" y="257120"/>
            <a:ext cx="8187782" cy="677727"/>
          </a:xfrm>
          <a:prstGeom prst="rect">
            <a:avLst/>
          </a:prstGeom>
          <a:noFill/>
          <a:ln>
            <a:noFill/>
          </a:ln>
        </p:spPr>
        <p:txBody>
          <a:bodyPr lIns="56659" tIns="56659" rIns="56659" bIns="56659" anchor="ctr" anchorCtr="0"/>
          <a:lstStyle>
            <a:lvl1pPr marL="0" marR="0" lvl="0" indent="0" algn="l" rtl="0">
              <a:lnSpc>
                <a:spcPct val="90000"/>
              </a:lnSpc>
              <a:spcBef>
                <a:spcPts val="0"/>
              </a:spcBef>
              <a:buClr>
                <a:schemeClr val="dk2"/>
              </a:buClr>
              <a:buFont typeface="Trebuchet MS"/>
              <a:buNone/>
              <a:defRPr sz="2700" b="1" i="0" u="none" strike="noStrike" cap="none">
                <a:solidFill>
                  <a:schemeClr val="bg1"/>
                </a:solidFill>
                <a:latin typeface="Trebuchet MS"/>
                <a:ea typeface="Trebuchet MS"/>
                <a:cs typeface="Trebuchet MS"/>
                <a:sym typeface="Trebuchet MS"/>
              </a:defRPr>
            </a:lvl1pPr>
            <a:lvl2pPr lvl="1" indent="0">
              <a:spcBef>
                <a:spcPts val="0"/>
              </a:spcBef>
              <a:buNone/>
              <a:defRPr sz="1100"/>
            </a:lvl2pPr>
            <a:lvl3pPr lvl="2" indent="0">
              <a:spcBef>
                <a:spcPts val="0"/>
              </a:spcBef>
              <a:buNone/>
              <a:defRPr sz="1100"/>
            </a:lvl3pPr>
            <a:lvl4pPr lvl="3" indent="0">
              <a:spcBef>
                <a:spcPts val="0"/>
              </a:spcBef>
              <a:buNone/>
              <a:defRPr sz="1100"/>
            </a:lvl4pPr>
            <a:lvl5pPr lvl="4" indent="0">
              <a:spcBef>
                <a:spcPts val="0"/>
              </a:spcBef>
              <a:buNone/>
              <a:defRPr sz="1100"/>
            </a:lvl5pPr>
            <a:lvl6pPr lvl="5" indent="0">
              <a:spcBef>
                <a:spcPts val="0"/>
              </a:spcBef>
              <a:buNone/>
              <a:defRPr sz="1100"/>
            </a:lvl6pPr>
            <a:lvl7pPr lvl="6" indent="0">
              <a:spcBef>
                <a:spcPts val="0"/>
              </a:spcBef>
              <a:buNone/>
              <a:defRPr sz="1100"/>
            </a:lvl7pPr>
            <a:lvl8pPr lvl="7" indent="0">
              <a:spcBef>
                <a:spcPts val="0"/>
              </a:spcBef>
              <a:buNone/>
              <a:defRPr sz="1100"/>
            </a:lvl8pPr>
            <a:lvl9pPr lvl="8" indent="0">
              <a:spcBef>
                <a:spcPts val="0"/>
              </a:spcBef>
              <a:buNone/>
              <a:defRPr sz="1100"/>
            </a:lvl9pPr>
          </a:lstStyle>
          <a:p>
            <a:r>
              <a:rPr lang="lt-LT"/>
              <a:t>Spustelėję redag. ruoš. pavad. stilių</a:t>
            </a:r>
            <a:endParaRPr dirty="0"/>
          </a:p>
        </p:txBody>
      </p:sp>
      <p:sp>
        <p:nvSpPr>
          <p:cNvPr id="13" name="Shape 7"/>
          <p:cNvSpPr txBox="1">
            <a:spLocks noGrp="1"/>
          </p:cNvSpPr>
          <p:nvPr>
            <p:ph idx="1"/>
          </p:nvPr>
        </p:nvSpPr>
        <p:spPr>
          <a:xfrm>
            <a:off x="459988" y="1254526"/>
            <a:ext cx="8187782" cy="3253369"/>
          </a:xfrm>
          <a:prstGeom prst="rect">
            <a:avLst/>
          </a:prstGeom>
          <a:noFill/>
          <a:ln>
            <a:noFill/>
          </a:ln>
        </p:spPr>
        <p:txBody>
          <a:bodyPr lIns="56659" tIns="56659" rIns="56659" bIns="56659" anchor="t" anchorCtr="0"/>
          <a:lstStyle>
            <a:lvl1pPr marL="141692" marR="0" lvl="0" indent="-31496" algn="l" rtl="0">
              <a:lnSpc>
                <a:spcPct val="90000"/>
              </a:lnSpc>
              <a:spcBef>
                <a:spcPts val="620"/>
              </a:spcBef>
              <a:buClr>
                <a:schemeClr val="dk2"/>
              </a:buClr>
              <a:buSzPct val="100000"/>
              <a:buFont typeface="Arial"/>
              <a:buChar char="•"/>
              <a:defRPr sz="1700" b="0" i="0" u="none" strike="noStrike" cap="none">
                <a:solidFill>
                  <a:schemeClr val="dk2"/>
                </a:solidFill>
                <a:latin typeface="Trebuchet MS"/>
                <a:ea typeface="Trebuchet MS"/>
                <a:cs typeface="Trebuchet MS"/>
                <a:sym typeface="Trebuchet MS"/>
              </a:defRPr>
            </a:lvl1pPr>
            <a:lvl2pPr marL="425061" marR="0" lvl="1" indent="-47231" algn="l" rtl="0">
              <a:lnSpc>
                <a:spcPct val="90000"/>
              </a:lnSpc>
              <a:spcBef>
                <a:spcPts val="310"/>
              </a:spcBef>
              <a:buClr>
                <a:schemeClr val="dk2"/>
              </a:buClr>
              <a:buSzPct val="100000"/>
              <a:buFont typeface="Arial"/>
              <a:buChar char="•"/>
              <a:defRPr sz="1500" b="0" i="0" u="none" strike="noStrike" cap="none">
                <a:solidFill>
                  <a:schemeClr val="dk2"/>
                </a:solidFill>
                <a:latin typeface="Trebuchet MS"/>
                <a:ea typeface="Trebuchet MS"/>
                <a:cs typeface="Trebuchet MS"/>
                <a:sym typeface="Trebuchet MS"/>
              </a:defRPr>
            </a:lvl2pPr>
            <a:lvl3pPr marL="708431" marR="0" lvl="2" indent="-62974" algn="l" rtl="0">
              <a:lnSpc>
                <a:spcPct val="90000"/>
              </a:lnSpc>
              <a:spcBef>
                <a:spcPts val="310"/>
              </a:spcBef>
              <a:buClr>
                <a:schemeClr val="dk2"/>
              </a:buClr>
              <a:buSzPct val="100000"/>
              <a:buFont typeface="Arial"/>
              <a:buChar char="•"/>
              <a:defRPr sz="1300" b="0" i="0" u="none" strike="noStrike" cap="none">
                <a:solidFill>
                  <a:schemeClr val="dk2"/>
                </a:solidFill>
                <a:latin typeface="Trebuchet MS"/>
                <a:ea typeface="Trebuchet MS"/>
                <a:cs typeface="Trebuchet MS"/>
                <a:sym typeface="Trebuchet MS"/>
              </a:defRPr>
            </a:lvl3pPr>
            <a:lvl4pPr marL="991814" marR="0" lvl="3" indent="-70847"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4pPr>
            <a:lvl5pPr marL="1275179" marR="0" lvl="4" indent="-70847" algn="l" rtl="0">
              <a:lnSpc>
                <a:spcPct val="90000"/>
              </a:lnSpc>
              <a:spcBef>
                <a:spcPts val="310"/>
              </a:spcBef>
              <a:buClr>
                <a:schemeClr val="dk2"/>
              </a:buClr>
              <a:buSzPct val="100000"/>
              <a:buFont typeface="Arial"/>
              <a:buChar char="•"/>
              <a:defRPr sz="1100" b="0" i="0" u="none" strike="noStrike" cap="none">
                <a:solidFill>
                  <a:schemeClr val="dk2"/>
                </a:solidFill>
                <a:latin typeface="Trebuchet MS"/>
                <a:ea typeface="Trebuchet MS"/>
                <a:cs typeface="Trebuchet MS"/>
                <a:sym typeface="Trebuchet MS"/>
              </a:defRPr>
            </a:lvl5pPr>
            <a:lvl6pPr marL="1558553" marR="0" lvl="5" indent="-70847"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6pPr>
            <a:lvl7pPr marL="1841927" marR="0" lvl="6" indent="-70847"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7pPr>
            <a:lvl8pPr marL="2125301" marR="0" lvl="7" indent="-70847"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8pPr>
            <a:lvl9pPr marL="2408675" marR="0" lvl="8" indent="-70847" algn="l" rtl="0">
              <a:lnSpc>
                <a:spcPct val="90000"/>
              </a:lnSpc>
              <a:spcBef>
                <a:spcPts val="310"/>
              </a:spcBef>
              <a:buClr>
                <a:schemeClr val="dk1"/>
              </a:buClr>
              <a:buSzPct val="100000"/>
              <a:buFont typeface="Arial"/>
              <a:buChar char="•"/>
              <a:defRPr sz="1100" b="0" i="0" u="none" strike="noStrike" cap="none">
                <a:solidFill>
                  <a:schemeClr val="dk1"/>
                </a:solidFill>
                <a:latin typeface="Trebuchet MS"/>
                <a:ea typeface="Trebuchet MS"/>
                <a:cs typeface="Trebuchet MS"/>
                <a:sym typeface="Trebuchet MS"/>
              </a:defRPr>
            </a:lvl9pPr>
          </a:lstStyle>
          <a:p>
            <a:pPr lvl="0"/>
            <a:r>
              <a:rPr lang="lt-LT"/>
              <a:t>Spustelėję redag. ruoš. teksto stilių</a:t>
            </a:r>
          </a:p>
        </p:txBody>
      </p:sp>
    </p:spTree>
    <p:extLst>
      <p:ext uri="{BB962C8B-B14F-4D97-AF65-F5344CB8AC3E}">
        <p14:creationId xmlns:p14="http://schemas.microsoft.com/office/powerpoint/2010/main" val="12316655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5_Pasirinktinis maketas">
    <p:spTree>
      <p:nvGrpSpPr>
        <p:cNvPr id="1" name=""/>
        <p:cNvGrpSpPr/>
        <p:nvPr/>
      </p:nvGrpSpPr>
      <p:grpSpPr>
        <a:xfrm>
          <a:off x="0" y="0"/>
          <a:ext cx="0" cy="0"/>
          <a:chOff x="0" y="0"/>
          <a:chExt cx="0" cy="0"/>
        </a:xfrm>
      </p:grpSpPr>
      <p:sp>
        <p:nvSpPr>
          <p:cNvPr id="3" name="Shape 6"/>
          <p:cNvSpPr txBox="1">
            <a:spLocks noGrp="1"/>
          </p:cNvSpPr>
          <p:nvPr>
            <p:ph type="title"/>
          </p:nvPr>
        </p:nvSpPr>
        <p:spPr>
          <a:xfrm>
            <a:off x="459991" y="257119"/>
            <a:ext cx="8187782" cy="677726"/>
          </a:xfrm>
          <a:prstGeom prst="rect">
            <a:avLst/>
          </a:prstGeom>
          <a:noFill/>
          <a:ln>
            <a:noFill/>
          </a:ln>
        </p:spPr>
        <p:txBody>
          <a:bodyPr lIns="68543" tIns="68543" rIns="68543" bIns="68543"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37486285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6_Pasirinktinis maketas">
    <p:spTree>
      <p:nvGrpSpPr>
        <p:cNvPr id="1" name=""/>
        <p:cNvGrpSpPr/>
        <p:nvPr/>
      </p:nvGrpSpPr>
      <p:grpSpPr>
        <a:xfrm>
          <a:off x="0" y="0"/>
          <a:ext cx="0" cy="0"/>
          <a:chOff x="0" y="0"/>
          <a:chExt cx="0" cy="0"/>
        </a:xfrm>
      </p:grpSpPr>
      <p:pic>
        <p:nvPicPr>
          <p:cNvPr id="4" name="Paveikslėlis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571" b="28424"/>
          <a:stretch/>
        </p:blipFill>
        <p:spPr>
          <a:xfrm>
            <a:off x="0" y="1"/>
            <a:ext cx="9144000" cy="4018208"/>
          </a:xfrm>
          <a:prstGeom prst="rect">
            <a:avLst/>
          </a:prstGeom>
        </p:spPr>
      </p:pic>
      <p:sp>
        <p:nvSpPr>
          <p:cNvPr id="3" name="Shape 6"/>
          <p:cNvSpPr txBox="1">
            <a:spLocks noGrp="1"/>
          </p:cNvSpPr>
          <p:nvPr>
            <p:ph type="title"/>
          </p:nvPr>
        </p:nvSpPr>
        <p:spPr>
          <a:xfrm>
            <a:off x="459991" y="257119"/>
            <a:ext cx="8187782" cy="677726"/>
          </a:xfrm>
          <a:prstGeom prst="rect">
            <a:avLst/>
          </a:prstGeom>
          <a:noFill/>
          <a:ln>
            <a:noFill/>
          </a:ln>
        </p:spPr>
        <p:txBody>
          <a:bodyPr lIns="68543" tIns="68543" rIns="68543" bIns="68543" anchor="ctr" anchorCtr="0"/>
          <a:lstStyle>
            <a:lvl1pPr marL="0" marR="0" lvl="0" indent="0" algn="l" rtl="0">
              <a:lnSpc>
                <a:spcPct val="90000"/>
              </a:lnSpc>
              <a:spcBef>
                <a:spcPts val="0"/>
              </a:spcBef>
              <a:buClr>
                <a:schemeClr val="dk2"/>
              </a:buClr>
              <a:buFont typeface="Trebuchet MS"/>
              <a:buNone/>
              <a:defRPr sz="3300" b="1" i="0" u="none" strike="noStrike" cap="none">
                <a:solidFill>
                  <a:schemeClr val="bg1"/>
                </a:solidFill>
                <a:latin typeface="Trebuchet MS"/>
                <a:ea typeface="Trebuchet MS"/>
                <a:cs typeface="Trebuchet MS"/>
                <a:sym typeface="Trebuchet MS"/>
              </a:defRPr>
            </a:lvl1pPr>
            <a:lvl2pPr lvl="1" indent="0">
              <a:spcBef>
                <a:spcPts val="0"/>
              </a:spcBef>
              <a:buNone/>
              <a:defRPr sz="1400"/>
            </a:lvl2pPr>
            <a:lvl3pPr lvl="2" indent="0">
              <a:spcBef>
                <a:spcPts val="0"/>
              </a:spcBef>
              <a:buNone/>
              <a:defRPr sz="1400"/>
            </a:lvl3pPr>
            <a:lvl4pPr lvl="3" indent="0">
              <a:spcBef>
                <a:spcPts val="0"/>
              </a:spcBef>
              <a:buNone/>
              <a:defRPr sz="1400"/>
            </a:lvl4pPr>
            <a:lvl5pPr lvl="4" indent="0">
              <a:spcBef>
                <a:spcPts val="0"/>
              </a:spcBef>
              <a:buNone/>
              <a:defRPr sz="1400"/>
            </a:lvl5pPr>
            <a:lvl6pPr lvl="5" indent="0">
              <a:spcBef>
                <a:spcPts val="0"/>
              </a:spcBef>
              <a:buNone/>
              <a:defRPr sz="1400"/>
            </a:lvl6pPr>
            <a:lvl7pPr lvl="6" indent="0">
              <a:spcBef>
                <a:spcPts val="0"/>
              </a:spcBef>
              <a:buNone/>
              <a:defRPr sz="1400"/>
            </a:lvl7pPr>
            <a:lvl8pPr lvl="7" indent="0">
              <a:spcBef>
                <a:spcPts val="0"/>
              </a:spcBef>
              <a:buNone/>
              <a:defRPr sz="1400"/>
            </a:lvl8pPr>
            <a:lvl9pPr lvl="8" indent="0">
              <a:spcBef>
                <a:spcPts val="0"/>
              </a:spcBef>
              <a:buNone/>
              <a:defRPr sz="1400"/>
            </a:lvl9pPr>
          </a:lstStyle>
          <a:p>
            <a:r>
              <a:rPr lang="lt-LT"/>
              <a:t>Spustelėję redag. ruoš. pavad. stilių</a:t>
            </a:r>
            <a:endParaRPr dirty="0"/>
          </a:p>
        </p:txBody>
      </p:sp>
    </p:spTree>
    <p:extLst>
      <p:ext uri="{BB962C8B-B14F-4D97-AF65-F5344CB8AC3E}">
        <p14:creationId xmlns:p14="http://schemas.microsoft.com/office/powerpoint/2010/main" val="20108511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Pavadinimas ir turinys">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D5516BF-CEAB-6A42-9380-86570775B0FA}"/>
              </a:ext>
            </a:extLst>
          </p:cNvPr>
          <p:cNvPicPr>
            <a:picLocks noChangeAspect="1"/>
          </p:cNvPicPr>
          <p:nvPr userDrawn="1"/>
        </p:nvPicPr>
        <p:blipFill rotWithShape="1">
          <a:blip r:embed="rId2"/>
          <a:srcRect t="3374"/>
          <a:stretch/>
        </p:blipFill>
        <p:spPr>
          <a:xfrm flipV="1">
            <a:off x="0" y="13"/>
            <a:ext cx="9144000" cy="1086035"/>
          </a:xfrm>
          <a:prstGeom prst="rect">
            <a:avLst/>
          </a:prstGeom>
        </p:spPr>
      </p:pic>
      <p:pic>
        <p:nvPicPr>
          <p:cNvPr id="4" name="Paveikslėlis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008378"/>
          </a:xfrm>
          <a:prstGeom prst="rect">
            <a:avLst/>
          </a:prstGeom>
        </p:spPr>
      </p:pic>
      <p:sp>
        <p:nvSpPr>
          <p:cNvPr id="2" name="Antraštė 1"/>
          <p:cNvSpPr>
            <a:spLocks noGrp="1"/>
          </p:cNvSpPr>
          <p:nvPr>
            <p:ph type="title"/>
          </p:nvPr>
        </p:nvSpPr>
        <p:spPr/>
        <p:txBody>
          <a:bodyPr/>
          <a:lstStyle>
            <a:lvl1pPr algn="l">
              <a:defRPr>
                <a:solidFill>
                  <a:schemeClr val="bg1"/>
                </a:solidFill>
              </a:defRPr>
            </a:lvl1pPr>
          </a:lstStyle>
          <a:p>
            <a:r>
              <a:rPr lang="lt-LT" dirty="0"/>
              <a:t>Spustelėję </a:t>
            </a:r>
            <a:r>
              <a:rPr lang="lt-LT" dirty="0" err="1"/>
              <a:t>redag</a:t>
            </a:r>
            <a:r>
              <a:rPr lang="lt-LT" dirty="0"/>
              <a:t>. ruoš. </a:t>
            </a:r>
            <a:r>
              <a:rPr lang="lt-LT" dirty="0" err="1"/>
              <a:t>pavad</a:t>
            </a:r>
            <a:r>
              <a:rPr lang="lt-LT" dirty="0"/>
              <a:t>. stilių</a:t>
            </a:r>
          </a:p>
        </p:txBody>
      </p:sp>
      <p:sp>
        <p:nvSpPr>
          <p:cNvPr id="8" name="Skaidrės numerio vietos rezervavimo ženklas 5"/>
          <p:cNvSpPr txBox="1">
            <a:spLocks/>
          </p:cNvSpPr>
          <p:nvPr userDrawn="1"/>
        </p:nvSpPr>
        <p:spPr>
          <a:xfrm>
            <a:off x="8686801" y="267537"/>
            <a:ext cx="465338" cy="365125"/>
          </a:xfrm>
          <a:prstGeom prst="rect">
            <a:avLst/>
          </a:prstGeom>
        </p:spPr>
        <p:txBody>
          <a:bodyPr vert="horz" lIns="91404" tIns="45701" rIns="91404" bIns="45701" rtlCol="0" anchor="ctr"/>
          <a:lstStyle>
            <a:defPPr>
              <a:defRPr lang="lt-L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lt-LT" sz="800" smtClean="0">
                <a:solidFill>
                  <a:srgbClr val="FFFFFF"/>
                </a:solidFill>
                <a:ea typeface="Trebuchet MS"/>
                <a:cs typeface="Trebuchet MS"/>
                <a:sym typeface="Trebuchet MS"/>
              </a:rPr>
              <a:pPr algn="ctr">
                <a:buSzPct val="25000"/>
              </a:pPr>
              <a:t>‹#›</a:t>
            </a:fld>
            <a:endParaRPr lang="lt-LT" sz="800" dirty="0">
              <a:solidFill>
                <a:srgbClr val="FFFFFF"/>
              </a:solidFill>
              <a:ea typeface="Trebuchet MS"/>
              <a:cs typeface="Trebuchet MS"/>
              <a:sym typeface="Trebuchet MS"/>
            </a:endParaRPr>
          </a:p>
        </p:txBody>
      </p:sp>
      <p:cxnSp>
        <p:nvCxnSpPr>
          <p:cNvPr id="9" name="Tiesioji jungtis 8"/>
          <p:cNvCxnSpPr/>
          <p:nvPr userDrawn="1"/>
        </p:nvCxnSpPr>
        <p:spPr>
          <a:xfrm>
            <a:off x="8709282" y="12"/>
            <a:ext cx="0" cy="9359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urinio vietos rezervavimo ženklas 2"/>
          <p:cNvSpPr>
            <a:spLocks noGrp="1"/>
          </p:cNvSpPr>
          <p:nvPr>
            <p:ph idx="1"/>
          </p:nvPr>
        </p:nvSpPr>
        <p:spPr>
          <a:xfrm>
            <a:off x="457200" y="1280173"/>
            <a:ext cx="8229600" cy="3657601"/>
          </a:xfrm>
        </p:spPr>
        <p:txBody>
          <a:bodyPr/>
          <a:lstStyle>
            <a:lvl1pPr>
              <a:defRPr>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a:solidFill>
                  <a:schemeClr val="tx1"/>
                </a:solidFill>
              </a:defRPr>
            </a:lvl5pPr>
          </a:lstStyle>
          <a:p>
            <a:pPr lvl="0"/>
            <a:r>
              <a:rPr lang="lt-LT" dirty="0"/>
              <a:t>Spustelėję </a:t>
            </a:r>
            <a:r>
              <a:rPr lang="lt-LT" dirty="0" err="1"/>
              <a:t>redag</a:t>
            </a:r>
            <a:r>
              <a:rPr lang="lt-LT" dirty="0"/>
              <a:t>. ruoš. teksto stilių</a:t>
            </a:r>
          </a:p>
          <a:p>
            <a:pPr lvl="1"/>
            <a:r>
              <a:rPr lang="lt-LT" dirty="0"/>
              <a:t>Antras lygmuo</a:t>
            </a:r>
          </a:p>
          <a:p>
            <a:pPr lvl="2"/>
            <a:r>
              <a:rPr lang="lt-LT" dirty="0"/>
              <a:t>Trečias lygmuo</a:t>
            </a:r>
          </a:p>
          <a:p>
            <a:pPr lvl="3"/>
            <a:r>
              <a:rPr lang="lt-LT" dirty="0"/>
              <a:t>Ketvirtas lygmuo</a:t>
            </a:r>
          </a:p>
          <a:p>
            <a:pPr lvl="4"/>
            <a:r>
              <a:rPr lang="lt-LT" dirty="0"/>
              <a:t>Penktas lygmuo</a:t>
            </a:r>
          </a:p>
        </p:txBody>
      </p:sp>
    </p:spTree>
    <p:extLst>
      <p:ext uri="{BB962C8B-B14F-4D97-AF65-F5344CB8AC3E}">
        <p14:creationId xmlns:p14="http://schemas.microsoft.com/office/powerpoint/2010/main" val="4504129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 y="0"/>
            <a:ext cx="9143999" cy="5143500"/>
          </a:xfrm>
          <a:prstGeom prst="rect">
            <a:avLst/>
          </a:prstGeom>
        </p:spPr>
      </p:pic>
      <p:sp>
        <p:nvSpPr>
          <p:cNvPr id="3" name="Content Placeholder 2"/>
          <p:cNvSpPr>
            <a:spLocks noGrp="1"/>
          </p:cNvSpPr>
          <p:nvPr>
            <p:ph idx="1"/>
          </p:nvPr>
        </p:nvSpPr>
        <p:spPr>
          <a:xfrm>
            <a:off x="712698" y="1369219"/>
            <a:ext cx="8095229" cy="2911428"/>
          </a:xfrm>
        </p:spPr>
        <p:txBody>
          <a:bodyPr>
            <a:noAutofit/>
          </a:bodyPr>
          <a:lstStyle>
            <a:lvl1pPr>
              <a:lnSpc>
                <a:spcPct val="100000"/>
              </a:lnSpc>
              <a:spcBef>
                <a:spcPts val="0"/>
              </a:spcBef>
              <a:spcAft>
                <a:spcPts val="1350"/>
              </a:spcAft>
              <a:defRPr/>
            </a:lvl1pPr>
            <a:lvl2pPr>
              <a:lnSpc>
                <a:spcPct val="100000"/>
              </a:lnSpc>
              <a:spcAft>
                <a:spcPts val="1350"/>
              </a:spcAft>
              <a:defRPr/>
            </a:lvl2pPr>
            <a:lvl3pPr>
              <a:lnSpc>
                <a:spcPct val="100000"/>
              </a:lnSpc>
              <a:spcAft>
                <a:spcPts val="1350"/>
              </a:spcAft>
              <a:defRPr/>
            </a:lvl3pPr>
            <a:lvl4pPr>
              <a:lnSpc>
                <a:spcPct val="100000"/>
              </a:lnSpc>
              <a:spcAft>
                <a:spcPts val="1350"/>
              </a:spcAft>
              <a:defRPr/>
            </a:lvl4pPr>
            <a:lvl5pPr>
              <a:lnSpc>
                <a:spcPct val="100000"/>
              </a:lnSpc>
              <a:spcAft>
                <a:spcPts val="135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712695" y="4598466"/>
            <a:ext cx="1973356" cy="273844"/>
          </a:xfrm>
        </p:spPr>
        <p:txBody>
          <a:bodyPr>
            <a:noAutofit/>
          </a:bodyPr>
          <a:lstStyle/>
          <a:p>
            <a:fld id="{F46C79FD-C571-418B-AB0F-5EE936C85276}" type="slidenum">
              <a:rPr lang="en-GB" smtClean="0"/>
              <a:pPr/>
              <a:t>‹#›</a:t>
            </a:fld>
            <a:endParaRPr lang="en-GB"/>
          </a:p>
        </p:txBody>
      </p:sp>
      <p:sp>
        <p:nvSpPr>
          <p:cNvPr id="9" name="Title Placeholder 1"/>
          <p:cNvSpPr>
            <a:spLocks noGrp="1"/>
          </p:cNvSpPr>
          <p:nvPr>
            <p:ph type="title"/>
          </p:nvPr>
        </p:nvSpPr>
        <p:spPr>
          <a:xfrm>
            <a:off x="712698" y="362145"/>
            <a:ext cx="8095229" cy="586768"/>
          </a:xfrm>
          <a:prstGeom prst="rect">
            <a:avLst/>
          </a:prstGeom>
        </p:spPr>
        <p:txBody>
          <a:bodyPr vert="horz" lIns="68564" tIns="34289" rIns="68564"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6905665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5_Title &amp; Content">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8D5516BF-CEAB-6A42-9380-86570775B0FA}"/>
              </a:ext>
            </a:extLst>
          </p:cNvPr>
          <p:cNvPicPr>
            <a:picLocks noChangeAspect="1"/>
          </p:cNvPicPr>
          <p:nvPr userDrawn="1"/>
        </p:nvPicPr>
        <p:blipFill rotWithShape="1">
          <a:blip r:embed="rId2"/>
          <a:srcRect t="3374"/>
          <a:stretch/>
        </p:blipFill>
        <p:spPr>
          <a:xfrm flipV="1">
            <a:off x="0" y="12"/>
            <a:ext cx="9144000" cy="1086035"/>
          </a:xfrm>
          <a:prstGeom prst="rect">
            <a:avLst/>
          </a:prstGeom>
        </p:spPr>
      </p:pic>
      <p:pic>
        <p:nvPicPr>
          <p:cNvPr id="20" name="Paveikslėlis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 y="0"/>
            <a:ext cx="9143999" cy="1008378"/>
          </a:xfrm>
          <a:prstGeom prst="rect">
            <a:avLst/>
          </a:prstGeom>
        </p:spPr>
      </p:pic>
      <p:cxnSp>
        <p:nvCxnSpPr>
          <p:cNvPr id="21" name="Tiesioji jungtis 20"/>
          <p:cNvCxnSpPr/>
          <p:nvPr userDrawn="1"/>
        </p:nvCxnSpPr>
        <p:spPr>
          <a:xfrm>
            <a:off x="8709282" y="0"/>
            <a:ext cx="0" cy="792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kaidrės numerio vietos rezervavimo ženklas 5"/>
          <p:cNvSpPr txBox="1">
            <a:spLocks/>
          </p:cNvSpPr>
          <p:nvPr userDrawn="1"/>
        </p:nvSpPr>
        <p:spPr>
          <a:xfrm>
            <a:off x="8686801" y="267536"/>
            <a:ext cx="465338" cy="365125"/>
          </a:xfrm>
          <a:prstGeom prst="rect">
            <a:avLst/>
          </a:prstGeom>
        </p:spPr>
        <p:txBody>
          <a:bodyPr vert="horz" lIns="91418" tIns="45709" rIns="91418" bIns="45709" rtlCol="0" anchor="ctr"/>
          <a:lstStyle>
            <a:defPPr>
              <a:defRPr lang="lt-L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lt-LT" sz="800" smtClean="0">
                <a:solidFill>
                  <a:srgbClr val="FFFFFF"/>
                </a:solidFill>
                <a:ea typeface="Trebuchet MS"/>
                <a:cs typeface="Trebuchet MS"/>
                <a:sym typeface="Trebuchet MS"/>
              </a:rPr>
              <a:pPr algn="ctr">
                <a:buSzPct val="25000"/>
              </a:pPr>
              <a:t>‹#›</a:t>
            </a:fld>
            <a:endParaRPr lang="lt-LT" sz="800" dirty="0">
              <a:solidFill>
                <a:srgbClr val="FFFFFF"/>
              </a:solidFill>
              <a:ea typeface="Trebuchet MS"/>
              <a:cs typeface="Trebuchet MS"/>
              <a:sym typeface="Trebuchet MS"/>
            </a:endParaRPr>
          </a:p>
        </p:txBody>
      </p:sp>
      <p:sp>
        <p:nvSpPr>
          <p:cNvPr id="10" name="Text Placeholder 9"/>
          <p:cNvSpPr>
            <a:spLocks noGrp="1"/>
          </p:cNvSpPr>
          <p:nvPr>
            <p:ph type="body" sz="quarter" idx="10" hasCustomPrompt="1"/>
          </p:nvPr>
        </p:nvSpPr>
        <p:spPr>
          <a:xfrm>
            <a:off x="584203" y="350061"/>
            <a:ext cx="5331176" cy="383260"/>
          </a:xfrm>
          <a:prstGeom prst="rect">
            <a:avLst/>
          </a:prstGeom>
        </p:spPr>
        <p:txBody>
          <a:bodyPr lIns="0" tIns="0" rIns="0" bIns="0"/>
          <a:lstStyle>
            <a:lvl1pPr marL="0" indent="0" algn="l">
              <a:lnSpc>
                <a:spcPct val="100000"/>
              </a:lnSpc>
              <a:spcBef>
                <a:spcPts val="0"/>
              </a:spcBef>
              <a:buNone/>
              <a:defRPr sz="2400" b="1" cap="all" spc="50" baseline="0">
                <a:solidFill>
                  <a:schemeClr val="bg1"/>
                </a:solidFill>
                <a:latin typeface="+mn-lt"/>
                <a:ea typeface="Roboto" panose="02000000000000000000" pitchFamily="2" charset="0"/>
                <a:cs typeface="Open Sans" panose="020B0606030504020204" pitchFamily="34" charset="0"/>
              </a:defRPr>
            </a:lvl1pPr>
          </a:lstStyle>
          <a:p>
            <a:r>
              <a:rPr lang="lt-LT" dirty="0" err="1">
                <a:latin typeface="+mj-lt"/>
              </a:rPr>
              <a:t>Prezentaci</a:t>
            </a:r>
            <a:r>
              <a:rPr lang="en-US" dirty="0">
                <a:latin typeface="+mj-lt"/>
              </a:rPr>
              <a:t>JOS SKAIDR</a:t>
            </a:r>
            <a:r>
              <a:rPr lang="lt-LT" dirty="0">
                <a:latin typeface="+mj-lt"/>
              </a:rPr>
              <a:t>Ė</a:t>
            </a:r>
            <a:endParaRPr lang="en-US" dirty="0">
              <a:solidFill>
                <a:schemeClr val="accent2"/>
              </a:solidFill>
              <a:latin typeface="+mj-lt"/>
            </a:endParaRPr>
          </a:p>
        </p:txBody>
      </p:sp>
      <p:sp>
        <p:nvSpPr>
          <p:cNvPr id="3" name="Text Placeholder 9"/>
          <p:cNvSpPr>
            <a:spLocks noGrp="1"/>
          </p:cNvSpPr>
          <p:nvPr>
            <p:ph type="body" sz="quarter" idx="11" hasCustomPrompt="1"/>
          </p:nvPr>
        </p:nvSpPr>
        <p:spPr>
          <a:xfrm>
            <a:off x="593737" y="1271137"/>
            <a:ext cx="6613999" cy="141344"/>
          </a:xfrm>
          <a:prstGeom prst="rect">
            <a:avLst/>
          </a:prstGeom>
        </p:spPr>
        <p:txBody>
          <a:bodyPr lIns="0" tIns="0" rIns="0" bIns="0"/>
          <a:lstStyle>
            <a:lvl1pPr marL="0" indent="0" algn="l">
              <a:lnSpc>
                <a:spcPts val="1200"/>
              </a:lnSpc>
              <a:spcBef>
                <a:spcPts val="0"/>
              </a:spcBef>
              <a:buNone/>
              <a:defRPr sz="1600" b="0" cap="none" spc="0" baseline="0">
                <a:solidFill>
                  <a:schemeClr val="tx1"/>
                </a:solidFill>
                <a:latin typeface="+mj-lt"/>
                <a:ea typeface="Roboto" panose="02000000000000000000" pitchFamily="2" charset="0"/>
                <a:cs typeface="Open Sans" panose="020B0606030504020204" pitchFamily="34" charset="0"/>
              </a:defRPr>
            </a:lvl1pPr>
          </a:lstStyle>
          <a:p>
            <a:pPr lvl="0"/>
            <a:r>
              <a:rPr lang="en-US" dirty="0" err="1"/>
              <a:t>Skaidr</a:t>
            </a:r>
            <a:r>
              <a:rPr lang="lt-LT" dirty="0"/>
              <a:t>ės aprašymas</a:t>
            </a:r>
            <a:endParaRPr lang="en-US" dirty="0"/>
          </a:p>
        </p:txBody>
      </p:sp>
      <p:sp>
        <p:nvSpPr>
          <p:cNvPr id="24" name="Stačiakampis 23"/>
          <p:cNvSpPr/>
          <p:nvPr userDrawn="1"/>
        </p:nvSpPr>
        <p:spPr>
          <a:xfrm>
            <a:off x="1" y="5023557"/>
            <a:ext cx="9144000" cy="119944"/>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a:endParaRPr lang="lt-LT" sz="1800"/>
          </a:p>
        </p:txBody>
      </p:sp>
    </p:spTree>
    <p:extLst>
      <p:ext uri="{BB962C8B-B14F-4D97-AF65-F5344CB8AC3E}">
        <p14:creationId xmlns:p14="http://schemas.microsoft.com/office/powerpoint/2010/main" val="3377214808"/>
      </p:ext>
    </p:extLst>
  </p:cSld>
  <p:clrMapOvr>
    <a:masterClrMapping/>
  </p:clrMapOvr>
  <p:transition spd="slow">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6" name="Stačiakampis 5">
            <a:extLst>
              <a:ext uri="{FF2B5EF4-FFF2-40B4-BE49-F238E27FC236}">
                <a16:creationId xmlns:a16="http://schemas.microsoft.com/office/drawing/2014/main" id="{D98967FC-12FA-B9FC-C1BE-7B9C014C2FE2}"/>
              </a:ext>
            </a:extLst>
          </p:cNvPr>
          <p:cNvSpPr/>
          <p:nvPr userDrawn="1"/>
        </p:nvSpPr>
        <p:spPr>
          <a:xfrm>
            <a:off x="0" y="13"/>
            <a:ext cx="9144000" cy="1065727"/>
          </a:xfrm>
          <a:prstGeom prst="rect">
            <a:avLst/>
          </a:prstGeom>
          <a:solidFill>
            <a:srgbClr val="002B85"/>
          </a:solidFill>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x-none" sz="1800" dirty="0"/>
          </a:p>
        </p:txBody>
      </p:sp>
      <p:pic>
        <p:nvPicPr>
          <p:cNvPr id="2" name="Paveikslėlis 1">
            <a:extLst>
              <a:ext uri="{FF2B5EF4-FFF2-40B4-BE49-F238E27FC236}">
                <a16:creationId xmlns:a16="http://schemas.microsoft.com/office/drawing/2014/main" id="{6B7986C8-7B2E-05DA-610E-28F8896ED3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 y="0"/>
            <a:ext cx="9143999" cy="1008378"/>
          </a:xfrm>
          <a:prstGeom prst="rect">
            <a:avLst/>
          </a:prstGeom>
        </p:spPr>
      </p:pic>
      <p:cxnSp>
        <p:nvCxnSpPr>
          <p:cNvPr id="3" name="Tiesioji jungtis 2">
            <a:extLst>
              <a:ext uri="{FF2B5EF4-FFF2-40B4-BE49-F238E27FC236}">
                <a16:creationId xmlns:a16="http://schemas.microsoft.com/office/drawing/2014/main" id="{9DB782E5-B5C1-85F2-C93F-DBE4057B38F4}"/>
              </a:ext>
            </a:extLst>
          </p:cNvPr>
          <p:cNvCxnSpPr/>
          <p:nvPr userDrawn="1"/>
        </p:nvCxnSpPr>
        <p:spPr>
          <a:xfrm>
            <a:off x="8709282" y="13"/>
            <a:ext cx="0" cy="93591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kaidrės numerio vietos rezervavimo ženklas 5">
            <a:extLst>
              <a:ext uri="{FF2B5EF4-FFF2-40B4-BE49-F238E27FC236}">
                <a16:creationId xmlns:a16="http://schemas.microsoft.com/office/drawing/2014/main" id="{566DF625-E222-CCBF-B806-8617C38E13E3}"/>
              </a:ext>
            </a:extLst>
          </p:cNvPr>
          <p:cNvSpPr txBox="1">
            <a:spLocks/>
          </p:cNvSpPr>
          <p:nvPr userDrawn="1"/>
        </p:nvSpPr>
        <p:spPr>
          <a:xfrm>
            <a:off x="8686801" y="267537"/>
            <a:ext cx="465338" cy="365125"/>
          </a:xfrm>
          <a:prstGeom prst="rect">
            <a:avLst/>
          </a:prstGeom>
        </p:spPr>
        <p:txBody>
          <a:bodyPr vert="horz" lIns="91416" tIns="45708" rIns="91416" bIns="45708" rtlCol="0" anchor="ctr"/>
          <a:lstStyle>
            <a:defPPr>
              <a:defRPr lang="lt-LT"/>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SzPct val="25000"/>
            </a:pPr>
            <a:fld id="{00000000-1234-1234-1234-123412341234}" type="slidenum">
              <a:rPr lang="lt-LT" sz="800" smtClean="0">
                <a:solidFill>
                  <a:srgbClr val="FFFFFF"/>
                </a:solidFill>
                <a:ea typeface="Trebuchet MS"/>
                <a:cs typeface="Trebuchet MS"/>
                <a:sym typeface="Trebuchet MS"/>
              </a:rPr>
              <a:pPr algn="ctr">
                <a:buSzPct val="25000"/>
              </a:pPr>
              <a:t>‹#›</a:t>
            </a:fld>
            <a:endParaRPr lang="lt-LT" sz="800" dirty="0">
              <a:solidFill>
                <a:srgbClr val="FFFFFF"/>
              </a:solidFill>
              <a:ea typeface="Trebuchet MS"/>
              <a:cs typeface="Trebuchet MS"/>
              <a:sym typeface="Trebuchet MS"/>
            </a:endParaRPr>
          </a:p>
        </p:txBody>
      </p:sp>
      <p:sp>
        <p:nvSpPr>
          <p:cNvPr id="5" name="Stačiakampis 4">
            <a:extLst>
              <a:ext uri="{FF2B5EF4-FFF2-40B4-BE49-F238E27FC236}">
                <a16:creationId xmlns:a16="http://schemas.microsoft.com/office/drawing/2014/main" id="{EDF317BB-ABAA-1374-5F79-36CAF277C49F}"/>
              </a:ext>
            </a:extLst>
          </p:cNvPr>
          <p:cNvSpPr/>
          <p:nvPr userDrawn="1"/>
        </p:nvSpPr>
        <p:spPr>
          <a:xfrm>
            <a:off x="1" y="5023557"/>
            <a:ext cx="9144000" cy="119944"/>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lt-LT" sz="1800"/>
          </a:p>
        </p:txBody>
      </p:sp>
      <p:sp>
        <p:nvSpPr>
          <p:cNvPr id="10" name="Text Placeholder 9"/>
          <p:cNvSpPr>
            <a:spLocks noGrp="1"/>
          </p:cNvSpPr>
          <p:nvPr>
            <p:ph type="body" sz="quarter" idx="10" hasCustomPrompt="1"/>
          </p:nvPr>
        </p:nvSpPr>
        <p:spPr>
          <a:xfrm>
            <a:off x="584203" y="321843"/>
            <a:ext cx="6623522" cy="383260"/>
          </a:xfrm>
          <a:prstGeom prst="rect">
            <a:avLst/>
          </a:prstGeom>
        </p:spPr>
        <p:txBody>
          <a:bodyPr lIns="0" tIns="0" rIns="0" bIns="0"/>
          <a:lstStyle>
            <a:lvl1pPr marL="0" indent="0" algn="l">
              <a:lnSpc>
                <a:spcPct val="100000"/>
              </a:lnSpc>
              <a:spcBef>
                <a:spcPts val="0"/>
              </a:spcBef>
              <a:buNone/>
              <a:defRPr sz="2400" b="1" cap="all" spc="50" baseline="0">
                <a:solidFill>
                  <a:schemeClr val="bg1"/>
                </a:solidFill>
                <a:latin typeface="+mj-lt"/>
                <a:ea typeface="Roboto" panose="02000000000000000000" pitchFamily="2" charset="0"/>
                <a:cs typeface="Open Sans" panose="020B0606030504020204" pitchFamily="34" charset="0"/>
              </a:defRPr>
            </a:lvl1pPr>
          </a:lstStyle>
          <a:p>
            <a:r>
              <a:rPr lang="lt-LT" dirty="0" err="1">
                <a:latin typeface="+mj-lt"/>
              </a:rPr>
              <a:t>Prezentacijo</a:t>
            </a:r>
            <a:r>
              <a:rPr lang="en-US" dirty="0">
                <a:latin typeface="+mj-lt"/>
              </a:rPr>
              <a:t>S</a:t>
            </a:r>
            <a:endParaRPr lang="en-US" dirty="0">
              <a:solidFill>
                <a:schemeClr val="accent2"/>
              </a:solidFill>
              <a:latin typeface="+mj-lt"/>
            </a:endParaRPr>
          </a:p>
        </p:txBody>
      </p:sp>
    </p:spTree>
    <p:extLst>
      <p:ext uri="{BB962C8B-B14F-4D97-AF65-F5344CB8AC3E}">
        <p14:creationId xmlns:p14="http://schemas.microsoft.com/office/powerpoint/2010/main" val="2545826677"/>
      </p:ext>
    </p:extLst>
  </p:cSld>
  <p:clrMapOvr>
    <a:masterClrMapping/>
  </p:clrMapOvr>
  <p:transition spd="slow">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9ACE92CF-493F-9E8D-5201-3975B51C70B5}"/>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9072C2E2-0B07-B9C9-13B4-DED97395C3F6}"/>
              </a:ext>
            </a:extLst>
          </p:cNvPr>
          <p:cNvSpPr>
            <a:spLocks noGrp="1"/>
          </p:cNvSpPr>
          <p:nvPr>
            <p:ph sz="half" idx="1"/>
          </p:nvPr>
        </p:nvSpPr>
        <p:spPr>
          <a:xfrm>
            <a:off x="628650" y="1369219"/>
            <a:ext cx="3886200" cy="3263504"/>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7DD9B1A5-3820-DAD3-B81A-93DD99BA19F3}"/>
              </a:ext>
            </a:extLst>
          </p:cNvPr>
          <p:cNvSpPr>
            <a:spLocks noGrp="1"/>
          </p:cNvSpPr>
          <p:nvPr>
            <p:ph sz="half" idx="2"/>
          </p:nvPr>
        </p:nvSpPr>
        <p:spPr>
          <a:xfrm>
            <a:off x="4629150" y="1369219"/>
            <a:ext cx="3886200" cy="3263504"/>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5C2D0026-5DE9-8ADE-FB76-15492435C1E9}"/>
              </a:ext>
            </a:extLst>
          </p:cNvPr>
          <p:cNvSpPr>
            <a:spLocks noGrp="1"/>
          </p:cNvSpPr>
          <p:nvPr>
            <p:ph type="dt" sz="half" idx="10"/>
          </p:nvPr>
        </p:nvSpPr>
        <p:spPr/>
        <p:txBody>
          <a:bodyPr/>
          <a:lstStyle/>
          <a:p>
            <a:fld id="{DFFE9399-0C8C-475C-8DCE-AF56D8621B67}" type="datetimeFigureOut">
              <a:rPr lang="lt-LT" smtClean="0"/>
              <a:t>2025-08-19</a:t>
            </a:fld>
            <a:endParaRPr lang="lt-LT"/>
          </a:p>
        </p:txBody>
      </p:sp>
      <p:sp>
        <p:nvSpPr>
          <p:cNvPr id="6" name="Poraštės vietos rezervavimo ženklas 5">
            <a:extLst>
              <a:ext uri="{FF2B5EF4-FFF2-40B4-BE49-F238E27FC236}">
                <a16:creationId xmlns:a16="http://schemas.microsoft.com/office/drawing/2014/main" id="{26845470-25F5-024E-A766-A68D9F757908}"/>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1602CB6D-5CA6-1EC1-6B0D-21CFBFFC4DE4}"/>
              </a:ext>
            </a:extLst>
          </p:cNvPr>
          <p:cNvSpPr>
            <a:spLocks noGrp="1"/>
          </p:cNvSpPr>
          <p:nvPr>
            <p:ph type="sldNum" sz="quarter" idx="12"/>
          </p:nvPr>
        </p:nvSpPr>
        <p:spPr/>
        <p:txBody>
          <a:bodyPr/>
          <a:lstStyle/>
          <a:p>
            <a:fld id="{767E0E13-C0E1-40DD-AD2A-FA99E02A5064}" type="slidenum">
              <a:rPr lang="lt-LT" smtClean="0"/>
              <a:t>‹#›</a:t>
            </a:fld>
            <a:endParaRPr lang="lt-LT"/>
          </a:p>
        </p:txBody>
      </p:sp>
      <p:sp>
        <p:nvSpPr>
          <p:cNvPr id="8" name="Stačiakampis 7">
            <a:extLst>
              <a:ext uri="{FF2B5EF4-FFF2-40B4-BE49-F238E27FC236}">
                <a16:creationId xmlns:a16="http://schemas.microsoft.com/office/drawing/2014/main" id="{6B32F39D-E1B0-C7BA-F86E-DC237F9D431D}"/>
              </a:ext>
            </a:extLst>
          </p:cNvPr>
          <p:cNvSpPr/>
          <p:nvPr userDrawn="1"/>
        </p:nvSpPr>
        <p:spPr>
          <a:xfrm>
            <a:off x="628650" y="0"/>
            <a:ext cx="8515350" cy="149628"/>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sz="1050"/>
          </a:p>
        </p:txBody>
      </p:sp>
      <p:sp>
        <p:nvSpPr>
          <p:cNvPr id="9" name="Stačiakampis 8">
            <a:extLst>
              <a:ext uri="{FF2B5EF4-FFF2-40B4-BE49-F238E27FC236}">
                <a16:creationId xmlns:a16="http://schemas.microsoft.com/office/drawing/2014/main" id="{FCE36AC3-B227-9960-8405-611AC03F6B7B}"/>
              </a:ext>
            </a:extLst>
          </p:cNvPr>
          <p:cNvSpPr/>
          <p:nvPr userDrawn="1"/>
        </p:nvSpPr>
        <p:spPr>
          <a:xfrm>
            <a:off x="628650" y="4993872"/>
            <a:ext cx="8515350" cy="14962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lt-LT" sz="1050"/>
          </a:p>
        </p:txBody>
      </p:sp>
    </p:spTree>
    <p:extLst>
      <p:ext uri="{BB962C8B-B14F-4D97-AF65-F5344CB8AC3E}">
        <p14:creationId xmlns:p14="http://schemas.microsoft.com/office/powerpoint/2010/main" val="66417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heme" Target="../theme/theme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1.jpe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1.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4.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theme" Target="../theme/theme5.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
          <p:cNvSpPr/>
          <p:nvPr userDrawn="1"/>
        </p:nvSpPr>
        <p:spPr>
          <a:xfrm flipV="1">
            <a:off x="0" y="-1"/>
            <a:ext cx="9153292" cy="10810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42501" tIns="21257" rIns="42501" bIns="21257" rtlCol="0" anchor="ctr"/>
          <a:lstStyle/>
          <a:p>
            <a:pPr algn="ctr" defTabSz="755661"/>
            <a:endParaRPr lang="en-US" sz="900" kern="0">
              <a:solidFill>
                <a:prstClr val="white"/>
              </a:solidFill>
              <a:sym typeface="Arial"/>
            </a:endParaRPr>
          </a:p>
        </p:txBody>
      </p:sp>
      <p:pic>
        <p:nvPicPr>
          <p:cNvPr id="1027" name="Picture 3" descr="D:\GIEDRE_finmin\ESID\ES RRF_naujos kartos lietuva\RRF prezentacijos\RRF prez links\RRF prezentacijos_juosta.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1"/>
            <a:ext cx="9144000" cy="1008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p:nvPr/>
        </p:nvSpPr>
        <p:spPr>
          <a:xfrm flipV="1">
            <a:off x="0" y="4750131"/>
            <a:ext cx="9144000" cy="393370"/>
          </a:xfrm>
          <a:prstGeom prst="rect">
            <a:avLst/>
          </a:prstGeom>
          <a:solidFill>
            <a:srgbClr val="102950"/>
          </a:solidFill>
          <a:ln>
            <a:noFill/>
          </a:ln>
        </p:spPr>
        <p:style>
          <a:lnRef idx="1">
            <a:schemeClr val="accent1"/>
          </a:lnRef>
          <a:fillRef idx="3">
            <a:schemeClr val="accent1"/>
          </a:fillRef>
          <a:effectRef idx="2">
            <a:schemeClr val="accent1"/>
          </a:effectRef>
          <a:fontRef idx="minor">
            <a:schemeClr val="lt1"/>
          </a:fontRef>
        </p:style>
        <p:txBody>
          <a:bodyPr lIns="56665" tIns="28340" rIns="56665" bIns="28340" rtlCol="0" anchor="ctr"/>
          <a:lstStyle/>
          <a:p>
            <a:pPr algn="ctr" defTabSz="755661"/>
            <a:endParaRPr lang="en-US" sz="900" kern="0">
              <a:solidFill>
                <a:prstClr val="white"/>
              </a:solidFill>
              <a:sym typeface="Arial"/>
            </a:endParaRPr>
          </a:p>
        </p:txBody>
      </p:sp>
      <p:sp>
        <p:nvSpPr>
          <p:cNvPr id="2" name="Pavadinimo vietos rezervavimo ženklas 1"/>
          <p:cNvSpPr>
            <a:spLocks noGrp="1"/>
          </p:cNvSpPr>
          <p:nvPr>
            <p:ph type="title"/>
          </p:nvPr>
        </p:nvSpPr>
        <p:spPr>
          <a:xfrm>
            <a:off x="405013" y="94320"/>
            <a:ext cx="8229599" cy="857250"/>
          </a:xfrm>
          <a:prstGeom prst="rect">
            <a:avLst/>
          </a:prstGeom>
        </p:spPr>
        <p:txBody>
          <a:bodyPr vert="horz" lIns="56665" tIns="28340" rIns="56665"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
        <p:nvSpPr>
          <p:cNvPr id="3" name="Teksto vietos rezervavimo ženklas 2"/>
          <p:cNvSpPr>
            <a:spLocks noGrp="1"/>
          </p:cNvSpPr>
          <p:nvPr>
            <p:ph type="body" idx="1"/>
          </p:nvPr>
        </p:nvSpPr>
        <p:spPr>
          <a:xfrm>
            <a:off x="405013" y="1200155"/>
            <a:ext cx="8229599" cy="3394472"/>
          </a:xfrm>
          <a:prstGeom prst="rect">
            <a:avLst/>
          </a:prstGeom>
        </p:spPr>
        <p:txBody>
          <a:bodyPr vert="horz" lIns="56665" tIns="28340" rIns="56665" bIns="2834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9" name="Skaidrės numerio vietos rezervavimo ženklas 5"/>
          <p:cNvSpPr txBox="1">
            <a:spLocks/>
          </p:cNvSpPr>
          <p:nvPr/>
        </p:nvSpPr>
        <p:spPr>
          <a:xfrm>
            <a:off x="8730462" y="677730"/>
            <a:ext cx="334380" cy="273844"/>
          </a:xfrm>
          <a:prstGeom prst="rect">
            <a:avLst/>
          </a:prstGeom>
        </p:spPr>
        <p:txBody>
          <a:bodyPr lIns="56665" tIns="28340" rIns="56665" bIns="2834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755661">
              <a:defRPr/>
            </a:pPr>
            <a:endParaRPr lang="en-GB" altLang="lt-LT" sz="700" kern="0" dirty="0">
              <a:solidFill>
                <a:prstClr val="white"/>
              </a:solidFill>
              <a:latin typeface="Trebuchet MS"/>
            </a:endParaRPr>
          </a:p>
        </p:txBody>
      </p:sp>
      <p:sp>
        <p:nvSpPr>
          <p:cNvPr id="14" name="Shape 10"/>
          <p:cNvSpPr txBox="1">
            <a:spLocks noGrp="1"/>
          </p:cNvSpPr>
          <p:nvPr>
            <p:ph type="sldNum" idx="4"/>
          </p:nvPr>
        </p:nvSpPr>
        <p:spPr>
          <a:xfrm>
            <a:off x="6767693" y="4798606"/>
            <a:ext cx="1883322" cy="250674"/>
          </a:xfrm>
          <a:prstGeom prst="rect">
            <a:avLst/>
          </a:prstGeom>
          <a:noFill/>
          <a:ln>
            <a:noFill/>
          </a:ln>
        </p:spPr>
        <p:txBody>
          <a:bodyPr lIns="42495" tIns="21247" rIns="42495" bIns="21247" anchor="ctr" anchorCtr="0">
            <a:noAutofit/>
          </a:bodyPr>
          <a:lstStyle>
            <a:lvl1pPr>
              <a:defRPr>
                <a:solidFill>
                  <a:srgbClr val="FFFFFF"/>
                </a:solidFill>
              </a:defRPr>
            </a:lvl1pPr>
          </a:lstStyle>
          <a:p>
            <a:pPr algn="r" defTabSz="755661">
              <a:buSzPct val="25000"/>
            </a:pPr>
            <a:fld id="{00000000-1234-1234-1234-123412341234}" type="slidenum">
              <a:rPr lang="lt-LT" sz="600" kern="0" smtClean="0">
                <a:ea typeface="Trebuchet MS"/>
                <a:cs typeface="Trebuchet MS"/>
                <a:sym typeface="Trebuchet MS"/>
              </a:rPr>
              <a:pPr algn="r" defTabSz="755661">
                <a:buSzPct val="25000"/>
              </a:pPr>
              <a:t>‹#›</a:t>
            </a:fld>
            <a:endParaRPr lang="lt-LT" sz="600" kern="0" dirty="0">
              <a:ea typeface="Trebuchet MS"/>
              <a:cs typeface="Trebuchet MS"/>
              <a:sym typeface="Trebuchet MS"/>
            </a:endParaRPr>
          </a:p>
        </p:txBody>
      </p:sp>
    </p:spTree>
    <p:extLst>
      <p:ext uri="{BB962C8B-B14F-4D97-AF65-F5344CB8AC3E}">
        <p14:creationId xmlns:p14="http://schemas.microsoft.com/office/powerpoint/2010/main" val="365473913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7" r:id="rId15"/>
    <p:sldLayoutId id="2147484028" r:id="rId16"/>
    <p:sldLayoutId id="2147484029" r:id="rId17"/>
    <p:sldLayoutId id="2147484030" r:id="rId18"/>
  </p:sldLayoutIdLst>
  <p:hf sldNum="0" hdr="0" ftr="0" dt="0"/>
  <p:txStyles>
    <p:titleStyle>
      <a:lvl1pPr algn="l" defTabSz="566720" rtl="0" eaLnBrk="1" latinLnBrk="0" hangingPunct="1">
        <a:spcBef>
          <a:spcPct val="0"/>
        </a:spcBef>
        <a:buNone/>
        <a:defRPr sz="2300" b="1" kern="1200">
          <a:solidFill>
            <a:schemeClr val="bg1"/>
          </a:solidFill>
          <a:latin typeface="+mj-lt"/>
          <a:ea typeface="+mj-ea"/>
          <a:cs typeface="+mj-cs"/>
        </a:defRPr>
      </a:lvl1pPr>
    </p:titleStyle>
    <p:bodyStyle>
      <a:lvl1pPr marL="0" indent="0" algn="l" defTabSz="566720" rtl="0" eaLnBrk="1" latinLnBrk="0" hangingPunct="1">
        <a:spcBef>
          <a:spcPct val="20000"/>
        </a:spcBef>
        <a:buClr>
          <a:schemeClr val="accent6">
            <a:lumMod val="50000"/>
          </a:schemeClr>
        </a:buClr>
        <a:buFontTx/>
        <a:buNone/>
        <a:defRPr sz="2000" kern="1200">
          <a:solidFill>
            <a:schemeClr val="tx1"/>
          </a:solidFill>
          <a:latin typeface="+mn-lt"/>
          <a:ea typeface="+mn-ea"/>
          <a:cs typeface="+mn-cs"/>
        </a:defRPr>
      </a:lvl1pPr>
      <a:lvl2pPr marL="283361" indent="0" algn="l" defTabSz="566720" rtl="0" eaLnBrk="1" latinLnBrk="0" hangingPunct="1">
        <a:spcBef>
          <a:spcPct val="20000"/>
        </a:spcBef>
        <a:buClr>
          <a:schemeClr val="accent6">
            <a:lumMod val="50000"/>
          </a:schemeClr>
        </a:buClr>
        <a:buFontTx/>
        <a:buNone/>
        <a:defRPr sz="1700" kern="1200">
          <a:solidFill>
            <a:schemeClr val="tx1"/>
          </a:solidFill>
          <a:latin typeface="+mn-lt"/>
          <a:ea typeface="+mn-ea"/>
          <a:cs typeface="+mn-cs"/>
        </a:defRPr>
      </a:lvl2pPr>
      <a:lvl3pPr marL="566720" indent="0" algn="l" defTabSz="566720" rtl="0" eaLnBrk="1" latinLnBrk="0" hangingPunct="1">
        <a:spcBef>
          <a:spcPct val="20000"/>
        </a:spcBef>
        <a:buClr>
          <a:schemeClr val="accent6">
            <a:lumMod val="50000"/>
          </a:schemeClr>
        </a:buClr>
        <a:buFontTx/>
        <a:buNone/>
        <a:defRPr sz="1500" kern="1200">
          <a:solidFill>
            <a:schemeClr val="tx1"/>
          </a:solidFill>
          <a:latin typeface="+mn-lt"/>
          <a:ea typeface="+mn-ea"/>
          <a:cs typeface="+mn-cs"/>
        </a:defRPr>
      </a:lvl3pPr>
      <a:lvl4pPr marL="850081" indent="0" algn="l" defTabSz="566720" rtl="0" eaLnBrk="1" latinLnBrk="0" hangingPunct="1">
        <a:spcBef>
          <a:spcPct val="20000"/>
        </a:spcBef>
        <a:buClr>
          <a:schemeClr val="accent6">
            <a:lumMod val="50000"/>
          </a:schemeClr>
        </a:buClr>
        <a:buFontTx/>
        <a:buNone/>
        <a:defRPr sz="1300" kern="1200">
          <a:solidFill>
            <a:schemeClr val="tx1"/>
          </a:solidFill>
          <a:latin typeface="+mn-lt"/>
          <a:ea typeface="+mn-ea"/>
          <a:cs typeface="+mn-cs"/>
        </a:defRPr>
      </a:lvl4pPr>
      <a:lvl5pPr marL="1133441" indent="0" algn="l" defTabSz="566720" rtl="0" eaLnBrk="1" latinLnBrk="0" hangingPunct="1">
        <a:spcBef>
          <a:spcPct val="20000"/>
        </a:spcBef>
        <a:buClr>
          <a:schemeClr val="accent6">
            <a:lumMod val="50000"/>
          </a:schemeClr>
        </a:buClr>
        <a:buFontTx/>
        <a:buNone/>
        <a:defRPr sz="1300" kern="1200">
          <a:solidFill>
            <a:schemeClr val="tx1"/>
          </a:solidFill>
          <a:latin typeface="+mn-lt"/>
          <a:ea typeface="+mn-ea"/>
          <a:cs typeface="+mn-cs"/>
        </a:defRPr>
      </a:lvl5pPr>
      <a:lvl6pPr marL="1558475" indent="-141686" algn="l" defTabSz="56672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1841835" indent="-141686" algn="l" defTabSz="56672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2125196" indent="-141686" algn="l" defTabSz="56672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2408555" indent="-141686" algn="l" defTabSz="56672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p:bodyStyle>
    <p:otherStyle>
      <a:defPPr>
        <a:defRPr lang="lt-LT"/>
      </a:defPPr>
      <a:lvl1pPr marL="0" algn="l" defTabSz="566720" rtl="0" eaLnBrk="1" latinLnBrk="0" hangingPunct="1">
        <a:defRPr sz="1100" kern="1200">
          <a:solidFill>
            <a:schemeClr val="tx1"/>
          </a:solidFill>
          <a:latin typeface="+mn-lt"/>
          <a:ea typeface="+mn-ea"/>
          <a:cs typeface="+mn-cs"/>
        </a:defRPr>
      </a:lvl1pPr>
      <a:lvl2pPr marL="283361" algn="l" defTabSz="566720" rtl="0" eaLnBrk="1" latinLnBrk="0" hangingPunct="1">
        <a:defRPr sz="1100" kern="1200">
          <a:solidFill>
            <a:schemeClr val="tx1"/>
          </a:solidFill>
          <a:latin typeface="+mn-lt"/>
          <a:ea typeface="+mn-ea"/>
          <a:cs typeface="+mn-cs"/>
        </a:defRPr>
      </a:lvl2pPr>
      <a:lvl3pPr marL="566720" algn="l" defTabSz="566720" rtl="0" eaLnBrk="1" latinLnBrk="0" hangingPunct="1">
        <a:defRPr sz="1100" kern="1200">
          <a:solidFill>
            <a:schemeClr val="tx1"/>
          </a:solidFill>
          <a:latin typeface="+mn-lt"/>
          <a:ea typeface="+mn-ea"/>
          <a:cs typeface="+mn-cs"/>
        </a:defRPr>
      </a:lvl3pPr>
      <a:lvl4pPr marL="850081" algn="l" defTabSz="566720" rtl="0" eaLnBrk="1" latinLnBrk="0" hangingPunct="1">
        <a:defRPr sz="1100" kern="1200">
          <a:solidFill>
            <a:schemeClr val="tx1"/>
          </a:solidFill>
          <a:latin typeface="+mn-lt"/>
          <a:ea typeface="+mn-ea"/>
          <a:cs typeface="+mn-cs"/>
        </a:defRPr>
      </a:lvl4pPr>
      <a:lvl5pPr marL="1133441" algn="l" defTabSz="566720" rtl="0" eaLnBrk="1" latinLnBrk="0" hangingPunct="1">
        <a:defRPr sz="1100" kern="1200">
          <a:solidFill>
            <a:schemeClr val="tx1"/>
          </a:solidFill>
          <a:latin typeface="+mn-lt"/>
          <a:ea typeface="+mn-ea"/>
          <a:cs typeface="+mn-cs"/>
        </a:defRPr>
      </a:lvl5pPr>
      <a:lvl6pPr marL="1416791" algn="l" defTabSz="566720" rtl="0" eaLnBrk="1" latinLnBrk="0" hangingPunct="1">
        <a:defRPr sz="1100" kern="1200">
          <a:solidFill>
            <a:schemeClr val="tx1"/>
          </a:solidFill>
          <a:latin typeface="+mn-lt"/>
          <a:ea typeface="+mn-ea"/>
          <a:cs typeface="+mn-cs"/>
        </a:defRPr>
      </a:lvl6pPr>
      <a:lvl7pPr marL="1700161" algn="l" defTabSz="566720" rtl="0" eaLnBrk="1" latinLnBrk="0" hangingPunct="1">
        <a:defRPr sz="1100" kern="1200">
          <a:solidFill>
            <a:schemeClr val="tx1"/>
          </a:solidFill>
          <a:latin typeface="+mn-lt"/>
          <a:ea typeface="+mn-ea"/>
          <a:cs typeface="+mn-cs"/>
        </a:defRPr>
      </a:lvl7pPr>
      <a:lvl8pPr marL="1983515" algn="l" defTabSz="566720" rtl="0" eaLnBrk="1" latinLnBrk="0" hangingPunct="1">
        <a:defRPr sz="1100" kern="1200">
          <a:solidFill>
            <a:schemeClr val="tx1"/>
          </a:solidFill>
          <a:latin typeface="+mn-lt"/>
          <a:ea typeface="+mn-ea"/>
          <a:cs typeface="+mn-cs"/>
        </a:defRPr>
      </a:lvl8pPr>
      <a:lvl9pPr marL="2266871" algn="l" defTabSz="566720"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B9664776-22F0-0196-4DA9-EDCE1F24F5C9}"/>
              </a:ext>
            </a:extLst>
          </p:cNvPr>
          <p:cNvSpPr>
            <a:spLocks noGrp="1"/>
          </p:cNvSpPr>
          <p:nvPr>
            <p:ph type="title"/>
          </p:nvPr>
        </p:nvSpPr>
        <p:spPr>
          <a:xfrm>
            <a:off x="628650" y="273844"/>
            <a:ext cx="7886700" cy="994172"/>
          </a:xfrm>
          <a:prstGeom prst="rect">
            <a:avLst/>
          </a:prstGeom>
        </p:spPr>
        <p:txBody>
          <a:bodyPr vert="horz" lIns="68562" tIns="34289" rIns="68562" bIns="34289" rtlCol="0" anchor="ctr">
            <a:normAutofit/>
          </a:bodyPr>
          <a:lstStyle/>
          <a:p>
            <a:r>
              <a:rPr lang="lt-LT" dirty="0"/>
              <a:t>Spustelėję redaguokite stilių</a:t>
            </a:r>
          </a:p>
        </p:txBody>
      </p:sp>
      <p:sp>
        <p:nvSpPr>
          <p:cNvPr id="3" name="Teksto vietos rezervavimo ženklas 2">
            <a:extLst>
              <a:ext uri="{FF2B5EF4-FFF2-40B4-BE49-F238E27FC236}">
                <a16:creationId xmlns:a16="http://schemas.microsoft.com/office/drawing/2014/main" id="{93862DA5-E41F-4FF0-CA4D-18752191E99D}"/>
              </a:ext>
            </a:extLst>
          </p:cNvPr>
          <p:cNvSpPr>
            <a:spLocks noGrp="1"/>
          </p:cNvSpPr>
          <p:nvPr>
            <p:ph type="body" idx="1"/>
          </p:nvPr>
        </p:nvSpPr>
        <p:spPr>
          <a:xfrm>
            <a:off x="628650" y="1369218"/>
            <a:ext cx="7886700" cy="3069778"/>
          </a:xfrm>
          <a:prstGeom prst="rect">
            <a:avLst/>
          </a:prstGeom>
        </p:spPr>
        <p:txBody>
          <a:bodyPr vert="horz" lIns="68562" tIns="34289" rIns="68562" bIns="34289" rtlCol="0">
            <a:normAutofit/>
          </a:bodyPr>
          <a:lstStyle/>
          <a:p>
            <a:pPr lvl="0"/>
            <a:r>
              <a:rPr lang="lt-LT" dirty="0"/>
              <a:t>Spustelėkite, kad galėtumėte redaguoti šablono teksto stilius</a:t>
            </a:r>
          </a:p>
          <a:p>
            <a:pPr lvl="1"/>
            <a:r>
              <a:rPr lang="lt-LT" dirty="0"/>
              <a:t>Antras lygis</a:t>
            </a:r>
          </a:p>
          <a:p>
            <a:pPr lvl="2"/>
            <a:r>
              <a:rPr lang="lt-LT" dirty="0"/>
              <a:t>Trečias lygis</a:t>
            </a:r>
          </a:p>
          <a:p>
            <a:pPr lvl="3"/>
            <a:r>
              <a:rPr lang="lt-LT" dirty="0"/>
              <a:t>Ketvirtas lygis</a:t>
            </a:r>
          </a:p>
          <a:p>
            <a:pPr lvl="4"/>
            <a:r>
              <a:rPr lang="lt-LT" dirty="0"/>
              <a:t>Penktas lygis</a:t>
            </a:r>
          </a:p>
        </p:txBody>
      </p:sp>
      <p:sp>
        <p:nvSpPr>
          <p:cNvPr id="4" name="Datos vietos rezervavimo ženklas 3">
            <a:extLst>
              <a:ext uri="{FF2B5EF4-FFF2-40B4-BE49-F238E27FC236}">
                <a16:creationId xmlns:a16="http://schemas.microsoft.com/office/drawing/2014/main" id="{A588C88E-35B0-6656-48A5-5A863ACA6256}"/>
              </a:ext>
            </a:extLst>
          </p:cNvPr>
          <p:cNvSpPr>
            <a:spLocks noGrp="1"/>
          </p:cNvSpPr>
          <p:nvPr>
            <p:ph type="dt" sz="half" idx="2"/>
          </p:nvPr>
        </p:nvSpPr>
        <p:spPr>
          <a:xfrm>
            <a:off x="628650" y="4595814"/>
            <a:ext cx="2057400" cy="273844"/>
          </a:xfrm>
          <a:prstGeom prst="rect">
            <a:avLst/>
          </a:prstGeom>
        </p:spPr>
        <p:txBody>
          <a:bodyPr vert="horz" lIns="68562" tIns="34289" rIns="68562" bIns="34289" rtlCol="0" anchor="ctr"/>
          <a:lstStyle>
            <a:lvl1pPr algn="l">
              <a:defRPr sz="900">
                <a:solidFill>
                  <a:schemeClr val="bg1">
                    <a:lumMod val="75000"/>
                  </a:schemeClr>
                </a:solidFill>
                <a:latin typeface="Trebuchet MS" panose="020B0603020202020204" pitchFamily="34" charset="0"/>
              </a:defRPr>
            </a:lvl1pPr>
          </a:lstStyle>
          <a:p>
            <a:fld id="{DFFE9399-0C8C-475C-8DCE-AF56D8621B67}" type="datetimeFigureOut">
              <a:rPr lang="lt-LT" smtClean="0">
                <a:solidFill>
                  <a:prstClr val="white">
                    <a:lumMod val="75000"/>
                  </a:prstClr>
                </a:solidFill>
              </a:rPr>
              <a:pPr/>
              <a:t>2025-08-19</a:t>
            </a:fld>
            <a:endParaRPr lang="lt-LT" dirty="0">
              <a:solidFill>
                <a:prstClr val="white">
                  <a:lumMod val="75000"/>
                </a:prstClr>
              </a:solidFill>
            </a:endParaRPr>
          </a:p>
        </p:txBody>
      </p:sp>
      <p:sp>
        <p:nvSpPr>
          <p:cNvPr id="5" name="Poraštės vietos rezervavimo ženklas 4">
            <a:extLst>
              <a:ext uri="{FF2B5EF4-FFF2-40B4-BE49-F238E27FC236}">
                <a16:creationId xmlns:a16="http://schemas.microsoft.com/office/drawing/2014/main" id="{6CE86302-98B6-26CE-1AD1-161A6417C651}"/>
              </a:ext>
            </a:extLst>
          </p:cNvPr>
          <p:cNvSpPr>
            <a:spLocks noGrp="1"/>
          </p:cNvSpPr>
          <p:nvPr>
            <p:ph type="ftr" sz="quarter" idx="3"/>
          </p:nvPr>
        </p:nvSpPr>
        <p:spPr>
          <a:xfrm>
            <a:off x="3028950" y="4595814"/>
            <a:ext cx="3086100" cy="273844"/>
          </a:xfrm>
          <a:prstGeom prst="rect">
            <a:avLst/>
          </a:prstGeom>
        </p:spPr>
        <p:txBody>
          <a:bodyPr vert="horz" lIns="68562" tIns="34289" rIns="68562" bIns="34289" rtlCol="0" anchor="ctr"/>
          <a:lstStyle>
            <a:lvl1pPr algn="ctr">
              <a:defRPr sz="900">
                <a:solidFill>
                  <a:schemeClr val="bg1">
                    <a:lumMod val="75000"/>
                  </a:schemeClr>
                </a:solidFill>
                <a:latin typeface="Trebuchet MS" panose="020B0603020202020204" pitchFamily="34" charset="0"/>
              </a:defRPr>
            </a:lvl1pPr>
          </a:lstStyle>
          <a:p>
            <a:endParaRPr lang="lt-LT" dirty="0">
              <a:solidFill>
                <a:prstClr val="white">
                  <a:lumMod val="75000"/>
                </a:prstClr>
              </a:solidFill>
            </a:endParaRPr>
          </a:p>
        </p:txBody>
      </p:sp>
      <p:sp>
        <p:nvSpPr>
          <p:cNvPr id="6" name="Skaidrės numerio vietos rezervavimo ženklas 5">
            <a:extLst>
              <a:ext uri="{FF2B5EF4-FFF2-40B4-BE49-F238E27FC236}">
                <a16:creationId xmlns:a16="http://schemas.microsoft.com/office/drawing/2014/main" id="{DC6EC401-828B-C954-799B-327E31ADFF9B}"/>
              </a:ext>
            </a:extLst>
          </p:cNvPr>
          <p:cNvSpPr>
            <a:spLocks noGrp="1"/>
          </p:cNvSpPr>
          <p:nvPr>
            <p:ph type="sldNum" sz="quarter" idx="4"/>
          </p:nvPr>
        </p:nvSpPr>
        <p:spPr>
          <a:xfrm>
            <a:off x="6457950" y="4595814"/>
            <a:ext cx="2057400" cy="273844"/>
          </a:xfrm>
          <a:prstGeom prst="rect">
            <a:avLst/>
          </a:prstGeom>
        </p:spPr>
        <p:txBody>
          <a:bodyPr vert="horz" lIns="68562" tIns="34289" rIns="68562" bIns="34289" rtlCol="0" anchor="ctr"/>
          <a:lstStyle>
            <a:lvl1pPr algn="r">
              <a:defRPr sz="900">
                <a:solidFill>
                  <a:schemeClr val="bg1">
                    <a:lumMod val="75000"/>
                  </a:schemeClr>
                </a:solidFill>
                <a:latin typeface="Trebuchet MS" panose="020B0603020202020204" pitchFamily="34" charset="0"/>
              </a:defRPr>
            </a:lvl1pPr>
          </a:lstStyle>
          <a:p>
            <a:fld id="{767E0E13-C0E1-40DD-AD2A-FA99E02A5064}" type="slidenum">
              <a:rPr lang="lt-LT" smtClean="0">
                <a:solidFill>
                  <a:prstClr val="white">
                    <a:lumMod val="75000"/>
                  </a:prstClr>
                </a:solidFill>
              </a:rPr>
              <a:pPr/>
              <a:t>‹#›</a:t>
            </a:fld>
            <a:endParaRPr lang="lt-LT" dirty="0">
              <a:solidFill>
                <a:prstClr val="white">
                  <a:lumMod val="75000"/>
                </a:prstClr>
              </a:solidFill>
            </a:endParaRPr>
          </a:p>
        </p:txBody>
      </p:sp>
    </p:spTree>
    <p:extLst>
      <p:ext uri="{BB962C8B-B14F-4D97-AF65-F5344CB8AC3E}">
        <p14:creationId xmlns:p14="http://schemas.microsoft.com/office/powerpoint/2010/main" val="1246269538"/>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4" r:id="rId20"/>
    <p:sldLayoutId id="2147484131" r:id="rId21"/>
    <p:sldLayoutId id="2147484183" r:id="rId22"/>
  </p:sldLayoutIdLst>
  <p:txStyles>
    <p:titleStyle>
      <a:lvl1pPr algn="l" defTabSz="685596" rtl="0" eaLnBrk="1" latinLnBrk="0" hangingPunct="1">
        <a:lnSpc>
          <a:spcPct val="90000"/>
        </a:lnSpc>
        <a:spcBef>
          <a:spcPct val="0"/>
        </a:spcBef>
        <a:buNone/>
        <a:defRPr sz="3300" kern="1200">
          <a:solidFill>
            <a:schemeClr val="tx1"/>
          </a:solidFill>
          <a:latin typeface="Trebuchet MS" panose="020B0603020202020204" pitchFamily="34" charset="0"/>
          <a:ea typeface="+mj-ea"/>
          <a:cs typeface="+mj-cs"/>
        </a:defRPr>
      </a:lvl1pPr>
    </p:titleStyle>
    <p:bodyStyle>
      <a:lvl1pPr marL="171402" indent="-171402" algn="l" defTabSz="685596" rtl="0" eaLnBrk="1" latinLnBrk="0" hangingPunct="1">
        <a:lnSpc>
          <a:spcPct val="90000"/>
        </a:lnSpc>
        <a:spcBef>
          <a:spcPts val="750"/>
        </a:spcBef>
        <a:buFont typeface="Arial" panose="020B0604020202020204" pitchFamily="34" charset="0"/>
        <a:buChar char="•"/>
        <a:defRPr sz="2100" kern="1200">
          <a:solidFill>
            <a:schemeClr val="tx2"/>
          </a:solidFill>
          <a:latin typeface="Trebuchet MS" panose="020B0603020202020204" pitchFamily="34" charset="0"/>
          <a:ea typeface="+mn-ea"/>
          <a:cs typeface="+mn-cs"/>
        </a:defRPr>
      </a:lvl1pPr>
      <a:lvl2pPr marL="514205" indent="-171402" algn="l" defTabSz="685596" rtl="0" eaLnBrk="1" latinLnBrk="0" hangingPunct="1">
        <a:lnSpc>
          <a:spcPct val="90000"/>
        </a:lnSpc>
        <a:spcBef>
          <a:spcPts val="375"/>
        </a:spcBef>
        <a:buFont typeface="Arial" panose="020B0604020202020204" pitchFamily="34" charset="0"/>
        <a:buChar char="•"/>
        <a:defRPr sz="1800" kern="1200">
          <a:solidFill>
            <a:schemeClr val="tx2"/>
          </a:solidFill>
          <a:latin typeface="Trebuchet MS" panose="020B0603020202020204" pitchFamily="34" charset="0"/>
          <a:ea typeface="+mn-ea"/>
          <a:cs typeface="+mn-cs"/>
        </a:defRPr>
      </a:lvl2pPr>
      <a:lvl3pPr marL="856997" indent="-171402" algn="l" defTabSz="685596" rtl="0" eaLnBrk="1" latinLnBrk="0" hangingPunct="1">
        <a:lnSpc>
          <a:spcPct val="90000"/>
        </a:lnSpc>
        <a:spcBef>
          <a:spcPts val="375"/>
        </a:spcBef>
        <a:buFont typeface="Arial" panose="020B0604020202020204" pitchFamily="34" charset="0"/>
        <a:buChar char="•"/>
        <a:defRPr sz="1500" kern="1200">
          <a:solidFill>
            <a:schemeClr val="tx2"/>
          </a:solidFill>
          <a:latin typeface="Trebuchet MS" panose="020B0603020202020204" pitchFamily="34" charset="0"/>
          <a:ea typeface="+mn-ea"/>
          <a:cs typeface="+mn-cs"/>
        </a:defRPr>
      </a:lvl3pPr>
      <a:lvl4pPr marL="1199790" indent="-171402" algn="l" defTabSz="685596" rtl="0" eaLnBrk="1" latinLnBrk="0" hangingPunct="1">
        <a:lnSpc>
          <a:spcPct val="90000"/>
        </a:lnSpc>
        <a:spcBef>
          <a:spcPts val="375"/>
        </a:spcBef>
        <a:buFont typeface="Arial" panose="020B0604020202020204" pitchFamily="34" charset="0"/>
        <a:buChar char="•"/>
        <a:defRPr sz="1400" kern="1200">
          <a:solidFill>
            <a:schemeClr val="tx2"/>
          </a:solidFill>
          <a:latin typeface="Trebuchet MS" panose="020B0603020202020204" pitchFamily="34" charset="0"/>
          <a:ea typeface="+mn-ea"/>
          <a:cs typeface="+mn-cs"/>
        </a:defRPr>
      </a:lvl4pPr>
      <a:lvl5pPr marL="1542584" indent="-171402" algn="l" defTabSz="685596" rtl="0" eaLnBrk="1" latinLnBrk="0" hangingPunct="1">
        <a:lnSpc>
          <a:spcPct val="90000"/>
        </a:lnSpc>
        <a:spcBef>
          <a:spcPts val="375"/>
        </a:spcBef>
        <a:buFont typeface="Arial" panose="020B0604020202020204" pitchFamily="34" charset="0"/>
        <a:buChar char="•"/>
        <a:defRPr sz="1400" kern="1200">
          <a:solidFill>
            <a:schemeClr val="tx2"/>
          </a:solidFill>
          <a:latin typeface="Trebuchet MS" panose="020B0603020202020204" pitchFamily="34" charset="0"/>
          <a:ea typeface="+mn-ea"/>
          <a:cs typeface="+mn-cs"/>
        </a:defRPr>
      </a:lvl5pPr>
      <a:lvl6pPr marL="1885386"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184"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982"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785" indent="-171402" algn="l" defTabSz="68559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lt-LT"/>
      </a:defPPr>
      <a:lvl1pPr marL="0" algn="l" defTabSz="685596" rtl="0" eaLnBrk="1" latinLnBrk="0" hangingPunct="1">
        <a:defRPr sz="1400" kern="1200">
          <a:solidFill>
            <a:schemeClr val="tx1"/>
          </a:solidFill>
          <a:latin typeface="+mn-lt"/>
          <a:ea typeface="+mn-ea"/>
          <a:cs typeface="+mn-cs"/>
        </a:defRPr>
      </a:lvl1pPr>
      <a:lvl2pPr marL="342794" algn="l" defTabSz="685596" rtl="0" eaLnBrk="1" latinLnBrk="0" hangingPunct="1">
        <a:defRPr sz="1400" kern="1200">
          <a:solidFill>
            <a:schemeClr val="tx1"/>
          </a:solidFill>
          <a:latin typeface="+mn-lt"/>
          <a:ea typeface="+mn-ea"/>
          <a:cs typeface="+mn-cs"/>
        </a:defRPr>
      </a:lvl2pPr>
      <a:lvl3pPr marL="685596" algn="l" defTabSz="685596" rtl="0" eaLnBrk="1" latinLnBrk="0" hangingPunct="1">
        <a:defRPr sz="1400" kern="1200">
          <a:solidFill>
            <a:schemeClr val="tx1"/>
          </a:solidFill>
          <a:latin typeface="+mn-lt"/>
          <a:ea typeface="+mn-ea"/>
          <a:cs typeface="+mn-cs"/>
        </a:defRPr>
      </a:lvl3pPr>
      <a:lvl4pPr marL="1028394" algn="l" defTabSz="685596" rtl="0" eaLnBrk="1" latinLnBrk="0" hangingPunct="1">
        <a:defRPr sz="1400" kern="1200">
          <a:solidFill>
            <a:schemeClr val="tx1"/>
          </a:solidFill>
          <a:latin typeface="+mn-lt"/>
          <a:ea typeface="+mn-ea"/>
          <a:cs typeface="+mn-cs"/>
        </a:defRPr>
      </a:lvl4pPr>
      <a:lvl5pPr marL="1371192" algn="l" defTabSz="685596" rtl="0" eaLnBrk="1" latinLnBrk="0" hangingPunct="1">
        <a:defRPr sz="1400" kern="1200">
          <a:solidFill>
            <a:schemeClr val="tx1"/>
          </a:solidFill>
          <a:latin typeface="+mn-lt"/>
          <a:ea typeface="+mn-ea"/>
          <a:cs typeface="+mn-cs"/>
        </a:defRPr>
      </a:lvl5pPr>
      <a:lvl6pPr marL="1713995" algn="l" defTabSz="685596" rtl="0" eaLnBrk="1" latinLnBrk="0" hangingPunct="1">
        <a:defRPr sz="1400" kern="1200">
          <a:solidFill>
            <a:schemeClr val="tx1"/>
          </a:solidFill>
          <a:latin typeface="+mn-lt"/>
          <a:ea typeface="+mn-ea"/>
          <a:cs typeface="+mn-cs"/>
        </a:defRPr>
      </a:lvl6pPr>
      <a:lvl7pPr marL="2056787" algn="l" defTabSz="685596" rtl="0" eaLnBrk="1" latinLnBrk="0" hangingPunct="1">
        <a:defRPr sz="1400" kern="1200">
          <a:solidFill>
            <a:schemeClr val="tx1"/>
          </a:solidFill>
          <a:latin typeface="+mn-lt"/>
          <a:ea typeface="+mn-ea"/>
          <a:cs typeface="+mn-cs"/>
        </a:defRPr>
      </a:lvl7pPr>
      <a:lvl8pPr marL="2399580" algn="l" defTabSz="685596" rtl="0" eaLnBrk="1" latinLnBrk="0" hangingPunct="1">
        <a:defRPr sz="1400" kern="1200">
          <a:solidFill>
            <a:schemeClr val="tx1"/>
          </a:solidFill>
          <a:latin typeface="+mn-lt"/>
          <a:ea typeface="+mn-ea"/>
          <a:cs typeface="+mn-cs"/>
        </a:defRPr>
      </a:lvl8pPr>
      <a:lvl9pPr marL="2742374" algn="l" defTabSz="68559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
          <p:cNvSpPr/>
          <p:nvPr userDrawn="1"/>
        </p:nvSpPr>
        <p:spPr>
          <a:xfrm flipV="1">
            <a:off x="0" y="-1"/>
            <a:ext cx="9153292" cy="10810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42502" tIns="21257" rIns="42502" bIns="21257" rtlCol="0" anchor="ctr"/>
          <a:lstStyle/>
          <a:p>
            <a:pPr algn="ctr" defTabSz="755680"/>
            <a:endParaRPr lang="en-US" sz="900" kern="0">
              <a:solidFill>
                <a:prstClr val="white"/>
              </a:solidFill>
              <a:sym typeface="Arial"/>
            </a:endParaRPr>
          </a:p>
        </p:txBody>
      </p:sp>
      <p:pic>
        <p:nvPicPr>
          <p:cNvPr id="1027" name="Picture 3" descr="D:\GIEDRE_finmin\ESID\ES RRF_naujos kartos lietuva\RRF prezentacijos\RRF prez links\RRF prezentacijos_juosta.jp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0" y="1"/>
            <a:ext cx="9144000" cy="1008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p:nvPr/>
        </p:nvSpPr>
        <p:spPr>
          <a:xfrm flipV="1">
            <a:off x="0" y="4750131"/>
            <a:ext cx="9144000" cy="393370"/>
          </a:xfrm>
          <a:prstGeom prst="rect">
            <a:avLst/>
          </a:prstGeom>
          <a:solidFill>
            <a:srgbClr val="102950"/>
          </a:solidFill>
          <a:ln>
            <a:noFill/>
          </a:ln>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80"/>
            <a:endParaRPr lang="en-US" sz="900" kern="0">
              <a:solidFill>
                <a:prstClr val="white"/>
              </a:solidFill>
              <a:sym typeface="Arial"/>
            </a:endParaRPr>
          </a:p>
        </p:txBody>
      </p:sp>
      <p:sp>
        <p:nvSpPr>
          <p:cNvPr id="2"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
        <p:nvSpPr>
          <p:cNvPr id="3" name="Teksto vietos rezervavimo ženklas 2"/>
          <p:cNvSpPr>
            <a:spLocks noGrp="1"/>
          </p:cNvSpPr>
          <p:nvPr>
            <p:ph type="body" idx="1"/>
          </p:nvPr>
        </p:nvSpPr>
        <p:spPr>
          <a:xfrm>
            <a:off x="405012" y="1200155"/>
            <a:ext cx="8229599" cy="3394472"/>
          </a:xfrm>
          <a:prstGeom prst="rect">
            <a:avLst/>
          </a:prstGeom>
        </p:spPr>
        <p:txBody>
          <a:bodyPr vert="horz" lIns="56666" tIns="28340" rIns="56666" bIns="2834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9" name="Skaidrės numerio vietos rezervavimo ženklas 5"/>
          <p:cNvSpPr txBox="1">
            <a:spLocks/>
          </p:cNvSpPr>
          <p:nvPr/>
        </p:nvSpPr>
        <p:spPr>
          <a:xfrm>
            <a:off x="8730462" y="677730"/>
            <a:ext cx="334380" cy="273844"/>
          </a:xfrm>
          <a:prstGeom prst="rect">
            <a:avLst/>
          </a:prstGeom>
        </p:spPr>
        <p:txBody>
          <a:bodyPr lIns="56666" tIns="28340" rIns="56666" bIns="2834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755680">
              <a:defRPr/>
            </a:pPr>
            <a:endParaRPr lang="en-GB" altLang="lt-LT" sz="700" kern="0" dirty="0">
              <a:solidFill>
                <a:prstClr val="white"/>
              </a:solidFill>
              <a:latin typeface="Trebuchet MS"/>
            </a:endParaRPr>
          </a:p>
        </p:txBody>
      </p:sp>
      <p:sp>
        <p:nvSpPr>
          <p:cNvPr id="14" name="Shape 10"/>
          <p:cNvSpPr txBox="1">
            <a:spLocks noGrp="1"/>
          </p:cNvSpPr>
          <p:nvPr>
            <p:ph type="sldNum" idx="4"/>
          </p:nvPr>
        </p:nvSpPr>
        <p:spPr>
          <a:xfrm>
            <a:off x="6767693" y="4798606"/>
            <a:ext cx="1883322" cy="250674"/>
          </a:xfrm>
          <a:prstGeom prst="rect">
            <a:avLst/>
          </a:prstGeom>
          <a:noFill/>
          <a:ln>
            <a:noFill/>
          </a:ln>
        </p:spPr>
        <p:txBody>
          <a:bodyPr lIns="42496" tIns="21247" rIns="42496" bIns="21247" anchor="ctr" anchorCtr="0">
            <a:noAutofit/>
          </a:bodyPr>
          <a:lstStyle>
            <a:lvl1pPr>
              <a:defRPr>
                <a:solidFill>
                  <a:srgbClr val="FFFFFF"/>
                </a:solidFill>
              </a:defRPr>
            </a:lvl1pPr>
          </a:lstStyle>
          <a:p>
            <a:pPr algn="r" defTabSz="755680">
              <a:buSzPct val="25000"/>
            </a:pPr>
            <a:fld id="{00000000-1234-1234-1234-123412341234}" type="slidenum">
              <a:rPr lang="lt-LT" sz="600" kern="0" smtClean="0">
                <a:ea typeface="Trebuchet MS"/>
                <a:cs typeface="Trebuchet MS"/>
                <a:sym typeface="Trebuchet MS"/>
              </a:rPr>
              <a:pPr algn="r" defTabSz="755680">
                <a:buSzPct val="25000"/>
              </a:pPr>
              <a:t>‹#›</a:t>
            </a:fld>
            <a:endParaRPr lang="lt-LT" sz="600" kern="0" dirty="0">
              <a:ea typeface="Trebuchet MS"/>
              <a:cs typeface="Trebuchet MS"/>
              <a:sym typeface="Trebuchet MS"/>
            </a:endParaRPr>
          </a:p>
        </p:txBody>
      </p:sp>
    </p:spTree>
    <p:extLst>
      <p:ext uri="{BB962C8B-B14F-4D97-AF65-F5344CB8AC3E}">
        <p14:creationId xmlns:p14="http://schemas.microsoft.com/office/powerpoint/2010/main" val="2582122212"/>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 id="2147484122" r:id="rId13"/>
    <p:sldLayoutId id="2147484123" r:id="rId14"/>
    <p:sldLayoutId id="2147484126" r:id="rId15"/>
    <p:sldLayoutId id="2147484127" r:id="rId16"/>
    <p:sldLayoutId id="2147484128" r:id="rId17"/>
    <p:sldLayoutId id="2147484129" r:id="rId18"/>
    <p:sldLayoutId id="2147484130" r:id="rId19"/>
  </p:sldLayoutIdLst>
  <p:hf sldNum="0" hdr="0" ftr="0" dt="0"/>
  <p:txStyles>
    <p:titleStyle>
      <a:lvl1pPr algn="l" defTabSz="566734" rtl="0" eaLnBrk="1" latinLnBrk="0" hangingPunct="1">
        <a:spcBef>
          <a:spcPct val="0"/>
        </a:spcBef>
        <a:buNone/>
        <a:defRPr sz="2300" b="1" kern="1200">
          <a:solidFill>
            <a:schemeClr val="bg1"/>
          </a:solidFill>
          <a:latin typeface="+mj-lt"/>
          <a:ea typeface="+mj-ea"/>
          <a:cs typeface="+mj-cs"/>
        </a:defRPr>
      </a:lvl1pPr>
    </p:titleStyle>
    <p:bodyStyle>
      <a:lvl1pPr marL="0" indent="0" algn="l" defTabSz="566734" rtl="0" eaLnBrk="1" latinLnBrk="0" hangingPunct="1">
        <a:spcBef>
          <a:spcPct val="20000"/>
        </a:spcBef>
        <a:buClr>
          <a:schemeClr val="accent6">
            <a:lumMod val="50000"/>
          </a:schemeClr>
        </a:buClr>
        <a:buFontTx/>
        <a:buNone/>
        <a:defRPr sz="2000" kern="1200">
          <a:solidFill>
            <a:schemeClr val="tx1"/>
          </a:solidFill>
          <a:latin typeface="+mn-lt"/>
          <a:ea typeface="+mn-ea"/>
          <a:cs typeface="+mn-cs"/>
        </a:defRPr>
      </a:lvl1pPr>
      <a:lvl2pPr marL="283368" indent="0" algn="l" defTabSz="566734" rtl="0" eaLnBrk="1" latinLnBrk="0" hangingPunct="1">
        <a:spcBef>
          <a:spcPct val="20000"/>
        </a:spcBef>
        <a:buClr>
          <a:schemeClr val="accent6">
            <a:lumMod val="50000"/>
          </a:schemeClr>
        </a:buClr>
        <a:buFontTx/>
        <a:buNone/>
        <a:defRPr sz="1700" kern="1200">
          <a:solidFill>
            <a:schemeClr val="tx1"/>
          </a:solidFill>
          <a:latin typeface="+mn-lt"/>
          <a:ea typeface="+mn-ea"/>
          <a:cs typeface="+mn-cs"/>
        </a:defRPr>
      </a:lvl2pPr>
      <a:lvl3pPr marL="566734" indent="0" algn="l" defTabSz="566734" rtl="0" eaLnBrk="1" latinLnBrk="0" hangingPunct="1">
        <a:spcBef>
          <a:spcPct val="20000"/>
        </a:spcBef>
        <a:buClr>
          <a:schemeClr val="accent6">
            <a:lumMod val="50000"/>
          </a:schemeClr>
        </a:buClr>
        <a:buFontTx/>
        <a:buNone/>
        <a:defRPr sz="1500" kern="1200">
          <a:solidFill>
            <a:schemeClr val="tx1"/>
          </a:solidFill>
          <a:latin typeface="+mn-lt"/>
          <a:ea typeface="+mn-ea"/>
          <a:cs typeface="+mn-cs"/>
        </a:defRPr>
      </a:lvl3pPr>
      <a:lvl4pPr marL="850102" indent="0" algn="l" defTabSz="566734" rtl="0" eaLnBrk="1" latinLnBrk="0" hangingPunct="1">
        <a:spcBef>
          <a:spcPct val="20000"/>
        </a:spcBef>
        <a:buClr>
          <a:schemeClr val="accent6">
            <a:lumMod val="50000"/>
          </a:schemeClr>
        </a:buClr>
        <a:buFontTx/>
        <a:buNone/>
        <a:defRPr sz="1300" kern="1200">
          <a:solidFill>
            <a:schemeClr val="tx1"/>
          </a:solidFill>
          <a:latin typeface="+mn-lt"/>
          <a:ea typeface="+mn-ea"/>
          <a:cs typeface="+mn-cs"/>
        </a:defRPr>
      </a:lvl4pPr>
      <a:lvl5pPr marL="1133469" indent="0" algn="l" defTabSz="566734" rtl="0" eaLnBrk="1" latinLnBrk="0" hangingPunct="1">
        <a:spcBef>
          <a:spcPct val="20000"/>
        </a:spcBef>
        <a:buClr>
          <a:schemeClr val="accent6">
            <a:lumMod val="50000"/>
          </a:schemeClr>
        </a:buClr>
        <a:buFontTx/>
        <a:buNone/>
        <a:defRPr sz="1300" kern="1200">
          <a:solidFill>
            <a:schemeClr val="tx1"/>
          </a:solidFill>
          <a:latin typeface="+mn-lt"/>
          <a:ea typeface="+mn-ea"/>
          <a:cs typeface="+mn-cs"/>
        </a:defRPr>
      </a:lvl5pPr>
      <a:lvl6pPr marL="1558514" indent="-141689" algn="l" defTabSz="56673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1841881" indent="-141689" algn="l" defTabSz="56673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2125249" indent="-141689" algn="l" defTabSz="56673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2408615" indent="-141689" algn="l" defTabSz="56673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p:bodyStyle>
    <p:otherStyle>
      <a:defPPr>
        <a:defRPr lang="lt-LT"/>
      </a:defPPr>
      <a:lvl1pPr marL="0" algn="l" defTabSz="566734" rtl="0" eaLnBrk="1" latinLnBrk="0" hangingPunct="1">
        <a:defRPr sz="1100" kern="1200">
          <a:solidFill>
            <a:schemeClr val="tx1"/>
          </a:solidFill>
          <a:latin typeface="+mn-lt"/>
          <a:ea typeface="+mn-ea"/>
          <a:cs typeface="+mn-cs"/>
        </a:defRPr>
      </a:lvl1pPr>
      <a:lvl2pPr marL="283368" algn="l" defTabSz="566734" rtl="0" eaLnBrk="1" latinLnBrk="0" hangingPunct="1">
        <a:defRPr sz="1100" kern="1200">
          <a:solidFill>
            <a:schemeClr val="tx1"/>
          </a:solidFill>
          <a:latin typeface="+mn-lt"/>
          <a:ea typeface="+mn-ea"/>
          <a:cs typeface="+mn-cs"/>
        </a:defRPr>
      </a:lvl2pPr>
      <a:lvl3pPr marL="566734" algn="l" defTabSz="566734" rtl="0" eaLnBrk="1" latinLnBrk="0" hangingPunct="1">
        <a:defRPr sz="1100" kern="1200">
          <a:solidFill>
            <a:schemeClr val="tx1"/>
          </a:solidFill>
          <a:latin typeface="+mn-lt"/>
          <a:ea typeface="+mn-ea"/>
          <a:cs typeface="+mn-cs"/>
        </a:defRPr>
      </a:lvl3pPr>
      <a:lvl4pPr marL="850102" algn="l" defTabSz="566734" rtl="0" eaLnBrk="1" latinLnBrk="0" hangingPunct="1">
        <a:defRPr sz="1100" kern="1200">
          <a:solidFill>
            <a:schemeClr val="tx1"/>
          </a:solidFill>
          <a:latin typeface="+mn-lt"/>
          <a:ea typeface="+mn-ea"/>
          <a:cs typeface="+mn-cs"/>
        </a:defRPr>
      </a:lvl4pPr>
      <a:lvl5pPr marL="1133469" algn="l" defTabSz="566734" rtl="0" eaLnBrk="1" latinLnBrk="0" hangingPunct="1">
        <a:defRPr sz="1100" kern="1200">
          <a:solidFill>
            <a:schemeClr val="tx1"/>
          </a:solidFill>
          <a:latin typeface="+mn-lt"/>
          <a:ea typeface="+mn-ea"/>
          <a:cs typeface="+mn-cs"/>
        </a:defRPr>
      </a:lvl5pPr>
      <a:lvl6pPr marL="1416827" algn="l" defTabSz="566734" rtl="0" eaLnBrk="1" latinLnBrk="0" hangingPunct="1">
        <a:defRPr sz="1100" kern="1200">
          <a:solidFill>
            <a:schemeClr val="tx1"/>
          </a:solidFill>
          <a:latin typeface="+mn-lt"/>
          <a:ea typeface="+mn-ea"/>
          <a:cs typeface="+mn-cs"/>
        </a:defRPr>
      </a:lvl6pPr>
      <a:lvl7pPr marL="1700203" algn="l" defTabSz="566734" rtl="0" eaLnBrk="1" latinLnBrk="0" hangingPunct="1">
        <a:defRPr sz="1100" kern="1200">
          <a:solidFill>
            <a:schemeClr val="tx1"/>
          </a:solidFill>
          <a:latin typeface="+mn-lt"/>
          <a:ea typeface="+mn-ea"/>
          <a:cs typeface="+mn-cs"/>
        </a:defRPr>
      </a:lvl7pPr>
      <a:lvl8pPr marL="1983565" algn="l" defTabSz="566734" rtl="0" eaLnBrk="1" latinLnBrk="0" hangingPunct="1">
        <a:defRPr sz="1100" kern="1200">
          <a:solidFill>
            <a:schemeClr val="tx1"/>
          </a:solidFill>
          <a:latin typeface="+mn-lt"/>
          <a:ea typeface="+mn-ea"/>
          <a:cs typeface="+mn-cs"/>
        </a:defRPr>
      </a:lvl8pPr>
      <a:lvl9pPr marL="2266928" algn="l" defTabSz="566734"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
          <p:cNvSpPr/>
          <p:nvPr userDrawn="1"/>
        </p:nvSpPr>
        <p:spPr>
          <a:xfrm flipV="1">
            <a:off x="0" y="-1"/>
            <a:ext cx="9153292" cy="10810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42502" tIns="21257" rIns="42502" bIns="21257" rtlCol="0" anchor="ctr"/>
          <a:lstStyle/>
          <a:p>
            <a:pPr algn="ctr" defTabSz="755680"/>
            <a:endParaRPr lang="en-US" sz="900" kern="0">
              <a:solidFill>
                <a:prstClr val="white"/>
              </a:solidFill>
              <a:sym typeface="Arial"/>
            </a:endParaRPr>
          </a:p>
        </p:txBody>
      </p:sp>
      <p:pic>
        <p:nvPicPr>
          <p:cNvPr id="1027" name="Picture 3" descr="D:\GIEDRE_finmin\ESID\ES RRF_naujos kartos lietuva\RRF prezentacijos\RRF prez links\RRF prezentacijos_juosta.jpg"/>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0" y="1"/>
            <a:ext cx="9144000" cy="1008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p:nvPr/>
        </p:nvSpPr>
        <p:spPr>
          <a:xfrm flipV="1">
            <a:off x="0" y="4962587"/>
            <a:ext cx="9144000" cy="180913"/>
          </a:xfrm>
          <a:prstGeom prst="rect">
            <a:avLst/>
          </a:prstGeom>
          <a:solidFill>
            <a:srgbClr val="102950"/>
          </a:solidFill>
          <a:ln>
            <a:noFill/>
          </a:ln>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80"/>
            <a:endParaRPr lang="en-US" sz="900" kern="0">
              <a:solidFill>
                <a:prstClr val="white"/>
              </a:solidFill>
              <a:sym typeface="Arial"/>
            </a:endParaRPr>
          </a:p>
        </p:txBody>
      </p:sp>
      <p:sp>
        <p:nvSpPr>
          <p:cNvPr id="2" name="Pavadinimo vietos rezervavimo ženklas 1"/>
          <p:cNvSpPr>
            <a:spLocks noGrp="1"/>
          </p:cNvSpPr>
          <p:nvPr>
            <p:ph type="title"/>
          </p:nvPr>
        </p:nvSpPr>
        <p:spPr>
          <a:xfrm>
            <a:off x="405012"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
        <p:nvSpPr>
          <p:cNvPr id="3" name="Teksto vietos rezervavimo ženklas 2"/>
          <p:cNvSpPr>
            <a:spLocks noGrp="1"/>
          </p:cNvSpPr>
          <p:nvPr>
            <p:ph type="body" idx="1"/>
          </p:nvPr>
        </p:nvSpPr>
        <p:spPr>
          <a:xfrm>
            <a:off x="405012" y="1200155"/>
            <a:ext cx="8229599" cy="3394472"/>
          </a:xfrm>
          <a:prstGeom prst="rect">
            <a:avLst/>
          </a:prstGeom>
        </p:spPr>
        <p:txBody>
          <a:bodyPr vert="horz" lIns="56666" tIns="28340" rIns="56666" bIns="2834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9" name="Skaidrės numerio vietos rezervavimo ženklas 5"/>
          <p:cNvSpPr txBox="1">
            <a:spLocks/>
          </p:cNvSpPr>
          <p:nvPr/>
        </p:nvSpPr>
        <p:spPr>
          <a:xfrm>
            <a:off x="8730462" y="677730"/>
            <a:ext cx="334380" cy="273844"/>
          </a:xfrm>
          <a:prstGeom prst="rect">
            <a:avLst/>
          </a:prstGeom>
        </p:spPr>
        <p:txBody>
          <a:bodyPr lIns="56666" tIns="28340" rIns="56666" bIns="2834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755680">
              <a:defRPr/>
            </a:pPr>
            <a:endParaRPr lang="en-GB" altLang="lt-LT" sz="700" kern="0" dirty="0">
              <a:solidFill>
                <a:prstClr val="white"/>
              </a:solidFill>
              <a:latin typeface="Trebuchet MS"/>
            </a:endParaRPr>
          </a:p>
        </p:txBody>
      </p:sp>
      <p:sp>
        <p:nvSpPr>
          <p:cNvPr id="14" name="Shape 10"/>
          <p:cNvSpPr txBox="1">
            <a:spLocks noGrp="1"/>
          </p:cNvSpPr>
          <p:nvPr>
            <p:ph type="sldNum" idx="4"/>
          </p:nvPr>
        </p:nvSpPr>
        <p:spPr>
          <a:xfrm>
            <a:off x="6751289" y="4986811"/>
            <a:ext cx="1883322" cy="86693"/>
          </a:xfrm>
          <a:prstGeom prst="rect">
            <a:avLst/>
          </a:prstGeom>
          <a:noFill/>
          <a:ln>
            <a:noFill/>
          </a:ln>
        </p:spPr>
        <p:txBody>
          <a:bodyPr lIns="42496" tIns="21247" rIns="42496" bIns="21247" anchor="ctr" anchorCtr="0">
            <a:noAutofit/>
          </a:bodyPr>
          <a:lstStyle>
            <a:lvl1pPr>
              <a:defRPr>
                <a:solidFill>
                  <a:srgbClr val="FFFFFF"/>
                </a:solidFill>
              </a:defRPr>
            </a:lvl1pPr>
          </a:lstStyle>
          <a:p>
            <a:pPr algn="r" defTabSz="755680">
              <a:buSzPct val="25000"/>
            </a:pPr>
            <a:fld id="{00000000-1234-1234-1234-123412341234}" type="slidenum">
              <a:rPr lang="lt-LT" sz="600" kern="0" smtClean="0">
                <a:ea typeface="Trebuchet MS"/>
                <a:cs typeface="Trebuchet MS"/>
                <a:sym typeface="Trebuchet MS"/>
              </a:rPr>
              <a:pPr algn="r" defTabSz="755680">
                <a:buSzPct val="25000"/>
              </a:pPr>
              <a:t>‹#›</a:t>
            </a:fld>
            <a:endParaRPr lang="lt-LT" sz="600" kern="0" dirty="0">
              <a:ea typeface="Trebuchet MS"/>
              <a:cs typeface="Trebuchet MS"/>
              <a:sym typeface="Trebuchet MS"/>
            </a:endParaRPr>
          </a:p>
        </p:txBody>
      </p:sp>
    </p:spTree>
    <p:extLst>
      <p:ext uri="{BB962C8B-B14F-4D97-AF65-F5344CB8AC3E}">
        <p14:creationId xmlns:p14="http://schemas.microsoft.com/office/powerpoint/2010/main" val="3022666887"/>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2" r:id="rId17"/>
    <p:sldLayoutId id="2147484157" r:id="rId18"/>
  </p:sldLayoutIdLst>
  <p:hf sldNum="0" hdr="0" ftr="0" dt="0"/>
  <p:txStyles>
    <p:titleStyle>
      <a:lvl1pPr algn="l" defTabSz="566734" rtl="0" eaLnBrk="1" latinLnBrk="0" hangingPunct="1">
        <a:spcBef>
          <a:spcPct val="0"/>
        </a:spcBef>
        <a:buNone/>
        <a:defRPr sz="2300" b="1" kern="1200">
          <a:solidFill>
            <a:schemeClr val="bg1"/>
          </a:solidFill>
          <a:latin typeface="+mj-lt"/>
          <a:ea typeface="+mj-ea"/>
          <a:cs typeface="+mj-cs"/>
        </a:defRPr>
      </a:lvl1pPr>
    </p:titleStyle>
    <p:bodyStyle>
      <a:lvl1pPr marL="0" indent="0" algn="l" defTabSz="566734" rtl="0" eaLnBrk="1" latinLnBrk="0" hangingPunct="1">
        <a:spcBef>
          <a:spcPct val="20000"/>
        </a:spcBef>
        <a:buClr>
          <a:schemeClr val="accent6">
            <a:lumMod val="50000"/>
          </a:schemeClr>
        </a:buClr>
        <a:buFontTx/>
        <a:buNone/>
        <a:defRPr sz="2000" kern="1200">
          <a:solidFill>
            <a:schemeClr val="tx1"/>
          </a:solidFill>
          <a:latin typeface="+mn-lt"/>
          <a:ea typeface="+mn-ea"/>
          <a:cs typeface="+mn-cs"/>
        </a:defRPr>
      </a:lvl1pPr>
      <a:lvl2pPr marL="283368" indent="0" algn="l" defTabSz="566734" rtl="0" eaLnBrk="1" latinLnBrk="0" hangingPunct="1">
        <a:spcBef>
          <a:spcPct val="20000"/>
        </a:spcBef>
        <a:buClr>
          <a:schemeClr val="accent6">
            <a:lumMod val="50000"/>
          </a:schemeClr>
        </a:buClr>
        <a:buFontTx/>
        <a:buNone/>
        <a:defRPr sz="1700" kern="1200">
          <a:solidFill>
            <a:schemeClr val="tx1"/>
          </a:solidFill>
          <a:latin typeface="+mn-lt"/>
          <a:ea typeface="+mn-ea"/>
          <a:cs typeface="+mn-cs"/>
        </a:defRPr>
      </a:lvl2pPr>
      <a:lvl3pPr marL="566734" indent="0" algn="l" defTabSz="566734" rtl="0" eaLnBrk="1" latinLnBrk="0" hangingPunct="1">
        <a:spcBef>
          <a:spcPct val="20000"/>
        </a:spcBef>
        <a:buClr>
          <a:schemeClr val="accent6">
            <a:lumMod val="50000"/>
          </a:schemeClr>
        </a:buClr>
        <a:buFontTx/>
        <a:buNone/>
        <a:defRPr sz="1500" kern="1200">
          <a:solidFill>
            <a:schemeClr val="tx1"/>
          </a:solidFill>
          <a:latin typeface="+mn-lt"/>
          <a:ea typeface="+mn-ea"/>
          <a:cs typeface="+mn-cs"/>
        </a:defRPr>
      </a:lvl3pPr>
      <a:lvl4pPr marL="850102" indent="0" algn="l" defTabSz="566734" rtl="0" eaLnBrk="1" latinLnBrk="0" hangingPunct="1">
        <a:spcBef>
          <a:spcPct val="20000"/>
        </a:spcBef>
        <a:buClr>
          <a:schemeClr val="accent6">
            <a:lumMod val="50000"/>
          </a:schemeClr>
        </a:buClr>
        <a:buFontTx/>
        <a:buNone/>
        <a:defRPr sz="1300" kern="1200">
          <a:solidFill>
            <a:schemeClr val="tx1"/>
          </a:solidFill>
          <a:latin typeface="+mn-lt"/>
          <a:ea typeface="+mn-ea"/>
          <a:cs typeface="+mn-cs"/>
        </a:defRPr>
      </a:lvl4pPr>
      <a:lvl5pPr marL="1133469" indent="0" algn="l" defTabSz="566734" rtl="0" eaLnBrk="1" latinLnBrk="0" hangingPunct="1">
        <a:spcBef>
          <a:spcPct val="20000"/>
        </a:spcBef>
        <a:buClr>
          <a:schemeClr val="accent6">
            <a:lumMod val="50000"/>
          </a:schemeClr>
        </a:buClr>
        <a:buFontTx/>
        <a:buNone/>
        <a:defRPr sz="1300" kern="1200">
          <a:solidFill>
            <a:schemeClr val="tx1"/>
          </a:solidFill>
          <a:latin typeface="+mn-lt"/>
          <a:ea typeface="+mn-ea"/>
          <a:cs typeface="+mn-cs"/>
        </a:defRPr>
      </a:lvl5pPr>
      <a:lvl6pPr marL="1558514" indent="-141689" algn="l" defTabSz="56673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1841881" indent="-141689" algn="l" defTabSz="56673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2125249" indent="-141689" algn="l" defTabSz="56673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2408615" indent="-141689" algn="l" defTabSz="566734"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p:bodyStyle>
    <p:otherStyle>
      <a:defPPr>
        <a:defRPr lang="lt-LT"/>
      </a:defPPr>
      <a:lvl1pPr marL="0" algn="l" defTabSz="566734" rtl="0" eaLnBrk="1" latinLnBrk="0" hangingPunct="1">
        <a:defRPr sz="1100" kern="1200">
          <a:solidFill>
            <a:schemeClr val="tx1"/>
          </a:solidFill>
          <a:latin typeface="+mn-lt"/>
          <a:ea typeface="+mn-ea"/>
          <a:cs typeface="+mn-cs"/>
        </a:defRPr>
      </a:lvl1pPr>
      <a:lvl2pPr marL="283368" algn="l" defTabSz="566734" rtl="0" eaLnBrk="1" latinLnBrk="0" hangingPunct="1">
        <a:defRPr sz="1100" kern="1200">
          <a:solidFill>
            <a:schemeClr val="tx1"/>
          </a:solidFill>
          <a:latin typeface="+mn-lt"/>
          <a:ea typeface="+mn-ea"/>
          <a:cs typeface="+mn-cs"/>
        </a:defRPr>
      </a:lvl2pPr>
      <a:lvl3pPr marL="566734" algn="l" defTabSz="566734" rtl="0" eaLnBrk="1" latinLnBrk="0" hangingPunct="1">
        <a:defRPr sz="1100" kern="1200">
          <a:solidFill>
            <a:schemeClr val="tx1"/>
          </a:solidFill>
          <a:latin typeface="+mn-lt"/>
          <a:ea typeface="+mn-ea"/>
          <a:cs typeface="+mn-cs"/>
        </a:defRPr>
      </a:lvl3pPr>
      <a:lvl4pPr marL="850102" algn="l" defTabSz="566734" rtl="0" eaLnBrk="1" latinLnBrk="0" hangingPunct="1">
        <a:defRPr sz="1100" kern="1200">
          <a:solidFill>
            <a:schemeClr val="tx1"/>
          </a:solidFill>
          <a:latin typeface="+mn-lt"/>
          <a:ea typeface="+mn-ea"/>
          <a:cs typeface="+mn-cs"/>
        </a:defRPr>
      </a:lvl4pPr>
      <a:lvl5pPr marL="1133469" algn="l" defTabSz="566734" rtl="0" eaLnBrk="1" latinLnBrk="0" hangingPunct="1">
        <a:defRPr sz="1100" kern="1200">
          <a:solidFill>
            <a:schemeClr val="tx1"/>
          </a:solidFill>
          <a:latin typeface="+mn-lt"/>
          <a:ea typeface="+mn-ea"/>
          <a:cs typeface="+mn-cs"/>
        </a:defRPr>
      </a:lvl5pPr>
      <a:lvl6pPr marL="1416827" algn="l" defTabSz="566734" rtl="0" eaLnBrk="1" latinLnBrk="0" hangingPunct="1">
        <a:defRPr sz="1100" kern="1200">
          <a:solidFill>
            <a:schemeClr val="tx1"/>
          </a:solidFill>
          <a:latin typeface="+mn-lt"/>
          <a:ea typeface="+mn-ea"/>
          <a:cs typeface="+mn-cs"/>
        </a:defRPr>
      </a:lvl6pPr>
      <a:lvl7pPr marL="1700203" algn="l" defTabSz="566734" rtl="0" eaLnBrk="1" latinLnBrk="0" hangingPunct="1">
        <a:defRPr sz="1100" kern="1200">
          <a:solidFill>
            <a:schemeClr val="tx1"/>
          </a:solidFill>
          <a:latin typeface="+mn-lt"/>
          <a:ea typeface="+mn-ea"/>
          <a:cs typeface="+mn-cs"/>
        </a:defRPr>
      </a:lvl7pPr>
      <a:lvl8pPr marL="1983565" algn="l" defTabSz="566734" rtl="0" eaLnBrk="1" latinLnBrk="0" hangingPunct="1">
        <a:defRPr sz="1100" kern="1200">
          <a:solidFill>
            <a:schemeClr val="tx1"/>
          </a:solidFill>
          <a:latin typeface="+mn-lt"/>
          <a:ea typeface="+mn-ea"/>
          <a:cs typeface="+mn-cs"/>
        </a:defRPr>
      </a:lvl8pPr>
      <a:lvl9pPr marL="2266928" algn="l" defTabSz="566734"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
          <p:cNvSpPr/>
          <p:nvPr userDrawn="1"/>
        </p:nvSpPr>
        <p:spPr>
          <a:xfrm flipV="1">
            <a:off x="0" y="-1"/>
            <a:ext cx="9153292" cy="10810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lIns="42502" tIns="21257" rIns="42502" bIns="21257" rtlCol="0" anchor="ctr"/>
          <a:lstStyle/>
          <a:p>
            <a:pPr algn="ctr" defTabSz="755661"/>
            <a:endParaRPr lang="en-US" sz="900" kern="0">
              <a:solidFill>
                <a:prstClr val="white"/>
              </a:solidFill>
              <a:sym typeface="Arial"/>
            </a:endParaRPr>
          </a:p>
        </p:txBody>
      </p:sp>
      <p:pic>
        <p:nvPicPr>
          <p:cNvPr id="1027" name="Picture 3" descr="D:\GIEDRE_finmin\ESID\ES RRF_naujos kartos lietuva\RRF prezentacijos\RRF prez links\RRF prezentacijos_juosta.jpg"/>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0" y="1"/>
            <a:ext cx="9144000" cy="100875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p:nvPr/>
        </p:nvSpPr>
        <p:spPr>
          <a:xfrm flipV="1">
            <a:off x="0" y="4962588"/>
            <a:ext cx="9144000" cy="180913"/>
          </a:xfrm>
          <a:prstGeom prst="rect">
            <a:avLst/>
          </a:prstGeom>
          <a:solidFill>
            <a:srgbClr val="102950"/>
          </a:solidFill>
          <a:ln>
            <a:noFill/>
          </a:ln>
        </p:spPr>
        <p:style>
          <a:lnRef idx="1">
            <a:schemeClr val="accent1"/>
          </a:lnRef>
          <a:fillRef idx="3">
            <a:schemeClr val="accent1"/>
          </a:fillRef>
          <a:effectRef idx="2">
            <a:schemeClr val="accent1"/>
          </a:effectRef>
          <a:fontRef idx="minor">
            <a:schemeClr val="lt1"/>
          </a:fontRef>
        </p:style>
        <p:txBody>
          <a:bodyPr lIns="56666" tIns="28340" rIns="56666" bIns="28340" rtlCol="0" anchor="ctr"/>
          <a:lstStyle/>
          <a:p>
            <a:pPr algn="ctr" defTabSz="755661"/>
            <a:endParaRPr lang="en-US" sz="900" kern="0">
              <a:solidFill>
                <a:prstClr val="white"/>
              </a:solidFill>
              <a:sym typeface="Arial"/>
            </a:endParaRPr>
          </a:p>
        </p:txBody>
      </p:sp>
      <p:sp>
        <p:nvSpPr>
          <p:cNvPr id="2" name="Pavadinimo vietos rezervavimo ženklas 1"/>
          <p:cNvSpPr>
            <a:spLocks noGrp="1"/>
          </p:cNvSpPr>
          <p:nvPr>
            <p:ph type="title"/>
          </p:nvPr>
        </p:nvSpPr>
        <p:spPr>
          <a:xfrm>
            <a:off x="405013" y="94320"/>
            <a:ext cx="8229599" cy="857250"/>
          </a:xfrm>
          <a:prstGeom prst="rect">
            <a:avLst/>
          </a:prstGeom>
        </p:spPr>
        <p:txBody>
          <a:bodyPr vert="horz" lIns="56666" tIns="28340" rIns="56666" bIns="28340" rtlCol="0" anchor="ctr">
            <a:normAutofit/>
          </a:bodyPr>
          <a:lstStyle/>
          <a:p>
            <a:r>
              <a:rPr lang="lt-LT" dirty="0"/>
              <a:t>Spustelėję </a:t>
            </a:r>
            <a:r>
              <a:rPr lang="lt-LT" dirty="0" err="1"/>
              <a:t>redag</a:t>
            </a:r>
            <a:r>
              <a:rPr lang="lt-LT" dirty="0"/>
              <a:t>. ruoš. </a:t>
            </a:r>
            <a:r>
              <a:rPr lang="lt-LT" dirty="0" err="1"/>
              <a:t>pavad</a:t>
            </a:r>
            <a:r>
              <a:rPr lang="lt-LT" dirty="0"/>
              <a:t>. stilių</a:t>
            </a:r>
          </a:p>
        </p:txBody>
      </p:sp>
      <p:sp>
        <p:nvSpPr>
          <p:cNvPr id="3" name="Teksto vietos rezervavimo ženklas 2"/>
          <p:cNvSpPr>
            <a:spLocks noGrp="1"/>
          </p:cNvSpPr>
          <p:nvPr>
            <p:ph type="body" idx="1"/>
          </p:nvPr>
        </p:nvSpPr>
        <p:spPr>
          <a:xfrm>
            <a:off x="405013" y="1200155"/>
            <a:ext cx="8229599" cy="3394472"/>
          </a:xfrm>
          <a:prstGeom prst="rect">
            <a:avLst/>
          </a:prstGeom>
        </p:spPr>
        <p:txBody>
          <a:bodyPr vert="horz" lIns="56666" tIns="28340" rIns="56666" bIns="2834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9" name="Skaidrės numerio vietos rezervavimo ženklas 5"/>
          <p:cNvSpPr txBox="1">
            <a:spLocks/>
          </p:cNvSpPr>
          <p:nvPr/>
        </p:nvSpPr>
        <p:spPr>
          <a:xfrm>
            <a:off x="8730462" y="677730"/>
            <a:ext cx="334380" cy="273844"/>
          </a:xfrm>
          <a:prstGeom prst="rect">
            <a:avLst/>
          </a:prstGeom>
        </p:spPr>
        <p:txBody>
          <a:bodyPr lIns="56666" tIns="28340" rIns="56666" bIns="28340"/>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defTabSz="755661">
              <a:defRPr/>
            </a:pPr>
            <a:endParaRPr lang="en-GB" altLang="lt-LT" sz="700" kern="0" dirty="0">
              <a:solidFill>
                <a:prstClr val="white"/>
              </a:solidFill>
              <a:latin typeface="Trebuchet MS"/>
            </a:endParaRPr>
          </a:p>
        </p:txBody>
      </p:sp>
      <p:sp>
        <p:nvSpPr>
          <p:cNvPr id="14" name="Shape 10"/>
          <p:cNvSpPr txBox="1">
            <a:spLocks noGrp="1"/>
          </p:cNvSpPr>
          <p:nvPr>
            <p:ph type="sldNum" idx="4"/>
          </p:nvPr>
        </p:nvSpPr>
        <p:spPr>
          <a:xfrm>
            <a:off x="6751289" y="4986812"/>
            <a:ext cx="1883322" cy="86693"/>
          </a:xfrm>
          <a:prstGeom prst="rect">
            <a:avLst/>
          </a:prstGeom>
          <a:noFill/>
          <a:ln>
            <a:noFill/>
          </a:ln>
        </p:spPr>
        <p:txBody>
          <a:bodyPr lIns="42496" tIns="21247" rIns="42496" bIns="21247" anchor="ctr" anchorCtr="0">
            <a:noAutofit/>
          </a:bodyPr>
          <a:lstStyle>
            <a:lvl1pPr>
              <a:defRPr>
                <a:solidFill>
                  <a:srgbClr val="FFFFFF"/>
                </a:solidFill>
              </a:defRPr>
            </a:lvl1pPr>
          </a:lstStyle>
          <a:p>
            <a:pPr algn="r" defTabSz="755661">
              <a:buSzPct val="25000"/>
            </a:pPr>
            <a:fld id="{00000000-1234-1234-1234-123412341234}" type="slidenum">
              <a:rPr lang="lt-LT" sz="600" kern="0" smtClean="0">
                <a:ea typeface="Trebuchet MS"/>
                <a:cs typeface="Trebuchet MS"/>
                <a:sym typeface="Trebuchet MS"/>
              </a:rPr>
              <a:pPr algn="r" defTabSz="755661">
                <a:buSzPct val="25000"/>
              </a:pPr>
              <a:t>‹#›</a:t>
            </a:fld>
            <a:endParaRPr lang="lt-LT" sz="600" kern="0" dirty="0">
              <a:ea typeface="Trebuchet MS"/>
              <a:cs typeface="Trebuchet MS"/>
              <a:sym typeface="Trebuchet MS"/>
            </a:endParaRPr>
          </a:p>
        </p:txBody>
      </p:sp>
    </p:spTree>
    <p:extLst>
      <p:ext uri="{BB962C8B-B14F-4D97-AF65-F5344CB8AC3E}">
        <p14:creationId xmlns:p14="http://schemas.microsoft.com/office/powerpoint/2010/main" val="940665896"/>
      </p:ext>
    </p:extLst>
  </p:cSld>
  <p:clrMap bg1="lt1" tx1="dk1" bg2="lt2" tx2="dk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 id="2147484176" r:id="rId14"/>
    <p:sldLayoutId id="2147484177" r:id="rId15"/>
    <p:sldLayoutId id="2147484178" r:id="rId16"/>
    <p:sldLayoutId id="2147484179" r:id="rId17"/>
    <p:sldLayoutId id="2147484180" r:id="rId18"/>
    <p:sldLayoutId id="2147484181" r:id="rId19"/>
    <p:sldLayoutId id="2147484182" r:id="rId20"/>
  </p:sldLayoutIdLst>
  <p:hf sldNum="0" hdr="0" ftr="0" dt="0"/>
  <p:txStyles>
    <p:titleStyle>
      <a:lvl1pPr algn="l" defTabSz="566720" rtl="0" eaLnBrk="1" latinLnBrk="0" hangingPunct="1">
        <a:spcBef>
          <a:spcPct val="0"/>
        </a:spcBef>
        <a:buNone/>
        <a:defRPr sz="2300" b="1" kern="1200">
          <a:solidFill>
            <a:schemeClr val="bg1"/>
          </a:solidFill>
          <a:latin typeface="+mj-lt"/>
          <a:ea typeface="+mj-ea"/>
          <a:cs typeface="+mj-cs"/>
        </a:defRPr>
      </a:lvl1pPr>
    </p:titleStyle>
    <p:bodyStyle>
      <a:lvl1pPr marL="0" indent="0" algn="l" defTabSz="566720" rtl="0" eaLnBrk="1" latinLnBrk="0" hangingPunct="1">
        <a:spcBef>
          <a:spcPct val="20000"/>
        </a:spcBef>
        <a:buClr>
          <a:schemeClr val="accent6">
            <a:lumMod val="50000"/>
          </a:schemeClr>
        </a:buClr>
        <a:buFontTx/>
        <a:buNone/>
        <a:defRPr sz="2000" kern="1200">
          <a:solidFill>
            <a:schemeClr val="tx1"/>
          </a:solidFill>
          <a:latin typeface="+mn-lt"/>
          <a:ea typeface="+mn-ea"/>
          <a:cs typeface="+mn-cs"/>
        </a:defRPr>
      </a:lvl1pPr>
      <a:lvl2pPr marL="283361" indent="0" algn="l" defTabSz="566720" rtl="0" eaLnBrk="1" latinLnBrk="0" hangingPunct="1">
        <a:spcBef>
          <a:spcPct val="20000"/>
        </a:spcBef>
        <a:buClr>
          <a:schemeClr val="accent6">
            <a:lumMod val="50000"/>
          </a:schemeClr>
        </a:buClr>
        <a:buFontTx/>
        <a:buNone/>
        <a:defRPr sz="1700" kern="1200">
          <a:solidFill>
            <a:schemeClr val="tx1"/>
          </a:solidFill>
          <a:latin typeface="+mn-lt"/>
          <a:ea typeface="+mn-ea"/>
          <a:cs typeface="+mn-cs"/>
        </a:defRPr>
      </a:lvl2pPr>
      <a:lvl3pPr marL="566720" indent="0" algn="l" defTabSz="566720" rtl="0" eaLnBrk="1" latinLnBrk="0" hangingPunct="1">
        <a:spcBef>
          <a:spcPct val="20000"/>
        </a:spcBef>
        <a:buClr>
          <a:schemeClr val="accent6">
            <a:lumMod val="50000"/>
          </a:schemeClr>
        </a:buClr>
        <a:buFontTx/>
        <a:buNone/>
        <a:defRPr sz="1500" kern="1200">
          <a:solidFill>
            <a:schemeClr val="tx1"/>
          </a:solidFill>
          <a:latin typeface="+mn-lt"/>
          <a:ea typeface="+mn-ea"/>
          <a:cs typeface="+mn-cs"/>
        </a:defRPr>
      </a:lvl3pPr>
      <a:lvl4pPr marL="850081" indent="0" algn="l" defTabSz="566720" rtl="0" eaLnBrk="1" latinLnBrk="0" hangingPunct="1">
        <a:spcBef>
          <a:spcPct val="20000"/>
        </a:spcBef>
        <a:buClr>
          <a:schemeClr val="accent6">
            <a:lumMod val="50000"/>
          </a:schemeClr>
        </a:buClr>
        <a:buFontTx/>
        <a:buNone/>
        <a:defRPr sz="1300" kern="1200">
          <a:solidFill>
            <a:schemeClr val="tx1"/>
          </a:solidFill>
          <a:latin typeface="+mn-lt"/>
          <a:ea typeface="+mn-ea"/>
          <a:cs typeface="+mn-cs"/>
        </a:defRPr>
      </a:lvl4pPr>
      <a:lvl5pPr marL="1133441" indent="0" algn="l" defTabSz="566720" rtl="0" eaLnBrk="1" latinLnBrk="0" hangingPunct="1">
        <a:spcBef>
          <a:spcPct val="20000"/>
        </a:spcBef>
        <a:buClr>
          <a:schemeClr val="accent6">
            <a:lumMod val="50000"/>
          </a:schemeClr>
        </a:buClr>
        <a:buFontTx/>
        <a:buNone/>
        <a:defRPr sz="1300" kern="1200">
          <a:solidFill>
            <a:schemeClr val="tx1"/>
          </a:solidFill>
          <a:latin typeface="+mn-lt"/>
          <a:ea typeface="+mn-ea"/>
          <a:cs typeface="+mn-cs"/>
        </a:defRPr>
      </a:lvl5pPr>
      <a:lvl6pPr marL="1558475" indent="-141686" algn="l" defTabSz="56672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1841835" indent="-141686" algn="l" defTabSz="56672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2125196" indent="-141686" algn="l" defTabSz="56672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2408555" indent="-141686" algn="l" defTabSz="56672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p:bodyStyle>
    <p:otherStyle>
      <a:defPPr>
        <a:defRPr lang="lt-LT"/>
      </a:defPPr>
      <a:lvl1pPr marL="0" algn="l" defTabSz="566720" rtl="0" eaLnBrk="1" latinLnBrk="0" hangingPunct="1">
        <a:defRPr sz="1100" kern="1200">
          <a:solidFill>
            <a:schemeClr val="tx1"/>
          </a:solidFill>
          <a:latin typeface="+mn-lt"/>
          <a:ea typeface="+mn-ea"/>
          <a:cs typeface="+mn-cs"/>
        </a:defRPr>
      </a:lvl1pPr>
      <a:lvl2pPr marL="283361" algn="l" defTabSz="566720" rtl="0" eaLnBrk="1" latinLnBrk="0" hangingPunct="1">
        <a:defRPr sz="1100" kern="1200">
          <a:solidFill>
            <a:schemeClr val="tx1"/>
          </a:solidFill>
          <a:latin typeface="+mn-lt"/>
          <a:ea typeface="+mn-ea"/>
          <a:cs typeface="+mn-cs"/>
        </a:defRPr>
      </a:lvl2pPr>
      <a:lvl3pPr marL="566720" algn="l" defTabSz="566720" rtl="0" eaLnBrk="1" latinLnBrk="0" hangingPunct="1">
        <a:defRPr sz="1100" kern="1200">
          <a:solidFill>
            <a:schemeClr val="tx1"/>
          </a:solidFill>
          <a:latin typeface="+mn-lt"/>
          <a:ea typeface="+mn-ea"/>
          <a:cs typeface="+mn-cs"/>
        </a:defRPr>
      </a:lvl3pPr>
      <a:lvl4pPr marL="850081" algn="l" defTabSz="566720" rtl="0" eaLnBrk="1" latinLnBrk="0" hangingPunct="1">
        <a:defRPr sz="1100" kern="1200">
          <a:solidFill>
            <a:schemeClr val="tx1"/>
          </a:solidFill>
          <a:latin typeface="+mn-lt"/>
          <a:ea typeface="+mn-ea"/>
          <a:cs typeface="+mn-cs"/>
        </a:defRPr>
      </a:lvl4pPr>
      <a:lvl5pPr marL="1133441" algn="l" defTabSz="566720" rtl="0" eaLnBrk="1" latinLnBrk="0" hangingPunct="1">
        <a:defRPr sz="1100" kern="1200">
          <a:solidFill>
            <a:schemeClr val="tx1"/>
          </a:solidFill>
          <a:latin typeface="+mn-lt"/>
          <a:ea typeface="+mn-ea"/>
          <a:cs typeface="+mn-cs"/>
        </a:defRPr>
      </a:lvl5pPr>
      <a:lvl6pPr marL="1416791" algn="l" defTabSz="566720" rtl="0" eaLnBrk="1" latinLnBrk="0" hangingPunct="1">
        <a:defRPr sz="1100" kern="1200">
          <a:solidFill>
            <a:schemeClr val="tx1"/>
          </a:solidFill>
          <a:latin typeface="+mn-lt"/>
          <a:ea typeface="+mn-ea"/>
          <a:cs typeface="+mn-cs"/>
        </a:defRPr>
      </a:lvl6pPr>
      <a:lvl7pPr marL="1700161" algn="l" defTabSz="566720" rtl="0" eaLnBrk="1" latinLnBrk="0" hangingPunct="1">
        <a:defRPr sz="1100" kern="1200">
          <a:solidFill>
            <a:schemeClr val="tx1"/>
          </a:solidFill>
          <a:latin typeface="+mn-lt"/>
          <a:ea typeface="+mn-ea"/>
          <a:cs typeface="+mn-cs"/>
        </a:defRPr>
      </a:lvl7pPr>
      <a:lvl8pPr marL="1983515" algn="l" defTabSz="566720" rtl="0" eaLnBrk="1" latinLnBrk="0" hangingPunct="1">
        <a:defRPr sz="1100" kern="1200">
          <a:solidFill>
            <a:schemeClr val="tx1"/>
          </a:solidFill>
          <a:latin typeface="+mn-lt"/>
          <a:ea typeface="+mn-ea"/>
          <a:cs typeface="+mn-cs"/>
        </a:defRPr>
      </a:lvl8pPr>
      <a:lvl9pPr marL="2266871" algn="l" defTabSz="566720"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8.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7.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6" name="Stačiakampis 5">
            <a:extLst>
              <a:ext uri="{FF2B5EF4-FFF2-40B4-BE49-F238E27FC236}">
                <a16:creationId xmlns:a16="http://schemas.microsoft.com/office/drawing/2014/main" id="{77BA463E-24EB-2F08-40F6-89017688D6F8}"/>
              </a:ext>
            </a:extLst>
          </p:cNvPr>
          <p:cNvSpPr/>
          <p:nvPr/>
        </p:nvSpPr>
        <p:spPr>
          <a:xfrm>
            <a:off x="1" y="2"/>
            <a:ext cx="9144000" cy="4016605"/>
          </a:xfrm>
          <a:prstGeom prst="rect">
            <a:avLst/>
          </a:prstGeom>
          <a:solidFill>
            <a:srgbClr val="00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867" dirty="0"/>
          </a:p>
        </p:txBody>
      </p:sp>
      <p:sp>
        <p:nvSpPr>
          <p:cNvPr id="12" name="Datos vietos rezervavimo ženklas 3">
            <a:extLst>
              <a:ext uri="{FF2B5EF4-FFF2-40B4-BE49-F238E27FC236}">
                <a16:creationId xmlns:a16="http://schemas.microsoft.com/office/drawing/2014/main" id="{4483F28C-5C5A-9D9D-E143-1440B37E5D1E}"/>
              </a:ext>
            </a:extLst>
          </p:cNvPr>
          <p:cNvSpPr txBox="1">
            <a:spLocks/>
          </p:cNvSpPr>
          <p:nvPr/>
        </p:nvSpPr>
        <p:spPr>
          <a:xfrm>
            <a:off x="6313073" y="4575528"/>
            <a:ext cx="2684173" cy="273844"/>
          </a:xfrm>
          <a:prstGeom prst="rect">
            <a:avLst/>
          </a:prstGeom>
        </p:spPr>
        <p:txBody>
          <a:bodyPr lIns="91416" tIns="45708" rIns="91416" bIns="45708"/>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defTabSz="755794"/>
            <a:endParaRPr lang="lt-LT" b="1" dirty="0">
              <a:solidFill>
                <a:schemeClr val="bg1"/>
              </a:solidFill>
            </a:endParaRPr>
          </a:p>
        </p:txBody>
      </p:sp>
      <p:sp>
        <p:nvSpPr>
          <p:cNvPr id="20" name="Stačiakampis 19">
            <a:extLst>
              <a:ext uri="{FF2B5EF4-FFF2-40B4-BE49-F238E27FC236}">
                <a16:creationId xmlns:a16="http://schemas.microsoft.com/office/drawing/2014/main" id="{87B5FD32-6B42-E497-B37E-20D95062F704}"/>
              </a:ext>
            </a:extLst>
          </p:cNvPr>
          <p:cNvSpPr/>
          <p:nvPr/>
        </p:nvSpPr>
        <p:spPr>
          <a:xfrm>
            <a:off x="1" y="4016607"/>
            <a:ext cx="9144000" cy="45719"/>
          </a:xfrm>
          <a:prstGeom prst="rect">
            <a:avLst/>
          </a:prstGeom>
          <a:solidFill>
            <a:srgbClr val="00799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p>
            <a:pPr algn="ctr" defTabSz="914130"/>
            <a:endParaRPr lang="lt-LT" sz="1100" kern="0">
              <a:solidFill>
                <a:prstClr val="white"/>
              </a:solidFill>
              <a:sym typeface="Arial"/>
            </a:endParaRPr>
          </a:p>
        </p:txBody>
      </p:sp>
      <p:pic>
        <p:nvPicPr>
          <p:cNvPr id="23" name="Paveikslėlis 22" descr="Paveikslėlis, kuriame yra Šriftas, tekstas, ekrano kopija, Elektrinė mėlyna spalva&#10;&#10;Automatiškai sugeneruotas aprašymas">
            <a:extLst>
              <a:ext uri="{FF2B5EF4-FFF2-40B4-BE49-F238E27FC236}">
                <a16:creationId xmlns:a16="http://schemas.microsoft.com/office/drawing/2014/main" id="{045F8381-FA4B-93EA-A729-44DC71D6C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848" y="4341674"/>
            <a:ext cx="1791615" cy="467709"/>
          </a:xfrm>
          <a:prstGeom prst="rect">
            <a:avLst/>
          </a:prstGeom>
        </p:spPr>
      </p:pic>
      <p:pic>
        <p:nvPicPr>
          <p:cNvPr id="25" name="Paveikslėlis 24" descr="Paveikslėlis, kuriame yra Šriftas, Grafika, ekrano kopija, logotipas&#10;&#10;Automatiškai sugeneruotas aprašymas">
            <a:extLst>
              <a:ext uri="{FF2B5EF4-FFF2-40B4-BE49-F238E27FC236}">
                <a16:creationId xmlns:a16="http://schemas.microsoft.com/office/drawing/2014/main" id="{8F028839-095D-A5A0-3648-FE63A3465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61" y="4190033"/>
            <a:ext cx="2311665" cy="770990"/>
          </a:xfrm>
          <a:prstGeom prst="rect">
            <a:avLst/>
          </a:prstGeom>
        </p:spPr>
      </p:pic>
      <p:pic>
        <p:nvPicPr>
          <p:cNvPr id="26" name="Grafinis elementas 4">
            <a:extLst>
              <a:ext uri="{FF2B5EF4-FFF2-40B4-BE49-F238E27FC236}">
                <a16:creationId xmlns:a16="http://schemas.microsoft.com/office/drawing/2014/main" id="{62FDBBAE-ADB8-5303-DE26-DCA05BFE1B96}"/>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r="63551"/>
          <a:stretch/>
        </p:blipFill>
        <p:spPr>
          <a:xfrm>
            <a:off x="5472650" y="556896"/>
            <a:ext cx="2778687" cy="2709032"/>
          </a:xfrm>
          <a:prstGeom prst="rect">
            <a:avLst/>
          </a:prstGeom>
        </p:spPr>
      </p:pic>
      <p:sp>
        <p:nvSpPr>
          <p:cNvPr id="5" name="Pavadinimas 1">
            <a:extLst>
              <a:ext uri="{FF2B5EF4-FFF2-40B4-BE49-F238E27FC236}">
                <a16:creationId xmlns:a16="http://schemas.microsoft.com/office/drawing/2014/main" id="{3F114F7B-5A62-9797-B65B-C2BF3FC18471}"/>
              </a:ext>
            </a:extLst>
          </p:cNvPr>
          <p:cNvSpPr txBox="1">
            <a:spLocks/>
          </p:cNvSpPr>
          <p:nvPr/>
        </p:nvSpPr>
        <p:spPr>
          <a:xfrm>
            <a:off x="303573" y="556896"/>
            <a:ext cx="4696211" cy="2441739"/>
          </a:xfrm>
          <a:prstGeom prst="rect">
            <a:avLst/>
          </a:prstGeom>
          <a:noFill/>
          <a:ln>
            <a:noFill/>
          </a:ln>
        </p:spPr>
        <p:txBody>
          <a:bodyPr vert="horz" lIns="68555" tIns="68555" rIns="68555" bIns="68555" rtlCol="0" anchor="ctr" anchorCtr="0">
            <a:noAutofit/>
          </a:bodyPr>
          <a:lstStyle>
            <a:defPPr>
              <a:defRPr lang="en-US"/>
            </a:defPPr>
            <a:lvl1pPr marL="0" algn="l" defTabSz="685596" rtl="0" eaLnBrk="1" latinLnBrk="0" hangingPunct="1">
              <a:defRPr sz="1400" kern="1200">
                <a:solidFill>
                  <a:schemeClr val="tx1"/>
                </a:solidFill>
                <a:latin typeface="+mn-lt"/>
                <a:ea typeface="+mn-ea"/>
                <a:cs typeface="+mn-cs"/>
              </a:defRPr>
            </a:lvl1pPr>
            <a:lvl2pPr marL="342794" algn="l" defTabSz="685596" rtl="0" eaLnBrk="1" latinLnBrk="0" hangingPunct="1">
              <a:defRPr sz="1400" kern="1200">
                <a:solidFill>
                  <a:schemeClr val="tx1"/>
                </a:solidFill>
                <a:latin typeface="+mn-lt"/>
                <a:ea typeface="+mn-ea"/>
                <a:cs typeface="+mn-cs"/>
              </a:defRPr>
            </a:lvl2pPr>
            <a:lvl3pPr marL="685596" algn="l" defTabSz="685596" rtl="0" eaLnBrk="1" latinLnBrk="0" hangingPunct="1">
              <a:defRPr sz="1400" kern="1200">
                <a:solidFill>
                  <a:schemeClr val="tx1"/>
                </a:solidFill>
                <a:latin typeface="+mn-lt"/>
                <a:ea typeface="+mn-ea"/>
                <a:cs typeface="+mn-cs"/>
              </a:defRPr>
            </a:lvl3pPr>
            <a:lvl4pPr marL="1028394" algn="l" defTabSz="685596" rtl="0" eaLnBrk="1" latinLnBrk="0" hangingPunct="1">
              <a:defRPr sz="1400" kern="1200">
                <a:solidFill>
                  <a:schemeClr val="tx1"/>
                </a:solidFill>
                <a:latin typeface="+mn-lt"/>
                <a:ea typeface="+mn-ea"/>
                <a:cs typeface="+mn-cs"/>
              </a:defRPr>
            </a:lvl4pPr>
            <a:lvl5pPr marL="1371192" algn="l" defTabSz="685596" rtl="0" eaLnBrk="1" latinLnBrk="0" hangingPunct="1">
              <a:defRPr sz="1400" kern="1200">
                <a:solidFill>
                  <a:schemeClr val="tx1"/>
                </a:solidFill>
                <a:latin typeface="+mn-lt"/>
                <a:ea typeface="+mn-ea"/>
                <a:cs typeface="+mn-cs"/>
              </a:defRPr>
            </a:lvl5pPr>
            <a:lvl6pPr marL="1713995" algn="l" defTabSz="685596" rtl="0" eaLnBrk="1" latinLnBrk="0" hangingPunct="1">
              <a:defRPr sz="1400" kern="1200">
                <a:solidFill>
                  <a:schemeClr val="tx1"/>
                </a:solidFill>
                <a:latin typeface="+mn-lt"/>
                <a:ea typeface="+mn-ea"/>
                <a:cs typeface="+mn-cs"/>
              </a:defRPr>
            </a:lvl6pPr>
            <a:lvl7pPr marL="2056787" algn="l" defTabSz="685596" rtl="0" eaLnBrk="1" latinLnBrk="0" hangingPunct="1">
              <a:defRPr sz="1400" kern="1200">
                <a:solidFill>
                  <a:schemeClr val="tx1"/>
                </a:solidFill>
                <a:latin typeface="+mn-lt"/>
                <a:ea typeface="+mn-ea"/>
                <a:cs typeface="+mn-cs"/>
              </a:defRPr>
            </a:lvl7pPr>
            <a:lvl8pPr marL="2399580" algn="l" defTabSz="685596" rtl="0" eaLnBrk="1" latinLnBrk="0" hangingPunct="1">
              <a:defRPr sz="1400" kern="1200">
                <a:solidFill>
                  <a:schemeClr val="tx1"/>
                </a:solidFill>
                <a:latin typeface="+mn-lt"/>
                <a:ea typeface="+mn-ea"/>
                <a:cs typeface="+mn-cs"/>
              </a:defRPr>
            </a:lvl8pPr>
            <a:lvl9pPr marL="2742374" algn="l" defTabSz="685596" rtl="0" eaLnBrk="1" latinLnBrk="0" hangingPunct="1">
              <a:defRPr sz="1400" kern="1200">
                <a:solidFill>
                  <a:schemeClr val="tx1"/>
                </a:solidFill>
                <a:latin typeface="+mn-lt"/>
                <a:ea typeface="+mn-ea"/>
                <a:cs typeface="+mn-cs"/>
              </a:defRPr>
            </a:lvl9pPr>
          </a:lstStyle>
          <a:p>
            <a:endParaRPr lang="lt-LT" sz="3600" dirty="0">
              <a:solidFill>
                <a:schemeClr val="bg1"/>
              </a:solidFill>
              <a:latin typeface="Trebuchet MS" pitchFamily="34" charset="0"/>
              <a:ea typeface="+mn-ea"/>
              <a:cs typeface="+mn-cs"/>
            </a:endParaRPr>
          </a:p>
          <a:p>
            <a:endParaRPr lang="lt-LT" sz="3600" dirty="0">
              <a:solidFill>
                <a:schemeClr val="bg1"/>
              </a:solidFill>
              <a:latin typeface="Trebuchet MS" pitchFamily="34" charset="0"/>
            </a:endParaRPr>
          </a:p>
          <a:p>
            <a:r>
              <a:rPr lang="lt-LT" sz="3600" dirty="0">
                <a:solidFill>
                  <a:schemeClr val="bg1"/>
                </a:solidFill>
                <a:latin typeface="Trebuchet MS" pitchFamily="34" charset="0"/>
                <a:ea typeface="+mn-ea"/>
                <a:cs typeface="+mn-cs"/>
              </a:rPr>
              <a:t>NAUJOS</a:t>
            </a:r>
            <a:r>
              <a:rPr lang="lt-LT" sz="3600" dirty="0">
                <a:solidFill>
                  <a:schemeClr val="bg1"/>
                </a:solidFill>
                <a:latin typeface="Trebuchet MS" pitchFamily="34" charset="0"/>
              </a:rPr>
              <a:t> </a:t>
            </a:r>
            <a:r>
              <a:rPr lang="lt-LT" sz="3600" dirty="0">
                <a:solidFill>
                  <a:schemeClr val="bg1"/>
                </a:solidFill>
                <a:latin typeface="Trebuchet MS" pitchFamily="34" charset="0"/>
                <a:ea typeface="+mn-ea"/>
                <a:cs typeface="+mn-cs"/>
              </a:rPr>
              <a:t>KARTOS</a:t>
            </a:r>
            <a:r>
              <a:rPr lang="lt-LT" sz="3600" dirty="0">
                <a:solidFill>
                  <a:schemeClr val="bg1"/>
                </a:solidFill>
                <a:latin typeface="Trebuchet MS" pitchFamily="34" charset="0"/>
              </a:rPr>
              <a:t> </a:t>
            </a:r>
            <a:r>
              <a:rPr lang="lt-LT" sz="3600" dirty="0">
                <a:solidFill>
                  <a:schemeClr val="bg1"/>
                </a:solidFill>
                <a:latin typeface="Trebuchet MS" panose="020B0603020202020204" pitchFamily="34" charset="0"/>
                <a:ea typeface="+mn-ea"/>
                <a:cs typeface="+mn-cs"/>
              </a:rPr>
              <a:t>LIETUVA: </a:t>
            </a:r>
            <a:r>
              <a:rPr lang="lt-LT" sz="3600" dirty="0">
                <a:solidFill>
                  <a:schemeClr val="accent1">
                    <a:lumMod val="40000"/>
                    <a:lumOff val="60000"/>
                  </a:schemeClr>
                </a:solidFill>
                <a:latin typeface="Trebuchet MS" pitchFamily="34" charset="0"/>
              </a:rPr>
              <a:t>plano įgyvendinimas ir didelės rizikos rodiklių valdymas</a:t>
            </a:r>
          </a:p>
          <a:p>
            <a:endParaRPr lang="lt-LT" sz="3600" dirty="0">
              <a:solidFill>
                <a:schemeClr val="accent1">
                  <a:lumMod val="40000"/>
                  <a:lumOff val="60000"/>
                </a:schemeClr>
              </a:solidFill>
              <a:latin typeface="Trebuchet MS" pitchFamily="34" charset="0"/>
            </a:endParaRPr>
          </a:p>
          <a:p>
            <a:endParaRPr lang="lt-LT" sz="1600" dirty="0">
              <a:solidFill>
                <a:schemeClr val="accent1">
                  <a:lumMod val="40000"/>
                  <a:lumOff val="60000"/>
                </a:schemeClr>
              </a:solidFill>
              <a:latin typeface="Trebuchet MS" pitchFamily="34" charset="0"/>
            </a:endParaRPr>
          </a:p>
        </p:txBody>
      </p:sp>
    </p:spTree>
    <p:extLst>
      <p:ext uri="{BB962C8B-B14F-4D97-AF65-F5344CB8AC3E}">
        <p14:creationId xmlns:p14="http://schemas.microsoft.com/office/powerpoint/2010/main" val="380437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o vietos rezervavimo ženklas 1"/>
          <p:cNvSpPr>
            <a:spLocks noGrp="1"/>
          </p:cNvSpPr>
          <p:nvPr>
            <p:ph type="body" sz="quarter" idx="10"/>
          </p:nvPr>
        </p:nvSpPr>
        <p:spPr>
          <a:xfrm>
            <a:off x="347731" y="398691"/>
            <a:ext cx="5613398" cy="383260"/>
          </a:xfrm>
        </p:spPr>
        <p:txBody>
          <a:bodyPr>
            <a:normAutofit lnSpcReduction="10000"/>
          </a:bodyPr>
          <a:lstStyle/>
          <a:p>
            <a:r>
              <a:rPr lang="lt-LT" sz="2600" cap="none" dirty="0">
                <a:latin typeface="Trebuchet MS" panose="020B0603020202020204" pitchFamily="34" charset="0"/>
                <a:ea typeface="+mn-ea"/>
                <a:cs typeface="+mn-cs"/>
                <a:sym typeface="Trebuchet MS"/>
              </a:rPr>
              <a:t>Bendra informacija</a:t>
            </a:r>
            <a:endParaRPr lang="en-US" sz="2600" cap="none" dirty="0">
              <a:latin typeface="Trebuchet MS" panose="020B0603020202020204" pitchFamily="34" charset="0"/>
              <a:ea typeface="+mn-ea"/>
              <a:cs typeface="+mn-cs"/>
              <a:sym typeface="Trebuchet MS"/>
            </a:endParaRPr>
          </a:p>
          <a:p>
            <a:endParaRPr lang="lt-LT" dirty="0"/>
          </a:p>
        </p:txBody>
      </p:sp>
      <p:grpSp>
        <p:nvGrpSpPr>
          <p:cNvPr id="3" name="Grupė 2">
            <a:extLst>
              <a:ext uri="{FF2B5EF4-FFF2-40B4-BE49-F238E27FC236}">
                <a16:creationId xmlns:a16="http://schemas.microsoft.com/office/drawing/2014/main" id="{45D8531C-4DFD-604F-2544-EFBDD3CF93C9}"/>
              </a:ext>
            </a:extLst>
          </p:cNvPr>
          <p:cNvGrpSpPr/>
          <p:nvPr/>
        </p:nvGrpSpPr>
        <p:grpSpPr>
          <a:xfrm>
            <a:off x="347730" y="1599745"/>
            <a:ext cx="2991883" cy="1944011"/>
            <a:chOff x="1015999" y="2001054"/>
            <a:chExt cx="3989177" cy="2592015"/>
          </a:xfrm>
        </p:grpSpPr>
        <p:sp>
          <p:nvSpPr>
            <p:cNvPr id="4" name="Stačiakampis 2">
              <a:extLst>
                <a:ext uri="{FF2B5EF4-FFF2-40B4-BE49-F238E27FC236}">
                  <a16:creationId xmlns:a16="http://schemas.microsoft.com/office/drawing/2014/main" id="{35BDA1F4-F541-90D3-EF52-A54F4A784B8A}"/>
                </a:ext>
              </a:extLst>
            </p:cNvPr>
            <p:cNvSpPr/>
            <p:nvPr/>
          </p:nvSpPr>
          <p:spPr>
            <a:xfrm>
              <a:off x="1015999" y="2001054"/>
              <a:ext cx="3007361" cy="2592015"/>
            </a:xfrm>
            <a:prstGeom prst="rect">
              <a:avLst/>
            </a:prstGeom>
            <a:solidFill>
              <a:schemeClr val="tx1">
                <a:lumMod val="60000"/>
                <a:lumOff val="40000"/>
                <a:alpha val="2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defRPr/>
              </a:pPr>
              <a:r>
                <a:rPr lang="lt-LT" sz="1350" b="1" u="sng" dirty="0">
                  <a:solidFill>
                    <a:srgbClr val="3F80C2"/>
                  </a:solidFill>
                  <a:latin typeface="Trebuchet MS" panose="020B0603020202020204" pitchFamily="34" charset="0"/>
                </a:rPr>
                <a:t>Iš viso rodiklių </a:t>
              </a:r>
              <a:r>
                <a:rPr lang="en-GB" sz="1350" b="1" u="sng" dirty="0">
                  <a:solidFill>
                    <a:srgbClr val="3F80C2"/>
                  </a:solidFill>
                  <a:latin typeface="Trebuchet MS" panose="020B0603020202020204" pitchFamily="34" charset="0"/>
                </a:rPr>
                <a:t>21</a:t>
              </a:r>
              <a:r>
                <a:rPr lang="lt-LT" sz="1350" b="1" u="sng" dirty="0">
                  <a:solidFill>
                    <a:srgbClr val="3F80C2"/>
                  </a:solidFill>
                  <a:latin typeface="Trebuchet MS" panose="020B0603020202020204" pitchFamily="34" charset="0"/>
                </a:rPr>
                <a:t>6:</a:t>
              </a:r>
            </a:p>
            <a:p>
              <a:pPr algn="ctr" defTabSz="514337">
                <a:defRPr/>
              </a:pPr>
              <a:r>
                <a:rPr lang="lt-LT" sz="1350" b="1" dirty="0">
                  <a:solidFill>
                    <a:srgbClr val="3F80C2"/>
                  </a:solidFill>
                  <a:latin typeface="Trebuchet MS" panose="020B0603020202020204" pitchFamily="34" charset="0"/>
                </a:rPr>
                <a:t>NKL subsidija: 196</a:t>
              </a:r>
            </a:p>
            <a:p>
              <a:pPr algn="ctr" defTabSz="514337">
                <a:defRPr/>
              </a:pPr>
              <a:r>
                <a:rPr lang="lt-LT" sz="1350" b="1" dirty="0">
                  <a:solidFill>
                    <a:srgbClr val="3F80C2"/>
                  </a:solidFill>
                  <a:latin typeface="Trebuchet MS" panose="020B0603020202020204" pitchFamily="34" charset="0"/>
                </a:rPr>
                <a:t>NKL paskola: 20</a:t>
              </a:r>
              <a:endParaRPr lang="en-GB" sz="1350" b="1" dirty="0">
                <a:solidFill>
                  <a:srgbClr val="3F80C2"/>
                </a:solidFill>
                <a:latin typeface="Trebuchet MS" panose="020B0603020202020204" pitchFamily="34" charset="0"/>
              </a:endParaRPr>
            </a:p>
          </p:txBody>
        </p:sp>
        <p:sp>
          <p:nvSpPr>
            <p:cNvPr id="5" name="Rodyklė: dešinėn 4">
              <a:extLst>
                <a:ext uri="{FF2B5EF4-FFF2-40B4-BE49-F238E27FC236}">
                  <a16:creationId xmlns:a16="http://schemas.microsoft.com/office/drawing/2014/main" id="{E6D26D70-9EF9-44CD-4AE6-89D52ADAFCEC}"/>
                </a:ext>
              </a:extLst>
            </p:cNvPr>
            <p:cNvSpPr/>
            <p:nvPr/>
          </p:nvSpPr>
          <p:spPr>
            <a:xfrm>
              <a:off x="4177330" y="3220922"/>
              <a:ext cx="827846" cy="416156"/>
            </a:xfrm>
            <a:prstGeom prst="rightArrow">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sz="1050"/>
            </a:p>
          </p:txBody>
        </p:sp>
      </p:grpSp>
      <p:sp>
        <p:nvSpPr>
          <p:cNvPr id="7" name="TextBox 6">
            <a:extLst>
              <a:ext uri="{FF2B5EF4-FFF2-40B4-BE49-F238E27FC236}">
                <a16:creationId xmlns:a16="http://schemas.microsoft.com/office/drawing/2014/main" id="{30CE5A8C-55E5-B536-8467-1BEDD2200E78}"/>
              </a:ext>
            </a:extLst>
          </p:cNvPr>
          <p:cNvSpPr txBox="1"/>
          <p:nvPr/>
        </p:nvSpPr>
        <p:spPr>
          <a:xfrm>
            <a:off x="3455090" y="878168"/>
            <a:ext cx="5456657" cy="4101123"/>
          </a:xfrm>
          <a:prstGeom prst="rect">
            <a:avLst/>
          </a:prstGeom>
          <a:noFill/>
        </p:spPr>
        <p:txBody>
          <a:bodyPr wrap="square">
            <a:spAutoFit/>
          </a:bodyPr>
          <a:lstStyle/>
          <a:p>
            <a:pPr algn="just"/>
            <a:endParaRPr lang="lt-LT" sz="1050" b="1" dirty="0">
              <a:solidFill>
                <a:srgbClr val="FF0000"/>
              </a:solidFill>
              <a:latin typeface="Trebuchet MS" panose="020B0603020202020204" pitchFamily="34" charset="0"/>
            </a:endParaRPr>
          </a:p>
          <a:p>
            <a:pPr algn="just"/>
            <a:endParaRPr lang="lt-LT" sz="1250" b="1" dirty="0">
              <a:solidFill>
                <a:schemeClr val="tx2"/>
              </a:solidFill>
              <a:latin typeface="Trebuchet MS" panose="020B0603020202020204" pitchFamily="34" charset="0"/>
            </a:endParaRPr>
          </a:p>
          <a:p>
            <a:pPr marL="214255" indent="-214255" algn="just">
              <a:buFont typeface="Courier New" panose="02070309020205020404" pitchFamily="49" charset="0"/>
              <a:buChar char="o"/>
            </a:pPr>
            <a:r>
              <a:rPr lang="lt-LT" sz="1250" b="1" dirty="0">
                <a:solidFill>
                  <a:schemeClr val="tx2"/>
                </a:solidFill>
                <a:latin typeface="Trebuchet MS" panose="020B0603020202020204" pitchFamily="34" charset="0"/>
              </a:rPr>
              <a:t>Paskelbta kvietimų teikti projektus už 3,838 mlrd. EUR</a:t>
            </a:r>
            <a:r>
              <a:rPr lang="en-US" sz="1250" b="1" dirty="0">
                <a:solidFill>
                  <a:schemeClr val="tx2"/>
                </a:solidFill>
                <a:latin typeface="Trebuchet MS" panose="020B0603020202020204" pitchFamily="34" charset="0"/>
              </a:rPr>
              <a:t> (</a:t>
            </a:r>
            <a:r>
              <a:rPr lang="lt-LT" sz="1250" b="1" dirty="0">
                <a:solidFill>
                  <a:schemeClr val="tx2"/>
                </a:solidFill>
                <a:latin typeface="Trebuchet MS" panose="020B0603020202020204" pitchFamily="34" charset="0"/>
              </a:rPr>
              <a:t>99,7</a:t>
            </a:r>
            <a:r>
              <a:rPr lang="en-US" sz="1250" b="1" dirty="0">
                <a:solidFill>
                  <a:schemeClr val="tx2"/>
                </a:solidFill>
                <a:latin typeface="Trebuchet MS" panose="020B0603020202020204" pitchFamily="34" charset="0"/>
              </a:rPr>
              <a:t> proc.)</a:t>
            </a:r>
            <a:endParaRPr lang="lt-LT" sz="1250" b="1" dirty="0">
              <a:solidFill>
                <a:schemeClr val="tx2"/>
              </a:solidFill>
              <a:latin typeface="Trebuchet MS" panose="020B0603020202020204" pitchFamily="34" charset="0"/>
            </a:endParaRPr>
          </a:p>
          <a:p>
            <a:pPr algn="just"/>
            <a:endParaRPr lang="lt-LT" sz="1250" b="1" dirty="0">
              <a:solidFill>
                <a:schemeClr val="tx2"/>
              </a:solidFill>
              <a:latin typeface="Trebuchet MS" panose="020B0603020202020204" pitchFamily="34" charset="0"/>
            </a:endParaRPr>
          </a:p>
          <a:p>
            <a:pPr marL="214255" indent="-214255" algn="just">
              <a:buFont typeface="Courier New" panose="02070309020205020404" pitchFamily="49" charset="0"/>
              <a:buChar char="o"/>
            </a:pPr>
            <a:r>
              <a:rPr lang="lt-LT" sz="1250" b="1" dirty="0">
                <a:solidFill>
                  <a:schemeClr val="tx2"/>
                </a:solidFill>
                <a:latin typeface="Trebuchet MS" panose="020B0603020202020204" pitchFamily="34" charset="0"/>
              </a:rPr>
              <a:t>Pasirašyta projektų sutarčių už 3,55 mlrd. EUR</a:t>
            </a:r>
            <a:r>
              <a:rPr lang="en-US" sz="1250" b="1" dirty="0">
                <a:solidFill>
                  <a:schemeClr val="tx2"/>
                </a:solidFill>
                <a:latin typeface="Trebuchet MS" panose="020B0603020202020204" pitchFamily="34" charset="0"/>
              </a:rPr>
              <a:t> (</a:t>
            </a:r>
            <a:r>
              <a:rPr lang="lt-LT" sz="1250" b="1" dirty="0">
                <a:solidFill>
                  <a:schemeClr val="tx2"/>
                </a:solidFill>
                <a:latin typeface="Trebuchet MS" panose="020B0603020202020204" pitchFamily="34" charset="0"/>
              </a:rPr>
              <a:t>92</a:t>
            </a:r>
            <a:r>
              <a:rPr lang="en-US" sz="1250" b="1" dirty="0">
                <a:solidFill>
                  <a:schemeClr val="tx2"/>
                </a:solidFill>
                <a:latin typeface="Trebuchet MS" panose="020B0603020202020204" pitchFamily="34" charset="0"/>
              </a:rPr>
              <a:t> proc.</a:t>
            </a:r>
            <a:r>
              <a:rPr lang="lt-LT" sz="1250" b="1" dirty="0">
                <a:solidFill>
                  <a:schemeClr val="tx2"/>
                </a:solidFill>
                <a:latin typeface="Trebuchet MS" panose="020B0603020202020204" pitchFamily="34" charset="0"/>
              </a:rPr>
              <a:t>), įskaičiuojant sutartis paskolos atveju su NPB (ILTE)</a:t>
            </a:r>
          </a:p>
          <a:p>
            <a:pPr algn="just"/>
            <a:endParaRPr lang="lt-LT" sz="1250" b="1" dirty="0">
              <a:solidFill>
                <a:schemeClr val="tx2"/>
              </a:solidFill>
              <a:latin typeface="Trebuchet MS" panose="020B0603020202020204" pitchFamily="34" charset="0"/>
            </a:endParaRPr>
          </a:p>
          <a:p>
            <a:pPr marL="214255" indent="-214255" algn="just">
              <a:buFont typeface="Courier New" panose="02070309020205020404" pitchFamily="49" charset="0"/>
              <a:buChar char="o"/>
            </a:pPr>
            <a:r>
              <a:rPr lang="lt-LT" sz="1250" b="1" dirty="0">
                <a:solidFill>
                  <a:schemeClr val="tx2"/>
                </a:solidFill>
                <a:latin typeface="Trebuchet MS" panose="020B0603020202020204" pitchFamily="34" charset="0"/>
              </a:rPr>
              <a:t>Įgyvendinami projektai</a:t>
            </a:r>
            <a:r>
              <a:rPr lang="en-US" sz="1250" b="1" dirty="0">
                <a:solidFill>
                  <a:schemeClr val="tx2"/>
                </a:solidFill>
                <a:latin typeface="Trebuchet MS" panose="020B0603020202020204" pitchFamily="34" charset="0"/>
              </a:rPr>
              <a:t>:</a:t>
            </a:r>
            <a:r>
              <a:rPr lang="lt-LT" sz="1250" b="1" dirty="0">
                <a:solidFill>
                  <a:schemeClr val="tx2"/>
                </a:solidFill>
                <a:latin typeface="Trebuchet MS" panose="020B0603020202020204" pitchFamily="34" charset="0"/>
              </a:rPr>
              <a:t> 572 vnt., 3,055 mlrd. eurų vertės (79</a:t>
            </a:r>
            <a:r>
              <a:rPr lang="en-US" sz="1250" b="1" dirty="0">
                <a:solidFill>
                  <a:schemeClr val="tx2"/>
                </a:solidFill>
                <a:latin typeface="Trebuchet MS" panose="020B0603020202020204" pitchFamily="34" charset="0"/>
              </a:rPr>
              <a:t> </a:t>
            </a:r>
            <a:r>
              <a:rPr lang="lt-LT" sz="1250" b="1" dirty="0">
                <a:solidFill>
                  <a:schemeClr val="tx2"/>
                </a:solidFill>
                <a:latin typeface="Trebuchet MS" panose="020B0603020202020204" pitchFamily="34" charset="0"/>
              </a:rPr>
              <a:t>proc. nuo plano)</a:t>
            </a:r>
            <a:r>
              <a:rPr lang="en-US" sz="1250" b="1" dirty="0">
                <a:solidFill>
                  <a:schemeClr val="tx2"/>
                </a:solidFill>
                <a:latin typeface="Trebuchet MS" panose="020B0603020202020204" pitchFamily="34" charset="0"/>
              </a:rPr>
              <a:t>; </a:t>
            </a:r>
            <a:r>
              <a:rPr lang="lt-LT" sz="1250" b="1" dirty="0">
                <a:solidFill>
                  <a:schemeClr val="tx2"/>
                </a:solidFill>
                <a:latin typeface="Trebuchet MS" panose="020B0603020202020204" pitchFamily="34" charset="0"/>
              </a:rPr>
              <a:t>baigti projektai</a:t>
            </a:r>
            <a:r>
              <a:rPr lang="en-US" sz="1250" b="1" dirty="0">
                <a:solidFill>
                  <a:schemeClr val="tx2"/>
                </a:solidFill>
                <a:latin typeface="Trebuchet MS" panose="020B0603020202020204" pitchFamily="34" charset="0"/>
              </a:rPr>
              <a:t>: </a:t>
            </a:r>
            <a:r>
              <a:rPr lang="lt-LT" sz="1250" b="1" dirty="0">
                <a:solidFill>
                  <a:schemeClr val="tx2"/>
                </a:solidFill>
                <a:latin typeface="Trebuchet MS" panose="020B0603020202020204" pitchFamily="34" charset="0"/>
              </a:rPr>
              <a:t>536</a:t>
            </a:r>
            <a:r>
              <a:rPr lang="en-US" sz="1250" b="1" dirty="0">
                <a:solidFill>
                  <a:schemeClr val="tx2"/>
                </a:solidFill>
                <a:latin typeface="Trebuchet MS" panose="020B0603020202020204" pitchFamily="34" charset="0"/>
              </a:rPr>
              <a:t> </a:t>
            </a:r>
            <a:r>
              <a:rPr lang="en-US" sz="1250" b="1" dirty="0" err="1">
                <a:solidFill>
                  <a:schemeClr val="tx2"/>
                </a:solidFill>
                <a:latin typeface="Trebuchet MS" panose="020B0603020202020204" pitchFamily="34" charset="0"/>
              </a:rPr>
              <a:t>vnt</a:t>
            </a:r>
            <a:r>
              <a:rPr lang="en-US" sz="1250" b="1" dirty="0">
                <a:solidFill>
                  <a:schemeClr val="tx2"/>
                </a:solidFill>
                <a:latin typeface="Trebuchet MS" panose="020B0603020202020204" pitchFamily="34" charset="0"/>
              </a:rPr>
              <a:t>., </a:t>
            </a:r>
            <a:r>
              <a:rPr lang="lt-LT" sz="1250" b="1" dirty="0">
                <a:solidFill>
                  <a:schemeClr val="tx2"/>
                </a:solidFill>
                <a:latin typeface="Trebuchet MS" panose="020B0603020202020204" pitchFamily="34" charset="0"/>
              </a:rPr>
              <a:t>0,498</a:t>
            </a:r>
            <a:r>
              <a:rPr lang="en-US" sz="1250" b="1" dirty="0">
                <a:solidFill>
                  <a:schemeClr val="tx2"/>
                </a:solidFill>
                <a:latin typeface="Trebuchet MS" panose="020B0603020202020204" pitchFamily="34" charset="0"/>
              </a:rPr>
              <a:t> </a:t>
            </a:r>
            <a:r>
              <a:rPr lang="lt-LT" sz="1250" b="1" dirty="0">
                <a:solidFill>
                  <a:schemeClr val="tx2"/>
                </a:solidFill>
                <a:latin typeface="Trebuchet MS" panose="020B0603020202020204" pitchFamily="34" charset="0"/>
              </a:rPr>
              <a:t>mlrd. eurų</a:t>
            </a:r>
            <a:r>
              <a:rPr lang="en-US" sz="1250" b="1" dirty="0">
                <a:solidFill>
                  <a:schemeClr val="tx2"/>
                </a:solidFill>
                <a:latin typeface="Trebuchet MS" panose="020B0603020202020204" pitchFamily="34" charset="0"/>
              </a:rPr>
              <a:t> vert</a:t>
            </a:r>
            <a:r>
              <a:rPr lang="lt-LT" sz="1250" b="1" dirty="0">
                <a:solidFill>
                  <a:schemeClr val="tx2"/>
                </a:solidFill>
                <a:latin typeface="Trebuchet MS" panose="020B0603020202020204" pitchFamily="34" charset="0"/>
              </a:rPr>
              <a:t>ės (13 proc. nuo plano), išmokėta 1,4 mlrd. eurų arba 36 proc. skirtų lėšų.</a:t>
            </a:r>
          </a:p>
          <a:p>
            <a:pPr algn="just"/>
            <a:endParaRPr lang="lt-LT" sz="1250" b="1" dirty="0">
              <a:solidFill>
                <a:srgbClr val="00020F"/>
              </a:solidFill>
              <a:latin typeface="Trebuchet MS" panose="020B0603020202020204" pitchFamily="34" charset="0"/>
            </a:endParaRPr>
          </a:p>
          <a:p>
            <a:pPr marL="214255" indent="-214255" algn="just">
              <a:buFont typeface="Courier New" panose="02070309020205020404" pitchFamily="49" charset="0"/>
              <a:buChar char="o"/>
            </a:pPr>
            <a:r>
              <a:rPr lang="lt-LT" sz="1250" b="1" dirty="0">
                <a:solidFill>
                  <a:srgbClr val="00020F"/>
                </a:solidFill>
                <a:latin typeface="Trebuchet MS" panose="020B0603020202020204" pitchFamily="34" charset="0"/>
              </a:rPr>
              <a:t>Pasiekta 110 rodiklių (51 proc.): įgyvendinti 68 iš 78 </a:t>
            </a:r>
            <a:r>
              <a:rPr lang="lt-LT" sz="1250" b="1" dirty="0" err="1">
                <a:solidFill>
                  <a:srgbClr val="00020F"/>
                </a:solidFill>
                <a:latin typeface="Trebuchet MS" panose="020B0603020202020204" pitchFamily="34" charset="0"/>
              </a:rPr>
              <a:t>reforminiai</a:t>
            </a:r>
            <a:r>
              <a:rPr lang="lt-LT" sz="1250" b="1" dirty="0">
                <a:solidFill>
                  <a:srgbClr val="00020F"/>
                </a:solidFill>
                <a:latin typeface="Trebuchet MS" panose="020B0603020202020204" pitchFamily="34" charset="0"/>
              </a:rPr>
              <a:t> veiksmai ir 42 iš 138 investicijų</a:t>
            </a:r>
          </a:p>
          <a:p>
            <a:pPr algn="just"/>
            <a:endParaRPr lang="lt-LT" sz="1250" b="1" dirty="0">
              <a:solidFill>
                <a:srgbClr val="00020F"/>
              </a:solidFill>
              <a:latin typeface="Trebuchet MS" panose="020B0603020202020204" pitchFamily="34" charset="0"/>
            </a:endParaRPr>
          </a:p>
          <a:p>
            <a:pPr marL="214255" indent="-214255" algn="just">
              <a:buFont typeface="Courier New" panose="02070309020205020404" pitchFamily="49" charset="0"/>
              <a:buChar char="o"/>
            </a:pPr>
            <a:r>
              <a:rPr lang="lt-LT" sz="1250" b="1" dirty="0">
                <a:solidFill>
                  <a:srgbClr val="00020F"/>
                </a:solidFill>
                <a:latin typeface="Trebuchet MS" panose="020B0603020202020204" pitchFamily="34" charset="0"/>
              </a:rPr>
              <a:t>Iš viso EK atsiskaityta už 66 rodiklius iš 216 (30 proc.)</a:t>
            </a:r>
          </a:p>
          <a:p>
            <a:pPr algn="just"/>
            <a:endParaRPr lang="lt-LT" sz="1250" b="1" dirty="0">
              <a:solidFill>
                <a:srgbClr val="00020F"/>
              </a:solidFill>
              <a:latin typeface="Trebuchet MS" panose="020B0603020202020204" pitchFamily="34" charset="0"/>
            </a:endParaRPr>
          </a:p>
          <a:p>
            <a:pPr marL="214255" indent="-214255" algn="just">
              <a:buFont typeface="Courier New" panose="02070309020205020404" pitchFamily="49" charset="0"/>
              <a:buChar char="o"/>
            </a:pPr>
            <a:r>
              <a:rPr lang="lt-LT" sz="1250" b="1" dirty="0">
                <a:solidFill>
                  <a:srgbClr val="00020F"/>
                </a:solidFill>
                <a:latin typeface="Trebuchet MS" panose="020B0603020202020204" pitchFamily="34" charset="0"/>
              </a:rPr>
              <a:t>Pateikti keturi mokėjimo prašymai EK, gauta 1,819 mlrd. EUR</a:t>
            </a:r>
            <a:r>
              <a:rPr lang="en-US" sz="1250" b="1" dirty="0">
                <a:solidFill>
                  <a:srgbClr val="00020F"/>
                </a:solidFill>
                <a:latin typeface="Trebuchet MS" panose="020B0603020202020204" pitchFamily="34" charset="0"/>
              </a:rPr>
              <a:t> </a:t>
            </a:r>
            <a:r>
              <a:rPr lang="lt-LT" sz="1250" b="1" dirty="0">
                <a:solidFill>
                  <a:schemeClr val="tx2"/>
                </a:solidFill>
                <a:latin typeface="Trebuchet MS" panose="020B0603020202020204" pitchFamily="34" charset="0"/>
              </a:rPr>
              <a:t>(47,27 proc.)</a:t>
            </a:r>
            <a:r>
              <a:rPr lang="lt-LT" sz="1250" b="1" dirty="0">
                <a:solidFill>
                  <a:srgbClr val="00020F"/>
                </a:solidFill>
                <a:latin typeface="Trebuchet MS" panose="020B0603020202020204" pitchFamily="34" charset="0"/>
              </a:rPr>
              <a:t>, ketvirtasis 0,598 mlrd. eurų vertės mokėjimo prašymo pateiktas EK š.m. rugpjūčio 4 d., jame atsiskaitoma už 40 rodiklių</a:t>
            </a:r>
          </a:p>
        </p:txBody>
      </p:sp>
    </p:spTree>
    <p:extLst>
      <p:ext uri="{BB962C8B-B14F-4D97-AF65-F5344CB8AC3E}">
        <p14:creationId xmlns:p14="http://schemas.microsoft.com/office/powerpoint/2010/main" val="136888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A1FFE-463C-0750-A9CA-49B8A2697BA1}"/>
            </a:ext>
          </a:extLst>
        </p:cNvPr>
        <p:cNvGrpSpPr/>
        <p:nvPr/>
      </p:nvGrpSpPr>
      <p:grpSpPr>
        <a:xfrm>
          <a:off x="0" y="0"/>
          <a:ext cx="0" cy="0"/>
          <a:chOff x="0" y="0"/>
          <a:chExt cx="0" cy="0"/>
        </a:xfrm>
      </p:grpSpPr>
      <p:sp>
        <p:nvSpPr>
          <p:cNvPr id="4" name="Antraštė 3">
            <a:extLst>
              <a:ext uri="{FF2B5EF4-FFF2-40B4-BE49-F238E27FC236}">
                <a16:creationId xmlns:a16="http://schemas.microsoft.com/office/drawing/2014/main" id="{CA65FBE4-2A49-8EB5-7F8E-E98B7BCFC4ED}"/>
              </a:ext>
            </a:extLst>
          </p:cNvPr>
          <p:cNvSpPr>
            <a:spLocks noGrp="1"/>
          </p:cNvSpPr>
          <p:nvPr>
            <p:ph type="title"/>
          </p:nvPr>
        </p:nvSpPr>
        <p:spPr/>
        <p:txBody>
          <a:bodyPr>
            <a:noAutofit/>
          </a:bodyPr>
          <a:lstStyle/>
          <a:p>
            <a:r>
              <a:rPr lang="lt-LT" sz="2400" dirty="0">
                <a:latin typeface="Trebuchet MS" panose="020B0603020202020204" pitchFamily="34" charset="0"/>
                <a:ea typeface="+mn-ea"/>
                <a:cs typeface="+mn-cs"/>
              </a:rPr>
              <a:t>Plano finansinis įgyvendinimas</a:t>
            </a:r>
            <a:br>
              <a:rPr lang="lt-LT" sz="3000" dirty="0">
                <a:solidFill>
                  <a:srgbClr val="00ACDB">
                    <a:lumMod val="60000"/>
                    <a:lumOff val="40000"/>
                  </a:srgbClr>
                </a:solidFill>
                <a:latin typeface="Trebuchet MS" panose="020B0603020202020204" pitchFamily="34" charset="0"/>
                <a:ea typeface="+mn-ea"/>
                <a:cs typeface="+mn-cs"/>
              </a:rPr>
            </a:br>
            <a:r>
              <a:rPr lang="de-DE" sz="1800" dirty="0">
                <a:solidFill>
                  <a:srgbClr val="B7F3FF"/>
                </a:solidFill>
                <a:latin typeface="Trebuchet MS" panose="020B0603020202020204" pitchFamily="34" charset="0"/>
                <a:ea typeface="+mn-ea"/>
                <a:cs typeface="+mn-cs"/>
              </a:rPr>
              <a:t>(202</a:t>
            </a:r>
            <a:r>
              <a:rPr lang="lt-LT" sz="1800" dirty="0">
                <a:solidFill>
                  <a:srgbClr val="B7F3FF"/>
                </a:solidFill>
                <a:latin typeface="Trebuchet MS" panose="020B0603020202020204" pitchFamily="34" charset="0"/>
                <a:ea typeface="+mn-ea"/>
                <a:cs typeface="+mn-cs"/>
              </a:rPr>
              <a:t>5</a:t>
            </a:r>
            <a:r>
              <a:rPr lang="de-DE" sz="1800" dirty="0">
                <a:solidFill>
                  <a:srgbClr val="B7F3FF"/>
                </a:solidFill>
                <a:latin typeface="Trebuchet MS" panose="020B0603020202020204" pitchFamily="34" charset="0"/>
                <a:ea typeface="+mn-ea"/>
                <a:cs typeface="+mn-cs"/>
              </a:rPr>
              <a:t> m. </a:t>
            </a:r>
            <a:r>
              <a:rPr lang="lt-LT" sz="1800" dirty="0">
                <a:solidFill>
                  <a:srgbClr val="B7F3FF"/>
                </a:solidFill>
                <a:latin typeface="Trebuchet MS" panose="020B0603020202020204" pitchFamily="34" charset="0"/>
                <a:ea typeface="+mn-ea"/>
                <a:cs typeface="+mn-cs"/>
              </a:rPr>
              <a:t>liepos mėn.</a:t>
            </a:r>
            <a:r>
              <a:rPr lang="de-DE" sz="1800" dirty="0">
                <a:solidFill>
                  <a:srgbClr val="B7F3FF"/>
                </a:solidFill>
                <a:latin typeface="Trebuchet MS" panose="020B0603020202020204" pitchFamily="34" charset="0"/>
                <a:ea typeface="+mn-ea"/>
                <a:cs typeface="+mn-cs"/>
              </a:rPr>
              <a:t>)</a:t>
            </a:r>
            <a:endParaRPr lang="lt-LT" sz="1800" dirty="0">
              <a:solidFill>
                <a:srgbClr val="B7F3FF"/>
              </a:solidFill>
              <a:latin typeface="Trebuchet MS" panose="020B0603020202020204" pitchFamily="34" charset="0"/>
              <a:ea typeface="+mn-ea"/>
              <a:cs typeface="+mn-cs"/>
            </a:endParaRPr>
          </a:p>
        </p:txBody>
      </p:sp>
      <p:sp>
        <p:nvSpPr>
          <p:cNvPr id="9" name="TextBox 8">
            <a:extLst>
              <a:ext uri="{FF2B5EF4-FFF2-40B4-BE49-F238E27FC236}">
                <a16:creationId xmlns:a16="http://schemas.microsoft.com/office/drawing/2014/main" id="{E80FBE78-BAAB-C691-5449-B859D9AE6E43}"/>
              </a:ext>
            </a:extLst>
          </p:cNvPr>
          <p:cNvSpPr txBox="1"/>
          <p:nvPr/>
        </p:nvSpPr>
        <p:spPr>
          <a:xfrm rot="21389281">
            <a:off x="6484561" y="2164000"/>
            <a:ext cx="1266050" cy="369310"/>
          </a:xfrm>
          <a:prstGeom prst="rect">
            <a:avLst/>
          </a:prstGeom>
          <a:noFill/>
        </p:spPr>
        <p:txBody>
          <a:bodyPr wrap="square" lIns="91418" tIns="45709" rIns="91418" bIns="45709" rtlCol="0">
            <a:spAutoFit/>
          </a:bodyPr>
          <a:lstStyle/>
          <a:p>
            <a:pPr marL="0" marR="0" lvl="0" indent="0" algn="ctr" defTabSz="914130" rtl="0" eaLnBrk="1" fontAlgn="auto" latinLnBrk="0" hangingPunct="1">
              <a:lnSpc>
                <a:spcPct val="100000"/>
              </a:lnSpc>
              <a:spcBef>
                <a:spcPts val="0"/>
              </a:spcBef>
              <a:spcAft>
                <a:spcPts val="0"/>
              </a:spcAft>
              <a:buClrTx/>
              <a:buSzTx/>
              <a:buFontTx/>
              <a:buNone/>
              <a:tabLst/>
              <a:defRPr/>
            </a:pPr>
            <a:endParaRPr kumimoji="0" lang="lt-LT" sz="1800" b="1" i="0" u="none" strike="noStrike" kern="0" cap="none" spc="0" normalizeH="0" baseline="0" noProof="0" dirty="0">
              <a:ln>
                <a:noFill/>
              </a:ln>
              <a:solidFill>
                <a:prstClr val="white"/>
              </a:solidFill>
              <a:effectLst/>
              <a:uLnTx/>
              <a:uFillTx/>
              <a:latin typeface="Arial"/>
              <a:ea typeface="+mn-ea"/>
              <a:cs typeface="Arial"/>
              <a:sym typeface="Arial"/>
            </a:endParaRPr>
          </a:p>
        </p:txBody>
      </p:sp>
      <p:sp>
        <p:nvSpPr>
          <p:cNvPr id="3" name="Suapvalintas stačiakampis 2">
            <a:extLst>
              <a:ext uri="{FF2B5EF4-FFF2-40B4-BE49-F238E27FC236}">
                <a16:creationId xmlns:a16="http://schemas.microsoft.com/office/drawing/2014/main" id="{BF3EEF29-4D79-8891-8F23-993683203D97}"/>
              </a:ext>
            </a:extLst>
          </p:cNvPr>
          <p:cNvSpPr/>
          <p:nvPr/>
        </p:nvSpPr>
        <p:spPr>
          <a:xfrm>
            <a:off x="109104" y="1161713"/>
            <a:ext cx="4333688" cy="54503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685579"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dirty="0">
              <a:ln>
                <a:noFill/>
              </a:ln>
              <a:solidFill>
                <a:prstClr val="white"/>
              </a:solidFill>
              <a:effectLst/>
              <a:highlight>
                <a:srgbClr val="C0C0C0"/>
              </a:highlight>
              <a:uLnTx/>
              <a:uFillTx/>
              <a:latin typeface="Trebuchet MS"/>
              <a:ea typeface="+mn-ea"/>
              <a:cs typeface="+mn-cs"/>
            </a:endParaRPr>
          </a:p>
        </p:txBody>
      </p:sp>
      <p:sp>
        <p:nvSpPr>
          <p:cNvPr id="2" name="Stačiakampis 1">
            <a:extLst>
              <a:ext uri="{FF2B5EF4-FFF2-40B4-BE49-F238E27FC236}">
                <a16:creationId xmlns:a16="http://schemas.microsoft.com/office/drawing/2014/main" id="{AAFAB6A5-1CC0-DB2E-CCFA-E3EA17DA2171}"/>
              </a:ext>
            </a:extLst>
          </p:cNvPr>
          <p:cNvSpPr/>
          <p:nvPr/>
        </p:nvSpPr>
        <p:spPr>
          <a:xfrm>
            <a:off x="302036" y="1264951"/>
            <a:ext cx="4077032" cy="338554"/>
          </a:xfrm>
          <a:prstGeom prst="rect">
            <a:avLst/>
          </a:prstGeom>
        </p:spPr>
        <p:txBody>
          <a:bodyPr wrap="square">
            <a:spAutoFit/>
          </a:bodyPr>
          <a:lstStyle/>
          <a:p>
            <a:pPr marL="0" marR="0" lvl="0" indent="0" algn="ctr" defTabSz="685579"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50" normalizeH="0" baseline="0" noProof="0" dirty="0">
                <a:ln>
                  <a:noFill/>
                </a:ln>
                <a:solidFill>
                  <a:srgbClr val="161616"/>
                </a:solidFill>
                <a:effectLst/>
                <a:uLnTx/>
                <a:uFillTx/>
                <a:latin typeface="Trebuchet MS"/>
                <a:ea typeface="Trebuchet MS"/>
                <a:cs typeface="Trebuchet MS"/>
              </a:rPr>
              <a:t>NKL subsidijos įgyvendinimas</a:t>
            </a:r>
          </a:p>
        </p:txBody>
      </p:sp>
      <p:sp>
        <p:nvSpPr>
          <p:cNvPr id="5" name="Suapvalintas stačiakampis 2">
            <a:extLst>
              <a:ext uri="{FF2B5EF4-FFF2-40B4-BE49-F238E27FC236}">
                <a16:creationId xmlns:a16="http://schemas.microsoft.com/office/drawing/2014/main" id="{52712601-17EB-6C4F-9A0A-519A3DF957CE}"/>
              </a:ext>
            </a:extLst>
          </p:cNvPr>
          <p:cNvSpPr/>
          <p:nvPr/>
        </p:nvSpPr>
        <p:spPr>
          <a:xfrm>
            <a:off x="4699447" y="1176624"/>
            <a:ext cx="4077029" cy="54503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579" rtl="0" eaLnBrk="1" fontAlgn="auto" latinLnBrk="0" hangingPunct="1">
              <a:lnSpc>
                <a:spcPct val="100000"/>
              </a:lnSpc>
              <a:spcBef>
                <a:spcPts val="0"/>
              </a:spcBef>
              <a:spcAft>
                <a:spcPts val="0"/>
              </a:spcAft>
              <a:buClrTx/>
              <a:buSzTx/>
              <a:buFontTx/>
              <a:buNone/>
              <a:tabLst/>
              <a:defRPr/>
            </a:pPr>
            <a:endParaRPr kumimoji="0" lang="lt-LT" sz="14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7" name="Stačiakampis 6">
            <a:extLst>
              <a:ext uri="{FF2B5EF4-FFF2-40B4-BE49-F238E27FC236}">
                <a16:creationId xmlns:a16="http://schemas.microsoft.com/office/drawing/2014/main" id="{6DD99694-0200-DA1D-2BC2-82074327D078}"/>
              </a:ext>
            </a:extLst>
          </p:cNvPr>
          <p:cNvSpPr/>
          <p:nvPr/>
        </p:nvSpPr>
        <p:spPr>
          <a:xfrm>
            <a:off x="4635723" y="1255520"/>
            <a:ext cx="4077910" cy="338554"/>
          </a:xfrm>
          <a:prstGeom prst="rect">
            <a:avLst/>
          </a:prstGeom>
        </p:spPr>
        <p:txBody>
          <a:bodyPr wrap="square">
            <a:spAutoFit/>
          </a:bodyPr>
          <a:lstStyle/>
          <a:p>
            <a:pPr marL="0" marR="0" lvl="0" indent="0" algn="ctr" defTabSz="685579" rtl="0" eaLnBrk="1" fontAlgn="auto" latinLnBrk="0" hangingPunct="1">
              <a:lnSpc>
                <a:spcPct val="100000"/>
              </a:lnSpc>
              <a:spcBef>
                <a:spcPts val="0"/>
              </a:spcBef>
              <a:spcAft>
                <a:spcPts val="0"/>
              </a:spcAft>
              <a:buClrTx/>
              <a:buSzTx/>
              <a:buFontTx/>
              <a:buNone/>
              <a:tabLst/>
              <a:defRPr/>
            </a:pPr>
            <a:r>
              <a:rPr kumimoji="0" lang="lt-LT" sz="1600" b="1" i="0" u="none" strike="noStrike" kern="1200" cap="none" spc="50" normalizeH="0" baseline="0" noProof="0" dirty="0">
                <a:ln>
                  <a:noFill/>
                </a:ln>
                <a:solidFill>
                  <a:srgbClr val="161616"/>
                </a:solidFill>
                <a:effectLst/>
                <a:uLnTx/>
                <a:uFillTx/>
                <a:latin typeface="Trebuchet MS"/>
                <a:ea typeface="Trebuchet MS"/>
                <a:cs typeface="Trebuchet MS"/>
              </a:rPr>
              <a:t>NKL paskolos įgyvendinimas</a:t>
            </a:r>
          </a:p>
        </p:txBody>
      </p:sp>
      <p:graphicFrame>
        <p:nvGraphicFramePr>
          <p:cNvPr id="8" name="Diagrama 7">
            <a:extLst>
              <a:ext uri="{FF2B5EF4-FFF2-40B4-BE49-F238E27FC236}">
                <a16:creationId xmlns:a16="http://schemas.microsoft.com/office/drawing/2014/main" id="{14AF66A3-3778-A59E-5DCB-4E7F7732F55F}"/>
              </a:ext>
            </a:extLst>
          </p:cNvPr>
          <p:cNvGraphicFramePr>
            <a:graphicFrameLocks/>
          </p:cNvGraphicFramePr>
          <p:nvPr/>
        </p:nvGraphicFramePr>
        <p:xfrm>
          <a:off x="365760" y="1843626"/>
          <a:ext cx="4077032" cy="31169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a 9">
            <a:extLst>
              <a:ext uri="{FF2B5EF4-FFF2-40B4-BE49-F238E27FC236}">
                <a16:creationId xmlns:a16="http://schemas.microsoft.com/office/drawing/2014/main" id="{EF27BCF6-177D-A4CB-C88E-F801CD7ECAAB}"/>
              </a:ext>
            </a:extLst>
          </p:cNvPr>
          <p:cNvGraphicFramePr>
            <a:graphicFrameLocks/>
          </p:cNvGraphicFramePr>
          <p:nvPr>
            <p:extLst>
              <p:ext uri="{D42A27DB-BD31-4B8C-83A1-F6EECF244321}">
                <p14:modId xmlns:p14="http://schemas.microsoft.com/office/powerpoint/2010/main" val="3366875570"/>
              </p:ext>
            </p:extLst>
          </p:nvPr>
        </p:nvGraphicFramePr>
        <p:xfrm>
          <a:off x="109102" y="1721654"/>
          <a:ext cx="4863492" cy="30437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iagrama 12">
            <a:extLst>
              <a:ext uri="{FF2B5EF4-FFF2-40B4-BE49-F238E27FC236}">
                <a16:creationId xmlns:a16="http://schemas.microsoft.com/office/drawing/2014/main" id="{1179F06D-6E85-8FDE-386E-80E0BE0ED502}"/>
              </a:ext>
            </a:extLst>
          </p:cNvPr>
          <p:cNvGraphicFramePr>
            <a:graphicFrameLocks/>
          </p:cNvGraphicFramePr>
          <p:nvPr/>
        </p:nvGraphicFramePr>
        <p:xfrm>
          <a:off x="4442792" y="1721654"/>
          <a:ext cx="4701208" cy="30437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4070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15507F97-59B9-E2C6-6435-8C0C69DF84CB}"/>
              </a:ext>
            </a:extLst>
          </p:cNvPr>
          <p:cNvSpPr>
            <a:spLocks noGrp="1"/>
          </p:cNvSpPr>
          <p:nvPr>
            <p:ph type="title"/>
          </p:nvPr>
        </p:nvSpPr>
        <p:spPr>
          <a:xfrm>
            <a:off x="208344" y="273844"/>
            <a:ext cx="8307006" cy="587216"/>
          </a:xfrm>
        </p:spPr>
        <p:txBody>
          <a:bodyPr>
            <a:noAutofit/>
          </a:bodyPr>
          <a:lstStyle/>
          <a:p>
            <a:r>
              <a:rPr lang="lt-LT" sz="2400" dirty="0"/>
              <a:t>NKL plano mokėjimo prašymų teikimo </a:t>
            </a:r>
            <a:br>
              <a:rPr lang="lt-LT" sz="2400" dirty="0"/>
            </a:br>
            <a:r>
              <a:rPr lang="lt-LT" sz="2400" dirty="0"/>
              <a:t>tvarkaraštis</a:t>
            </a:r>
          </a:p>
        </p:txBody>
      </p:sp>
      <p:sp>
        <p:nvSpPr>
          <p:cNvPr id="12" name="TextBox 11">
            <a:extLst>
              <a:ext uri="{FF2B5EF4-FFF2-40B4-BE49-F238E27FC236}">
                <a16:creationId xmlns:a16="http://schemas.microsoft.com/office/drawing/2014/main" id="{E06DEAD1-D80F-30DB-A48C-E51FF45C77A7}"/>
              </a:ext>
            </a:extLst>
          </p:cNvPr>
          <p:cNvSpPr txBox="1"/>
          <p:nvPr/>
        </p:nvSpPr>
        <p:spPr>
          <a:xfrm>
            <a:off x="6356962" y="2723641"/>
            <a:ext cx="298481" cy="381257"/>
          </a:xfrm>
          <a:prstGeom prst="rect">
            <a:avLst/>
          </a:prstGeom>
          <a:noFill/>
        </p:spPr>
        <p:txBody>
          <a:bodyPr wrap="square" rtlCol="0">
            <a:spAutoFit/>
          </a:bodyPr>
          <a:lstStyle/>
          <a:p>
            <a:r>
              <a:rPr lang="lt-LT" sz="900" b="1" dirty="0">
                <a:solidFill>
                  <a:schemeClr val="bg1"/>
                </a:solidFill>
                <a:latin typeface="Trebuchet MS" panose="020B0603020202020204" pitchFamily="34" charset="0"/>
              </a:rPr>
              <a:t>60</a:t>
            </a:r>
          </a:p>
        </p:txBody>
      </p:sp>
      <p:graphicFrame>
        <p:nvGraphicFramePr>
          <p:cNvPr id="9" name="Diagrama 8">
            <a:extLst>
              <a:ext uri="{FF2B5EF4-FFF2-40B4-BE49-F238E27FC236}">
                <a16:creationId xmlns:a16="http://schemas.microsoft.com/office/drawing/2014/main" id="{F1356FC4-CF2F-52EF-DB7A-B3131B9B4F51}"/>
              </a:ext>
            </a:extLst>
          </p:cNvPr>
          <p:cNvGraphicFramePr>
            <a:graphicFrameLocks/>
          </p:cNvGraphicFramePr>
          <p:nvPr>
            <p:extLst>
              <p:ext uri="{D42A27DB-BD31-4B8C-83A1-F6EECF244321}">
                <p14:modId xmlns:p14="http://schemas.microsoft.com/office/powerpoint/2010/main" val="785363131"/>
              </p:ext>
            </p:extLst>
          </p:nvPr>
        </p:nvGraphicFramePr>
        <p:xfrm>
          <a:off x="335666" y="1200149"/>
          <a:ext cx="8437944" cy="3510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355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327A-C0BA-5CAB-0CF6-F818B584E42B}"/>
            </a:ext>
          </a:extLst>
        </p:cNvPr>
        <p:cNvGrpSpPr/>
        <p:nvPr/>
      </p:nvGrpSpPr>
      <p:grpSpPr>
        <a:xfrm>
          <a:off x="0" y="0"/>
          <a:ext cx="0" cy="0"/>
          <a:chOff x="0" y="0"/>
          <a:chExt cx="0" cy="0"/>
        </a:xfrm>
      </p:grpSpPr>
      <p:sp>
        <p:nvSpPr>
          <p:cNvPr id="32" name="Text Placeholder 1">
            <a:extLst>
              <a:ext uri="{FF2B5EF4-FFF2-40B4-BE49-F238E27FC236}">
                <a16:creationId xmlns:a16="http://schemas.microsoft.com/office/drawing/2014/main" id="{80518A75-D559-81DB-02B4-43411C40B7EA}"/>
              </a:ext>
            </a:extLst>
          </p:cNvPr>
          <p:cNvSpPr>
            <a:spLocks noGrp="1"/>
          </p:cNvSpPr>
          <p:nvPr>
            <p:ph type="body" sz="quarter" idx="10"/>
          </p:nvPr>
        </p:nvSpPr>
        <p:spPr>
          <a:xfrm>
            <a:off x="182432" y="234526"/>
            <a:ext cx="6708367" cy="702787"/>
          </a:xfrm>
        </p:spPr>
        <p:txBody>
          <a:bodyPr anchor="ctr">
            <a:normAutofit/>
          </a:bodyPr>
          <a:lstStyle/>
          <a:p>
            <a:pPr>
              <a:lnSpc>
                <a:spcPct val="80000"/>
              </a:lnSpc>
            </a:pPr>
            <a:r>
              <a:rPr lang="lt-LT" sz="2800" cap="none" dirty="0">
                <a:latin typeface="Trebuchet MS" panose="020B0603020202020204" pitchFamily="34" charset="0"/>
                <a:ea typeface="+mn-ea"/>
                <a:cs typeface="+mn-cs"/>
              </a:rPr>
              <a:t>Dar siekiami rodikliai pagal ministerijas, </a:t>
            </a:r>
            <a:r>
              <a:rPr lang="lt-LT" sz="2800" cap="none" dirty="0">
                <a:solidFill>
                  <a:srgbClr val="FF0000"/>
                </a:solidFill>
                <a:latin typeface="Trebuchet MS" panose="020B0603020202020204" pitchFamily="34" charset="0"/>
                <a:ea typeface="+mn-ea"/>
                <a:cs typeface="+mn-cs"/>
              </a:rPr>
              <a:t>iš jų didelės rizikos</a:t>
            </a:r>
          </a:p>
          <a:p>
            <a:pPr defTabSz="685596">
              <a:lnSpc>
                <a:spcPct val="80000"/>
              </a:lnSpc>
            </a:pPr>
            <a:endParaRPr lang="en-US" sz="1600" cap="none" dirty="0">
              <a:solidFill>
                <a:srgbClr val="B7F3FF"/>
              </a:solidFill>
              <a:latin typeface="Trebuchet MS" panose="020B0603020202020204" pitchFamily="34" charset="0"/>
              <a:ea typeface="+mn-ea"/>
              <a:cs typeface="+mn-cs"/>
            </a:endParaRPr>
          </a:p>
        </p:txBody>
      </p:sp>
      <p:sp>
        <p:nvSpPr>
          <p:cNvPr id="18" name="Stačiakampis 17">
            <a:extLst>
              <a:ext uri="{FF2B5EF4-FFF2-40B4-BE49-F238E27FC236}">
                <a16:creationId xmlns:a16="http://schemas.microsoft.com/office/drawing/2014/main" id="{09E224CB-36C1-15BC-F9E4-21473CCCA952}"/>
              </a:ext>
            </a:extLst>
          </p:cNvPr>
          <p:cNvSpPr/>
          <p:nvPr/>
        </p:nvSpPr>
        <p:spPr>
          <a:xfrm>
            <a:off x="1307828" y="3066650"/>
            <a:ext cx="352973" cy="265453"/>
          </a:xfrm>
          <a:prstGeom prst="rect">
            <a:avLst/>
          </a:prstGeom>
        </p:spPr>
        <p:txBody>
          <a:bodyPr wrap="none" lIns="91416" tIns="45708" rIns="91416" bIns="45708">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sz="1100" b="1" i="0" u="none" strike="noStrike" kern="1200" baseline="0">
                <a:solidFill>
                  <a:prstClr val="white"/>
                </a:solidFill>
                <a:latin typeface="+mn-lt"/>
                <a:ea typeface="+mn-ea"/>
                <a:cs typeface="+mn-cs"/>
              </a:defRPr>
            </a:pPr>
            <a:r>
              <a:rPr kumimoji="0" lang="en-GB" sz="11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30</a:t>
            </a:r>
            <a:endParaRPr kumimoji="0" lang="en-US" sz="1100" b="1" i="0" u="none" strike="noStrike" kern="1200" cap="none" spc="0" normalizeH="0" baseline="0" noProof="0" dirty="0">
              <a:ln>
                <a:noFill/>
              </a:ln>
              <a:solidFill>
                <a:srgbClr val="1F497D"/>
              </a:solidFill>
              <a:effectLst/>
              <a:uLnTx/>
              <a:uFillTx/>
              <a:latin typeface="Trebuchet MS" panose="020B0603020202020204" pitchFamily="34" charset="0"/>
              <a:ea typeface="+mn-ea"/>
              <a:cs typeface="+mn-cs"/>
            </a:endParaRPr>
          </a:p>
        </p:txBody>
      </p:sp>
      <p:sp>
        <p:nvSpPr>
          <p:cNvPr id="19" name="Stačiakampis 18">
            <a:extLst>
              <a:ext uri="{FF2B5EF4-FFF2-40B4-BE49-F238E27FC236}">
                <a16:creationId xmlns:a16="http://schemas.microsoft.com/office/drawing/2014/main" id="{8E953953-761C-0639-14DC-2B0521603FDB}"/>
              </a:ext>
            </a:extLst>
          </p:cNvPr>
          <p:cNvSpPr/>
          <p:nvPr/>
        </p:nvSpPr>
        <p:spPr>
          <a:xfrm>
            <a:off x="1307828" y="3715555"/>
            <a:ext cx="352973" cy="265453"/>
          </a:xfrm>
          <a:prstGeom prst="rect">
            <a:avLst/>
          </a:prstGeom>
        </p:spPr>
        <p:txBody>
          <a:bodyPr wrap="none" lIns="91416" tIns="45708" rIns="91416" bIns="45708">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sz="1000" b="1" i="0" u="none" strike="noStrike" kern="1200" baseline="0">
                <a:solidFill>
                  <a:prstClr val="white"/>
                </a:solidFill>
                <a:latin typeface="+mn-lt"/>
                <a:ea typeface="+mn-ea"/>
                <a:cs typeface="+mn-cs"/>
              </a:defRPr>
            </a:pPr>
            <a:r>
              <a:rPr kumimoji="0" lang="lt-LT" sz="1100" b="1" i="0" u="none" strike="noStrike" kern="1200" cap="none" spc="0" normalizeH="0" baseline="0" noProof="0" dirty="0">
                <a:ln>
                  <a:noFill/>
                </a:ln>
                <a:solidFill>
                  <a:prstClr val="white"/>
                </a:solidFill>
                <a:effectLst/>
                <a:uLnTx/>
                <a:uFillTx/>
                <a:latin typeface="Trebuchet MS" pitchFamily="34" charset="0"/>
                <a:ea typeface="+mn-ea"/>
                <a:cs typeface="+mn-cs"/>
              </a:rPr>
              <a:t>38</a:t>
            </a:r>
            <a:endParaRPr kumimoji="0" lang="en-US" sz="11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graphicFrame>
        <p:nvGraphicFramePr>
          <p:cNvPr id="4" name="Diagrama 3">
            <a:extLst>
              <a:ext uri="{FF2B5EF4-FFF2-40B4-BE49-F238E27FC236}">
                <a16:creationId xmlns:a16="http://schemas.microsoft.com/office/drawing/2014/main" id="{61A7F13A-47E1-69FB-8AD5-010C6938DBA3}"/>
              </a:ext>
            </a:extLst>
          </p:cNvPr>
          <p:cNvGraphicFramePr>
            <a:graphicFrameLocks/>
          </p:cNvGraphicFramePr>
          <p:nvPr>
            <p:extLst>
              <p:ext uri="{D42A27DB-BD31-4B8C-83A1-F6EECF244321}">
                <p14:modId xmlns:p14="http://schemas.microsoft.com/office/powerpoint/2010/main" val="1407134001"/>
              </p:ext>
            </p:extLst>
          </p:nvPr>
        </p:nvGraphicFramePr>
        <p:xfrm>
          <a:off x="0" y="1063487"/>
          <a:ext cx="9144000" cy="3914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70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28425" y="82349"/>
            <a:ext cx="8229599" cy="857250"/>
          </a:xfrm>
        </p:spPr>
        <p:txBody>
          <a:bodyPr>
            <a:noAutofit/>
          </a:bodyPr>
          <a:lstStyle/>
          <a:p>
            <a:r>
              <a:rPr lang="lt-LT" sz="2800" dirty="0"/>
              <a:t>Artimiausio </a:t>
            </a:r>
            <a:br>
              <a:rPr lang="lt-LT" sz="2800" dirty="0"/>
            </a:br>
            <a:r>
              <a:rPr lang="lt-LT" sz="2800" dirty="0"/>
              <a:t>NKL plano keitimo grafikas</a:t>
            </a:r>
            <a:endParaRPr lang="lt-LT" sz="2800" dirty="0">
              <a:solidFill>
                <a:srgbClr val="FF0000"/>
              </a:solidFill>
              <a:highlight>
                <a:srgbClr val="FFFF00"/>
              </a:highlight>
            </a:endParaRPr>
          </a:p>
        </p:txBody>
      </p:sp>
      <p:sp>
        <p:nvSpPr>
          <p:cNvPr id="28" name="Stačiakampis 31">
            <a:extLst>
              <a:ext uri="{FF2B5EF4-FFF2-40B4-BE49-F238E27FC236}">
                <a16:creationId xmlns:a16="http://schemas.microsoft.com/office/drawing/2014/main" id="{E7AC3D52-1F5F-4E2C-B4BA-AABE80C197E2}"/>
              </a:ext>
            </a:extLst>
          </p:cNvPr>
          <p:cNvSpPr/>
          <p:nvPr/>
        </p:nvSpPr>
        <p:spPr>
          <a:xfrm>
            <a:off x="5113528" y="3239650"/>
            <a:ext cx="1477722" cy="592462"/>
          </a:xfrm>
          <a:prstGeom prst="rect">
            <a:avLst/>
          </a:prstGeom>
        </p:spPr>
        <p:txBody>
          <a:bodyPr wrap="square" lIns="91432" tIns="45716" rIns="91432" bIns="45716">
            <a:spAutoFit/>
          </a:bodyPr>
          <a:lstStyle/>
          <a:p>
            <a:pPr algn="ctr">
              <a:lnSpc>
                <a:spcPts val="1300"/>
              </a:lnSpc>
            </a:pPr>
            <a:r>
              <a:rPr lang="en-US" sz="1200" b="1" dirty="0">
                <a:solidFill>
                  <a:srgbClr val="00B0F0"/>
                </a:solidFill>
              </a:rPr>
              <a:t> </a:t>
            </a:r>
          </a:p>
          <a:p>
            <a:pPr algn="ctr">
              <a:lnSpc>
                <a:spcPts val="1300"/>
              </a:lnSpc>
            </a:pPr>
            <a:endParaRPr lang="en-US" sz="1200" b="1" dirty="0">
              <a:solidFill>
                <a:srgbClr val="FF0000"/>
              </a:solidFill>
            </a:endParaRPr>
          </a:p>
          <a:p>
            <a:pPr algn="ctr">
              <a:lnSpc>
                <a:spcPts val="1300"/>
              </a:lnSpc>
            </a:pPr>
            <a:r>
              <a:rPr lang="en-US" sz="1200" b="1" dirty="0">
                <a:solidFill>
                  <a:srgbClr val="00B0F0"/>
                </a:solidFill>
              </a:rPr>
              <a:t> </a:t>
            </a:r>
          </a:p>
        </p:txBody>
      </p:sp>
      <p:sp>
        <p:nvSpPr>
          <p:cNvPr id="29" name="Stačiakampis 28"/>
          <p:cNvSpPr/>
          <p:nvPr/>
        </p:nvSpPr>
        <p:spPr>
          <a:xfrm>
            <a:off x="5203349" y="1879621"/>
            <a:ext cx="1693375" cy="425750"/>
          </a:xfrm>
          <a:prstGeom prst="rect">
            <a:avLst/>
          </a:prstGeom>
        </p:spPr>
        <p:txBody>
          <a:bodyPr wrap="square" lIns="91432" tIns="45716" rIns="91432" bIns="45716">
            <a:spAutoFit/>
          </a:bodyPr>
          <a:lstStyle/>
          <a:p>
            <a:pPr algn="ctr">
              <a:lnSpc>
                <a:spcPts val="1300"/>
              </a:lnSpc>
            </a:pPr>
            <a:endParaRPr lang="lt-LT" sz="1200" b="1" dirty="0">
              <a:solidFill>
                <a:srgbClr val="548DD4"/>
              </a:solidFill>
            </a:endParaRPr>
          </a:p>
          <a:p>
            <a:pPr algn="ctr">
              <a:lnSpc>
                <a:spcPts val="1300"/>
              </a:lnSpc>
            </a:pPr>
            <a:endParaRPr lang="lt-LT" sz="1200" b="1" dirty="0">
              <a:solidFill>
                <a:srgbClr val="00B0F0"/>
              </a:solidFill>
            </a:endParaRPr>
          </a:p>
        </p:txBody>
      </p:sp>
      <p:grpSp>
        <p:nvGrpSpPr>
          <p:cNvPr id="4" name="Grupė 3">
            <a:extLst>
              <a:ext uri="{FF2B5EF4-FFF2-40B4-BE49-F238E27FC236}">
                <a16:creationId xmlns:a16="http://schemas.microsoft.com/office/drawing/2014/main" id="{8A9C0156-8652-A274-BE5F-AB822AFED778}"/>
              </a:ext>
            </a:extLst>
          </p:cNvPr>
          <p:cNvGrpSpPr/>
          <p:nvPr/>
        </p:nvGrpSpPr>
        <p:grpSpPr>
          <a:xfrm>
            <a:off x="1418291" y="1893113"/>
            <a:ext cx="6448098" cy="2149052"/>
            <a:chOff x="1170271" y="3009874"/>
            <a:chExt cx="7360937" cy="2509818"/>
          </a:xfrm>
        </p:grpSpPr>
        <p:sp>
          <p:nvSpPr>
            <p:cNvPr id="34" name="Rodyklė: dešinėn 33">
              <a:extLst>
                <a:ext uri="{FF2B5EF4-FFF2-40B4-BE49-F238E27FC236}">
                  <a16:creationId xmlns:a16="http://schemas.microsoft.com/office/drawing/2014/main" id="{C0B796D9-B55E-81F1-FB10-D6F3D2214AC3}"/>
                </a:ext>
              </a:extLst>
            </p:cNvPr>
            <p:cNvSpPr/>
            <p:nvPr/>
          </p:nvSpPr>
          <p:spPr>
            <a:xfrm>
              <a:off x="7938689" y="4157231"/>
              <a:ext cx="592519" cy="303173"/>
            </a:xfrm>
            <a:prstGeom prst="right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t-LT" sz="1050" dirty="0"/>
            </a:p>
          </p:txBody>
        </p:sp>
        <p:sp>
          <p:nvSpPr>
            <p:cNvPr id="11" name="TextBox 10"/>
            <p:cNvSpPr txBox="1"/>
            <p:nvPr/>
          </p:nvSpPr>
          <p:spPr>
            <a:xfrm flipH="1">
              <a:off x="5801740" y="3646940"/>
              <a:ext cx="1800797" cy="215666"/>
            </a:xfrm>
            <a:prstGeom prst="rect">
              <a:avLst/>
            </a:prstGeom>
            <a:noFill/>
          </p:spPr>
          <p:txBody>
            <a:bodyPr wrap="square" lIns="0" tIns="0" rIns="0" bIns="0" rtlCol="0">
              <a:spAutoFit/>
            </a:bodyPr>
            <a:lstStyle/>
            <a:p>
              <a:pPr algn="ctr"/>
              <a:r>
                <a:rPr lang="lt-LT" sz="1200" b="1" dirty="0">
                  <a:solidFill>
                    <a:srgbClr val="00B0F0"/>
                  </a:solidFill>
                  <a:latin typeface="Trebuchet MS" panose="020B0603020202020204" pitchFamily="34" charset="0"/>
                </a:rPr>
                <a:t>GRUODIS</a:t>
              </a:r>
            </a:p>
          </p:txBody>
        </p:sp>
        <p:sp>
          <p:nvSpPr>
            <p:cNvPr id="10" name="Rounded Rectangle 3"/>
            <p:cNvSpPr/>
            <p:nvPr/>
          </p:nvSpPr>
          <p:spPr>
            <a:xfrm>
              <a:off x="1170271" y="4211169"/>
              <a:ext cx="6838612" cy="19716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1800" dirty="0">
                <a:solidFill>
                  <a:prstClr val="white"/>
                </a:solidFill>
              </a:endParaRPr>
            </a:p>
          </p:txBody>
        </p:sp>
        <p:sp>
          <p:nvSpPr>
            <p:cNvPr id="12" name="Stačiakampis 11"/>
            <p:cNvSpPr/>
            <p:nvPr/>
          </p:nvSpPr>
          <p:spPr>
            <a:xfrm>
              <a:off x="5881177" y="4594745"/>
              <a:ext cx="1757969" cy="497222"/>
            </a:xfrm>
            <a:prstGeom prst="rect">
              <a:avLst/>
            </a:prstGeom>
          </p:spPr>
          <p:txBody>
            <a:bodyPr wrap="square" lIns="91432" tIns="45716" rIns="91432" bIns="45716">
              <a:spAutoFit/>
            </a:bodyPr>
            <a:lstStyle/>
            <a:p>
              <a:pPr algn="ctr">
                <a:lnSpc>
                  <a:spcPts val="1300"/>
                </a:lnSpc>
                <a:spcAft>
                  <a:spcPts val="600"/>
                </a:spcAft>
              </a:pPr>
              <a:r>
                <a:rPr lang="lt-LT" sz="1200" b="1" dirty="0">
                  <a:solidFill>
                    <a:srgbClr val="00B050"/>
                  </a:solidFill>
                  <a:latin typeface="Trebuchet MS" panose="020B0603020202020204" pitchFamily="34" charset="0"/>
                </a:rPr>
                <a:t>NKL plano keitimo patvirtinimas</a:t>
              </a:r>
            </a:p>
          </p:txBody>
        </p:sp>
        <p:sp>
          <p:nvSpPr>
            <p:cNvPr id="17" name="TextBox 16"/>
            <p:cNvSpPr txBox="1"/>
            <p:nvPr/>
          </p:nvSpPr>
          <p:spPr>
            <a:xfrm flipH="1">
              <a:off x="2214540" y="3536056"/>
              <a:ext cx="1254639" cy="431333"/>
            </a:xfrm>
            <a:prstGeom prst="rect">
              <a:avLst/>
            </a:prstGeom>
            <a:noFill/>
          </p:spPr>
          <p:txBody>
            <a:bodyPr wrap="square" lIns="0" tIns="0" rIns="0" bIns="0" rtlCol="0">
              <a:spAutoFit/>
            </a:bodyPr>
            <a:lstStyle/>
            <a:p>
              <a:pPr algn="ctr"/>
              <a:r>
                <a:rPr lang="lt-LT" sz="1200" b="1" dirty="0">
                  <a:solidFill>
                    <a:srgbClr val="00B0F0"/>
                  </a:solidFill>
                  <a:latin typeface="Trebuchet MS" panose="020B0603020202020204" pitchFamily="34" charset="0"/>
                </a:rPr>
                <a:t>RUGSĖJIS-SPALIS</a:t>
              </a:r>
            </a:p>
          </p:txBody>
        </p:sp>
        <p:sp>
          <p:nvSpPr>
            <p:cNvPr id="32" name="Stačiakampis 31"/>
            <p:cNvSpPr/>
            <p:nvPr/>
          </p:nvSpPr>
          <p:spPr>
            <a:xfrm>
              <a:off x="3284232" y="3009874"/>
              <a:ext cx="1467881" cy="1081316"/>
            </a:xfrm>
            <a:prstGeom prst="rect">
              <a:avLst/>
            </a:prstGeom>
          </p:spPr>
          <p:txBody>
            <a:bodyPr wrap="square" lIns="91432" tIns="45716" rIns="91432" bIns="45716">
              <a:spAutoFit/>
            </a:bodyPr>
            <a:lstStyle/>
            <a:p>
              <a:pPr algn="ctr">
                <a:lnSpc>
                  <a:spcPts val="1300"/>
                </a:lnSpc>
              </a:pPr>
              <a:r>
                <a:rPr lang="lt-LT" sz="1200" b="1" dirty="0">
                  <a:solidFill>
                    <a:srgbClr val="00B050"/>
                  </a:solidFill>
                  <a:latin typeface="Trebuchet MS" panose="020B0603020202020204" pitchFamily="34" charset="0"/>
                </a:rPr>
                <a:t>Oficialus atnaujinto NKL plano keitimo pateikimas EK</a:t>
              </a:r>
            </a:p>
            <a:p>
              <a:pPr algn="ctr">
                <a:lnSpc>
                  <a:spcPts val="1300"/>
                </a:lnSpc>
              </a:pPr>
              <a:r>
                <a:rPr lang="en-US" sz="1200" b="1" dirty="0">
                  <a:solidFill>
                    <a:srgbClr val="FF0000"/>
                  </a:solidFill>
                </a:rPr>
                <a:t> </a:t>
              </a:r>
            </a:p>
          </p:txBody>
        </p:sp>
        <p:sp>
          <p:nvSpPr>
            <p:cNvPr id="33" name="TextBox 32"/>
            <p:cNvSpPr txBox="1"/>
            <p:nvPr/>
          </p:nvSpPr>
          <p:spPr>
            <a:xfrm>
              <a:off x="4246019" y="3359509"/>
              <a:ext cx="2267728" cy="1078322"/>
            </a:xfrm>
            <a:prstGeom prst="rect">
              <a:avLst/>
            </a:prstGeom>
          </p:spPr>
          <p:txBody>
            <a:bodyPr wrap="square" lIns="91432" tIns="45716" rIns="91432" bIns="45716">
              <a:spAutoFit/>
            </a:bodyPr>
            <a:lstStyle>
              <a:defPPr>
                <a:defRPr lang="lt-LT"/>
              </a:defPPr>
              <a:lvl1pPr algn="ctr">
                <a:lnSpc>
                  <a:spcPts val="1300"/>
                </a:lnSpc>
                <a:defRPr sz="1200" b="1">
                  <a:solidFill>
                    <a:schemeClr val="accent1"/>
                  </a:solidFill>
                </a:defRPr>
              </a:lvl1pPr>
            </a:lstStyle>
            <a:p>
              <a:pPr>
                <a:lnSpc>
                  <a:spcPct val="100000"/>
                </a:lnSpc>
              </a:pPr>
              <a:r>
                <a:rPr lang="lt-LT" dirty="0">
                  <a:solidFill>
                    <a:schemeClr val="tx1"/>
                  </a:solidFill>
                  <a:latin typeface="Trebuchet MS" panose="020B0603020202020204" pitchFamily="34" charset="0"/>
                </a:rPr>
                <a:t>EK ir Tarybos </a:t>
              </a:r>
            </a:p>
            <a:p>
              <a:pPr>
                <a:lnSpc>
                  <a:spcPct val="100000"/>
                </a:lnSpc>
              </a:pPr>
              <a:r>
                <a:rPr lang="lt-LT" dirty="0">
                  <a:solidFill>
                    <a:schemeClr val="tx1"/>
                  </a:solidFill>
                  <a:latin typeface="Trebuchet MS" panose="020B0603020202020204" pitchFamily="34" charset="0"/>
                </a:rPr>
                <a:t>oficialus</a:t>
              </a:r>
            </a:p>
            <a:p>
              <a:pPr>
                <a:lnSpc>
                  <a:spcPct val="100000"/>
                </a:lnSpc>
              </a:pPr>
              <a:r>
                <a:rPr lang="lt-LT" dirty="0">
                  <a:solidFill>
                    <a:schemeClr val="tx1"/>
                  </a:solidFill>
                  <a:latin typeface="Trebuchet MS" panose="020B0603020202020204" pitchFamily="34" charset="0"/>
                </a:rPr>
                <a:t> vertinimas </a:t>
              </a:r>
            </a:p>
            <a:p>
              <a:pPr>
                <a:lnSpc>
                  <a:spcPct val="100000"/>
                </a:lnSpc>
              </a:pPr>
              <a:endParaRPr lang="lt-LT" sz="1800" dirty="0">
                <a:solidFill>
                  <a:schemeClr val="tx1"/>
                </a:solidFill>
              </a:endParaRPr>
            </a:p>
          </p:txBody>
        </p:sp>
        <p:sp>
          <p:nvSpPr>
            <p:cNvPr id="35" name="TextBox 34"/>
            <p:cNvSpPr txBox="1"/>
            <p:nvPr/>
          </p:nvSpPr>
          <p:spPr>
            <a:xfrm flipH="1">
              <a:off x="4740510" y="4754483"/>
              <a:ext cx="1278748" cy="431333"/>
            </a:xfrm>
            <a:prstGeom prst="rect">
              <a:avLst/>
            </a:prstGeom>
            <a:noFill/>
          </p:spPr>
          <p:txBody>
            <a:bodyPr wrap="square" lIns="0" tIns="0" rIns="0" bIns="0" rtlCol="0">
              <a:spAutoFit/>
            </a:bodyPr>
            <a:lstStyle/>
            <a:p>
              <a:pPr algn="ctr"/>
              <a:r>
                <a:rPr lang="lt-LT" sz="1200" b="1" dirty="0">
                  <a:solidFill>
                    <a:srgbClr val="00B0F0"/>
                  </a:solidFill>
                  <a:latin typeface="Trebuchet MS" panose="020B0603020202020204" pitchFamily="34" charset="0"/>
                </a:rPr>
                <a:t>LAPKRITIS-GRUODIS</a:t>
              </a:r>
              <a:endParaRPr lang="en-US" sz="1200" b="1" dirty="0">
                <a:solidFill>
                  <a:srgbClr val="00B0F0"/>
                </a:solidFill>
                <a:latin typeface="Trebuchet MS" panose="020B0603020202020204" pitchFamily="34" charset="0"/>
              </a:endParaRPr>
            </a:p>
          </p:txBody>
        </p:sp>
        <p:sp>
          <p:nvSpPr>
            <p:cNvPr id="13" name="Oval 138">
              <a:extLst>
                <a:ext uri="{FF2B5EF4-FFF2-40B4-BE49-F238E27FC236}">
                  <a16:creationId xmlns:a16="http://schemas.microsoft.com/office/drawing/2014/main" id="{72B53C02-4392-BED6-2D21-27E4374A965B}"/>
                </a:ext>
              </a:extLst>
            </p:cNvPr>
            <p:cNvSpPr>
              <a:spLocks noChangeAspect="1"/>
            </p:cNvSpPr>
            <p:nvPr/>
          </p:nvSpPr>
          <p:spPr>
            <a:xfrm>
              <a:off x="3890198" y="4110797"/>
              <a:ext cx="420688" cy="440663"/>
            </a:xfrm>
            <a:prstGeom prst="ellipse">
              <a:avLst/>
            </a:prstGeom>
            <a:solidFill>
              <a:srgbClr val="17036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1800" dirty="0">
                <a:solidFill>
                  <a:prstClr val="white"/>
                </a:solidFill>
              </a:endParaRPr>
            </a:p>
          </p:txBody>
        </p:sp>
        <p:sp>
          <p:nvSpPr>
            <p:cNvPr id="15" name="Oval 138">
              <a:extLst>
                <a:ext uri="{FF2B5EF4-FFF2-40B4-BE49-F238E27FC236}">
                  <a16:creationId xmlns:a16="http://schemas.microsoft.com/office/drawing/2014/main" id="{82E1DDA7-6408-F8C1-78B9-FC8089139966}"/>
                </a:ext>
              </a:extLst>
            </p:cNvPr>
            <p:cNvSpPr>
              <a:spLocks noChangeAspect="1"/>
            </p:cNvSpPr>
            <p:nvPr/>
          </p:nvSpPr>
          <p:spPr>
            <a:xfrm>
              <a:off x="6483519" y="4099098"/>
              <a:ext cx="420688" cy="440663"/>
            </a:xfrm>
            <a:prstGeom prst="ellipse">
              <a:avLst/>
            </a:prstGeom>
            <a:solidFill>
              <a:srgbClr val="17036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1800" dirty="0">
                <a:solidFill>
                  <a:prstClr val="white"/>
                </a:solidFill>
              </a:endParaRPr>
            </a:p>
          </p:txBody>
        </p:sp>
        <p:sp>
          <p:nvSpPr>
            <p:cNvPr id="27" name="Rodyklė: kairėn-dešinėn 26">
              <a:extLst>
                <a:ext uri="{FF2B5EF4-FFF2-40B4-BE49-F238E27FC236}">
                  <a16:creationId xmlns:a16="http://schemas.microsoft.com/office/drawing/2014/main" id="{4F767699-E30F-9A41-C225-103563269A36}"/>
                </a:ext>
              </a:extLst>
            </p:cNvPr>
            <p:cNvSpPr/>
            <p:nvPr/>
          </p:nvSpPr>
          <p:spPr>
            <a:xfrm>
              <a:off x="1497910" y="4209411"/>
              <a:ext cx="900328" cy="198924"/>
            </a:xfrm>
            <a:prstGeom prst="lef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800" dirty="0"/>
            </a:p>
          </p:txBody>
        </p:sp>
        <p:sp>
          <p:nvSpPr>
            <p:cNvPr id="3" name="Oval 138">
              <a:extLst>
                <a:ext uri="{FF2B5EF4-FFF2-40B4-BE49-F238E27FC236}">
                  <a16:creationId xmlns:a16="http://schemas.microsoft.com/office/drawing/2014/main" id="{6BE4CCC5-BA14-7A29-9892-9C9A12CC300B}"/>
                </a:ext>
              </a:extLst>
            </p:cNvPr>
            <p:cNvSpPr>
              <a:spLocks noChangeAspect="1"/>
            </p:cNvSpPr>
            <p:nvPr/>
          </p:nvSpPr>
          <p:spPr>
            <a:xfrm>
              <a:off x="5140533" y="4103974"/>
              <a:ext cx="420688" cy="440663"/>
            </a:xfrm>
            <a:prstGeom prst="ellipse">
              <a:avLst/>
            </a:prstGeom>
            <a:solidFill>
              <a:srgbClr val="17036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1800" dirty="0">
                <a:solidFill>
                  <a:prstClr val="white"/>
                </a:solidFill>
              </a:endParaRPr>
            </a:p>
          </p:txBody>
        </p:sp>
        <p:sp>
          <p:nvSpPr>
            <p:cNvPr id="21" name="TextBox 20">
              <a:extLst>
                <a:ext uri="{FF2B5EF4-FFF2-40B4-BE49-F238E27FC236}">
                  <a16:creationId xmlns:a16="http://schemas.microsoft.com/office/drawing/2014/main" id="{A487E068-DE3D-F2D5-91F9-336E256EB455}"/>
                </a:ext>
              </a:extLst>
            </p:cNvPr>
            <p:cNvSpPr txBox="1"/>
            <p:nvPr/>
          </p:nvSpPr>
          <p:spPr>
            <a:xfrm flipH="1">
              <a:off x="3511199" y="4791417"/>
              <a:ext cx="1254639" cy="215666"/>
            </a:xfrm>
            <a:prstGeom prst="rect">
              <a:avLst/>
            </a:prstGeom>
            <a:noFill/>
          </p:spPr>
          <p:txBody>
            <a:bodyPr wrap="square" lIns="0" tIns="0" rIns="0" bIns="0" rtlCol="0">
              <a:spAutoFit/>
            </a:bodyPr>
            <a:lstStyle/>
            <a:p>
              <a:pPr algn="ctr"/>
              <a:r>
                <a:rPr lang="lt-LT" sz="1200" b="1" dirty="0">
                  <a:solidFill>
                    <a:srgbClr val="00B0F0"/>
                  </a:solidFill>
                  <a:latin typeface="Trebuchet MS" panose="020B0603020202020204" pitchFamily="34" charset="0"/>
                </a:rPr>
                <a:t>SPALIS</a:t>
              </a:r>
            </a:p>
          </p:txBody>
        </p:sp>
        <p:sp>
          <p:nvSpPr>
            <p:cNvPr id="23" name="Stačiakampis 22">
              <a:extLst>
                <a:ext uri="{FF2B5EF4-FFF2-40B4-BE49-F238E27FC236}">
                  <a16:creationId xmlns:a16="http://schemas.microsoft.com/office/drawing/2014/main" id="{DC1B8B1A-BBE9-5ABE-56CC-E8B3DE8F62A9}"/>
                </a:ext>
              </a:extLst>
            </p:cNvPr>
            <p:cNvSpPr/>
            <p:nvPr/>
          </p:nvSpPr>
          <p:spPr>
            <a:xfrm>
              <a:off x="2064304" y="4633074"/>
              <a:ext cx="1446895" cy="886618"/>
            </a:xfrm>
            <a:prstGeom prst="rect">
              <a:avLst/>
            </a:prstGeom>
          </p:spPr>
          <p:txBody>
            <a:bodyPr wrap="square" lIns="91432" tIns="45716" rIns="91432" bIns="45716">
              <a:spAutoFit/>
            </a:bodyPr>
            <a:lstStyle/>
            <a:p>
              <a:pPr algn="ctr">
                <a:lnSpc>
                  <a:spcPts val="1300"/>
                </a:lnSpc>
                <a:spcAft>
                  <a:spcPts val="600"/>
                </a:spcAft>
              </a:pPr>
              <a:r>
                <a:rPr lang="lt-LT" sz="1200" b="1" dirty="0">
                  <a:solidFill>
                    <a:srgbClr val="0070C0"/>
                  </a:solidFill>
                  <a:latin typeface="Trebuchet MS" panose="020B0603020202020204" pitchFamily="34" charset="0"/>
                </a:rPr>
                <a:t>NKL plano keitimo derinimas su EK</a:t>
              </a:r>
            </a:p>
          </p:txBody>
        </p:sp>
      </p:grpSp>
      <p:sp>
        <p:nvSpPr>
          <p:cNvPr id="7" name="Oval 138">
            <a:extLst>
              <a:ext uri="{FF2B5EF4-FFF2-40B4-BE49-F238E27FC236}">
                <a16:creationId xmlns:a16="http://schemas.microsoft.com/office/drawing/2014/main" id="{4875F947-B47C-4C13-CE6E-B84F01A278D8}"/>
              </a:ext>
            </a:extLst>
          </p:cNvPr>
          <p:cNvSpPr>
            <a:spLocks noChangeAspect="1"/>
          </p:cNvSpPr>
          <p:nvPr/>
        </p:nvSpPr>
        <p:spPr>
          <a:xfrm>
            <a:off x="2683840" y="2825771"/>
            <a:ext cx="368518" cy="377321"/>
          </a:xfrm>
          <a:prstGeom prst="ellipse">
            <a:avLst/>
          </a:prstGeom>
          <a:solidFill>
            <a:srgbClr val="17036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1800" dirty="0">
              <a:solidFill>
                <a:prstClr val="white"/>
              </a:solidFill>
              <a:latin typeface="Trebuchet MS" panose="020B0603020202020204" pitchFamily="34" charset="0"/>
            </a:endParaRPr>
          </a:p>
        </p:txBody>
      </p:sp>
      <p:sp>
        <p:nvSpPr>
          <p:cNvPr id="8" name="Oval 138">
            <a:extLst>
              <a:ext uri="{FF2B5EF4-FFF2-40B4-BE49-F238E27FC236}">
                <a16:creationId xmlns:a16="http://schemas.microsoft.com/office/drawing/2014/main" id="{42827CF6-916A-6A0E-EEC3-186469569A92}"/>
              </a:ext>
            </a:extLst>
          </p:cNvPr>
          <p:cNvSpPr>
            <a:spLocks noChangeAspect="1"/>
          </p:cNvSpPr>
          <p:nvPr/>
        </p:nvSpPr>
        <p:spPr>
          <a:xfrm>
            <a:off x="1258902" y="2829554"/>
            <a:ext cx="368531" cy="37733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sz="1800" dirty="0">
              <a:solidFill>
                <a:prstClr val="white"/>
              </a:solidFill>
              <a:latin typeface="Trebuchet MS" panose="020B0603020202020204" pitchFamily="34" charset="0"/>
            </a:endParaRPr>
          </a:p>
        </p:txBody>
      </p:sp>
    </p:spTree>
    <p:extLst>
      <p:ext uri="{BB962C8B-B14F-4D97-AF65-F5344CB8AC3E}">
        <p14:creationId xmlns:p14="http://schemas.microsoft.com/office/powerpoint/2010/main" val="211510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B5252-76CF-BF85-C1D1-AF06B4F89824}"/>
            </a:ext>
          </a:extLst>
        </p:cNvPr>
        <p:cNvGrpSpPr/>
        <p:nvPr/>
      </p:nvGrpSpPr>
      <p:grpSpPr>
        <a:xfrm>
          <a:off x="0" y="0"/>
          <a:ext cx="0" cy="0"/>
          <a:chOff x="0" y="0"/>
          <a:chExt cx="0" cy="0"/>
        </a:xfrm>
      </p:grpSpPr>
      <p:sp>
        <p:nvSpPr>
          <p:cNvPr id="32" name="Text Placeholder 1">
            <a:extLst>
              <a:ext uri="{FF2B5EF4-FFF2-40B4-BE49-F238E27FC236}">
                <a16:creationId xmlns:a16="http://schemas.microsoft.com/office/drawing/2014/main" id="{5EA19C73-5DD6-5E70-9638-25AA20670CB5}"/>
              </a:ext>
            </a:extLst>
          </p:cNvPr>
          <p:cNvSpPr>
            <a:spLocks noGrp="1"/>
          </p:cNvSpPr>
          <p:nvPr>
            <p:ph type="body" sz="quarter" idx="10"/>
          </p:nvPr>
        </p:nvSpPr>
        <p:spPr>
          <a:xfrm>
            <a:off x="197800" y="165370"/>
            <a:ext cx="6708367" cy="702787"/>
          </a:xfrm>
        </p:spPr>
        <p:txBody>
          <a:bodyPr anchor="ctr">
            <a:normAutofit/>
          </a:bodyPr>
          <a:lstStyle/>
          <a:p>
            <a:pPr>
              <a:lnSpc>
                <a:spcPct val="80000"/>
              </a:lnSpc>
            </a:pPr>
            <a:r>
              <a:rPr lang="lt-LT" sz="2800" cap="none" dirty="0">
                <a:latin typeface="Trebuchet MS" panose="020B0603020202020204" pitchFamily="34" charset="0"/>
                <a:ea typeface="+mn-ea"/>
                <a:cs typeface="+mn-cs"/>
              </a:rPr>
              <a:t>Rodiklių nepasiekimo rizikos valdymo veiksmai</a:t>
            </a:r>
            <a:endParaRPr lang="en-US" sz="1600" cap="none" dirty="0">
              <a:latin typeface="Trebuchet MS" panose="020B0603020202020204" pitchFamily="34" charset="0"/>
              <a:ea typeface="+mn-ea"/>
              <a:cs typeface="+mn-cs"/>
            </a:endParaRPr>
          </a:p>
        </p:txBody>
      </p:sp>
      <p:sp>
        <p:nvSpPr>
          <p:cNvPr id="18" name="Stačiakampis 17">
            <a:extLst>
              <a:ext uri="{FF2B5EF4-FFF2-40B4-BE49-F238E27FC236}">
                <a16:creationId xmlns:a16="http://schemas.microsoft.com/office/drawing/2014/main" id="{E05D0821-51E0-72F0-54B8-125B9A967E36}"/>
              </a:ext>
            </a:extLst>
          </p:cNvPr>
          <p:cNvSpPr/>
          <p:nvPr/>
        </p:nvSpPr>
        <p:spPr>
          <a:xfrm>
            <a:off x="1307828" y="3066650"/>
            <a:ext cx="352973" cy="265453"/>
          </a:xfrm>
          <a:prstGeom prst="rect">
            <a:avLst/>
          </a:prstGeom>
        </p:spPr>
        <p:txBody>
          <a:bodyPr wrap="none" lIns="91416" tIns="45708" rIns="91416" bIns="45708">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sz="1100" b="1" i="0" u="none" strike="noStrike" kern="1200" baseline="0">
                <a:solidFill>
                  <a:prstClr val="white"/>
                </a:solidFill>
                <a:latin typeface="+mn-lt"/>
                <a:ea typeface="+mn-ea"/>
                <a:cs typeface="+mn-cs"/>
              </a:defRPr>
            </a:pPr>
            <a:r>
              <a:rPr kumimoji="0" lang="en-GB" sz="11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30</a:t>
            </a:r>
            <a:endParaRPr kumimoji="0" lang="en-US" sz="1100" b="1" i="0" u="none" strike="noStrike" kern="1200" cap="none" spc="0" normalizeH="0" baseline="0" noProof="0" dirty="0">
              <a:ln>
                <a:noFill/>
              </a:ln>
              <a:solidFill>
                <a:srgbClr val="1F497D"/>
              </a:solidFill>
              <a:effectLst/>
              <a:uLnTx/>
              <a:uFillTx/>
              <a:latin typeface="Trebuchet MS" panose="020B0603020202020204" pitchFamily="34" charset="0"/>
              <a:ea typeface="+mn-ea"/>
              <a:cs typeface="+mn-cs"/>
            </a:endParaRPr>
          </a:p>
        </p:txBody>
      </p:sp>
      <p:sp>
        <p:nvSpPr>
          <p:cNvPr id="19" name="Stačiakampis 18">
            <a:extLst>
              <a:ext uri="{FF2B5EF4-FFF2-40B4-BE49-F238E27FC236}">
                <a16:creationId xmlns:a16="http://schemas.microsoft.com/office/drawing/2014/main" id="{2181B5F3-F240-3BD3-22B6-742AD6AAE8CF}"/>
              </a:ext>
            </a:extLst>
          </p:cNvPr>
          <p:cNvSpPr/>
          <p:nvPr/>
        </p:nvSpPr>
        <p:spPr>
          <a:xfrm>
            <a:off x="1307828" y="3715555"/>
            <a:ext cx="352973" cy="265453"/>
          </a:xfrm>
          <a:prstGeom prst="rect">
            <a:avLst/>
          </a:prstGeom>
        </p:spPr>
        <p:txBody>
          <a:bodyPr wrap="none" lIns="91416" tIns="45708" rIns="91416" bIns="45708">
            <a:spAutoFit/>
          </a:bodyPr>
          <a:lstStyle/>
          <a:p>
            <a:pPr marL="0" marR="0" lvl="0" indent="0" algn="ctr" defTabSz="685596" rtl="0" eaLnBrk="1" fontAlgn="auto" latinLnBrk="0" hangingPunct="1">
              <a:lnSpc>
                <a:spcPct val="100000"/>
              </a:lnSpc>
              <a:spcBef>
                <a:spcPts val="0"/>
              </a:spcBef>
              <a:spcAft>
                <a:spcPts val="0"/>
              </a:spcAft>
              <a:buClrTx/>
              <a:buSzTx/>
              <a:buFontTx/>
              <a:buNone/>
              <a:tabLst/>
              <a:defRPr sz="1000" b="1" i="0" u="none" strike="noStrike" kern="1200" baseline="0">
                <a:solidFill>
                  <a:prstClr val="white"/>
                </a:solidFill>
                <a:latin typeface="+mn-lt"/>
                <a:ea typeface="+mn-ea"/>
                <a:cs typeface="+mn-cs"/>
              </a:defRPr>
            </a:pPr>
            <a:r>
              <a:rPr kumimoji="0" lang="lt-LT" sz="1100" b="1" i="0" u="none" strike="noStrike" kern="1200" cap="none" spc="0" normalizeH="0" baseline="0" noProof="0" dirty="0">
                <a:ln>
                  <a:noFill/>
                </a:ln>
                <a:solidFill>
                  <a:prstClr val="white"/>
                </a:solidFill>
                <a:effectLst/>
                <a:uLnTx/>
                <a:uFillTx/>
                <a:latin typeface="Trebuchet MS" pitchFamily="34" charset="0"/>
                <a:ea typeface="+mn-ea"/>
                <a:cs typeface="+mn-cs"/>
              </a:rPr>
              <a:t>38</a:t>
            </a:r>
            <a:endParaRPr kumimoji="0" lang="en-US" sz="1100" b="1" i="0" u="none" strike="noStrike" kern="1200" cap="none" spc="0" normalizeH="0" baseline="0" noProof="0" dirty="0">
              <a:ln>
                <a:noFill/>
              </a:ln>
              <a:solidFill>
                <a:prstClr val="white"/>
              </a:solidFill>
              <a:effectLst/>
              <a:uLnTx/>
              <a:uFillTx/>
              <a:latin typeface="Trebuchet MS" pitchFamily="34" charset="0"/>
              <a:ea typeface="+mn-ea"/>
              <a:cs typeface="+mn-cs"/>
            </a:endParaRPr>
          </a:p>
        </p:txBody>
      </p:sp>
      <p:sp>
        <p:nvSpPr>
          <p:cNvPr id="2" name="TextBox 1">
            <a:extLst>
              <a:ext uri="{FF2B5EF4-FFF2-40B4-BE49-F238E27FC236}">
                <a16:creationId xmlns:a16="http://schemas.microsoft.com/office/drawing/2014/main" id="{560C8BAF-8A63-FEEF-FC30-49D8AB426B00}"/>
              </a:ext>
            </a:extLst>
          </p:cNvPr>
          <p:cNvSpPr txBox="1"/>
          <p:nvPr/>
        </p:nvSpPr>
        <p:spPr>
          <a:xfrm>
            <a:off x="297180" y="1371600"/>
            <a:ext cx="8549640" cy="2985433"/>
          </a:xfrm>
          <a:prstGeom prst="rect">
            <a:avLst/>
          </a:prstGeom>
          <a:noFill/>
        </p:spPr>
        <p:txBody>
          <a:bodyPr wrap="square" rtlCol="0">
            <a:spAutoFit/>
          </a:bodyPr>
          <a:lstStyle/>
          <a:p>
            <a:pPr marL="285750" lvl="0" indent="-285750" algn="just">
              <a:buFont typeface="Courier New" panose="02070309020205020404" pitchFamily="49" charset="0"/>
              <a:buChar char="o"/>
            </a:pPr>
            <a:r>
              <a:rPr lang="lt-LT" sz="1800" dirty="0"/>
              <a:t>Ministerijoms atsakingai įvertinti galimybes pasiekti didelės rizikos rodiklius per likusį laiką ir, jeigu kyla didelė rizika rodiklių nepasiekti visa apimtimi, iki š. m. rugpjūčio 29 d. Finansų ministerijai pateikti pasiūlymą dėl NKL plano keitimo.</a:t>
            </a:r>
          </a:p>
          <a:p>
            <a:pPr marL="285750" lvl="0" indent="-285750" algn="just">
              <a:buFont typeface="Courier New" panose="02070309020205020404" pitchFamily="49" charset="0"/>
              <a:buChar char="o"/>
            </a:pPr>
            <a:endParaRPr lang="lt-LT" sz="1800" dirty="0"/>
          </a:p>
          <a:p>
            <a:pPr lvl="0" algn="just"/>
            <a:endParaRPr lang="lt-LT" sz="1800" dirty="0"/>
          </a:p>
          <a:p>
            <a:pPr marL="285750" lvl="0" indent="-285750" algn="just">
              <a:buFont typeface="Courier New" panose="02070309020205020404" pitchFamily="49" charset="0"/>
              <a:buChar char="o"/>
            </a:pPr>
            <a:r>
              <a:rPr lang="lt-LT" sz="1800" dirty="0"/>
              <a:t>Ministerijoms laiku imtis tinkamų mažos ir vidutinės rizikos rodiklių nepasiekimo valdymo veiksmų. </a:t>
            </a:r>
          </a:p>
          <a:p>
            <a:pPr marL="285750" lvl="0" indent="-285750" algn="just">
              <a:buFont typeface="Courier New" panose="02070309020205020404" pitchFamily="49" charset="0"/>
              <a:buChar char="o"/>
            </a:pPr>
            <a:endParaRPr lang="lt-LT" dirty="0"/>
          </a:p>
          <a:p>
            <a:pPr marL="285750" lvl="0" indent="-285750" algn="just">
              <a:buFont typeface="Courier New" panose="02070309020205020404" pitchFamily="49" charset="0"/>
              <a:buChar char="o"/>
            </a:pPr>
            <a:endParaRPr lang="lt-LT" sz="1600" dirty="0"/>
          </a:p>
          <a:p>
            <a:endParaRPr lang="lt-LT" dirty="0"/>
          </a:p>
        </p:txBody>
      </p:sp>
    </p:spTree>
    <p:extLst>
      <p:ext uri="{BB962C8B-B14F-4D97-AF65-F5344CB8AC3E}">
        <p14:creationId xmlns:p14="http://schemas.microsoft.com/office/powerpoint/2010/main" val="13149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aveikslėlis 6" descr="Paveikslėlis, kuriame yra lauko objektas&#10;&#10;Automatiškai sugeneruotas aprašymas">
            <a:extLst>
              <a:ext uri="{FF2B5EF4-FFF2-40B4-BE49-F238E27FC236}">
                <a16:creationId xmlns:a16="http://schemas.microsoft.com/office/drawing/2014/main" id="{74C17FC3-926B-9083-1048-D250157F7666}"/>
              </a:ext>
            </a:extLst>
          </p:cNvPr>
          <p:cNvPicPr>
            <a:picLocks noChangeAspect="1"/>
          </p:cNvPicPr>
          <p:nvPr/>
        </p:nvPicPr>
        <p:blipFill rotWithShape="1">
          <a:blip r:embed="rId3"/>
          <a:srcRect t="16425" b="10821"/>
          <a:stretch/>
        </p:blipFill>
        <p:spPr>
          <a:xfrm>
            <a:off x="1355" y="1"/>
            <a:ext cx="9141291" cy="3742083"/>
          </a:xfrm>
          <a:prstGeom prst="rect">
            <a:avLst/>
          </a:prstGeom>
        </p:spPr>
      </p:pic>
      <p:grpSp>
        <p:nvGrpSpPr>
          <p:cNvPr id="8" name="Grupė 7"/>
          <p:cNvGrpSpPr/>
          <p:nvPr/>
        </p:nvGrpSpPr>
        <p:grpSpPr>
          <a:xfrm>
            <a:off x="608374" y="675527"/>
            <a:ext cx="2077017" cy="495669"/>
            <a:chOff x="2061972" y="4088466"/>
            <a:chExt cx="2474976" cy="590640"/>
          </a:xfrm>
        </p:grpSpPr>
        <p:pic>
          <p:nvPicPr>
            <p:cNvPr id="9" name="Paveikslėlis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972" y="4088466"/>
              <a:ext cx="2474976" cy="590640"/>
            </a:xfrm>
            <a:prstGeom prst="rect">
              <a:avLst/>
            </a:prstGeom>
          </p:spPr>
        </p:pic>
        <p:pic>
          <p:nvPicPr>
            <p:cNvPr id="10" name="Paveikslėlis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1972" y="4088466"/>
              <a:ext cx="2474976" cy="590640"/>
            </a:xfrm>
            <a:prstGeom prst="rect">
              <a:avLst/>
            </a:prstGeom>
          </p:spPr>
        </p:pic>
      </p:grpSp>
      <p:pic>
        <p:nvPicPr>
          <p:cNvPr id="12" name="Picture 11">
            <a:extLst>
              <a:ext uri="{FF2B5EF4-FFF2-40B4-BE49-F238E27FC236}">
                <a16:creationId xmlns:a16="http://schemas.microsoft.com/office/drawing/2014/main" id="{901B2480-9033-83E3-FCC0-2A566133746E}"/>
              </a:ext>
            </a:extLst>
          </p:cNvPr>
          <p:cNvPicPr>
            <a:picLocks noChangeAspect="1"/>
          </p:cNvPicPr>
          <p:nvPr/>
        </p:nvPicPr>
        <p:blipFill>
          <a:blip r:embed="rId5"/>
          <a:stretch>
            <a:fillRect/>
          </a:stretch>
        </p:blipFill>
        <p:spPr>
          <a:xfrm>
            <a:off x="1689652" y="4173978"/>
            <a:ext cx="7166113" cy="48726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CD75C93-58D6-49B9-E8A6-A6C46F09BE27}"/>
              </a:ext>
            </a:extLst>
          </p:cNvPr>
          <p:cNvPicPr>
            <a:picLocks noChangeAspect="1"/>
          </p:cNvPicPr>
          <p:nvPr/>
        </p:nvPicPr>
        <p:blipFill>
          <a:blip r:embed="rId6" cstate="print">
            <a:duotone>
              <a:prstClr val="black"/>
              <a:prstClr val="white">
                <a:tint val="45000"/>
                <a:satMod val="400000"/>
              </a:prstClr>
            </a:duotone>
            <a:extLst>
              <a:ext uri="{28A0092B-C50C-407E-A947-70E740481C1C}">
                <a14:useLocalDpi xmlns:a14="http://schemas.microsoft.com/office/drawing/2010/main" val="0"/>
              </a:ext>
            </a:extLst>
          </a:blip>
          <a:stretch>
            <a:fillRect/>
          </a:stretch>
        </p:blipFill>
        <p:spPr>
          <a:xfrm>
            <a:off x="82963" y="3839585"/>
            <a:ext cx="1204155" cy="1204155"/>
          </a:xfrm>
          <a:prstGeom prst="rect">
            <a:avLst/>
          </a:prstGeom>
          <a:solidFill>
            <a:srgbClr val="FFFFFF">
              <a:shade val="85000"/>
            </a:srgbClr>
          </a:solidFill>
          <a:ln w="190500" cap="rnd">
            <a:solidFill>
              <a:srgbClr val="FFFFFF"/>
            </a:solidFill>
          </a:ln>
          <a:effectLst/>
          <a:scene3d>
            <a:camera prst="orthographicFront"/>
            <a:lightRig rig="twoPt" dir="t">
              <a:rot lat="0" lon="0" rev="7800000"/>
            </a:lightRig>
          </a:scene3d>
          <a:sp3d contourW="6350">
            <a:bevelT w="50800" h="16510"/>
            <a:contourClr>
              <a:srgbClr val="C0C0C0"/>
            </a:contourClr>
          </a:sp3d>
        </p:spPr>
      </p:pic>
      <p:pic>
        <p:nvPicPr>
          <p:cNvPr id="3" name="Grafinis elementas 9">
            <a:extLst>
              <a:ext uri="{FF2B5EF4-FFF2-40B4-BE49-F238E27FC236}">
                <a16:creationId xmlns:a16="http://schemas.microsoft.com/office/drawing/2014/main" id="{B9F22439-D2E3-368B-A737-9C7468B62A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74539" y="661978"/>
            <a:ext cx="1871204" cy="441812"/>
          </a:xfrm>
          <a:prstGeom prst="rect">
            <a:avLst/>
          </a:prstGeom>
        </p:spPr>
      </p:pic>
    </p:spTree>
    <p:extLst>
      <p:ext uri="{BB962C8B-B14F-4D97-AF65-F5344CB8AC3E}">
        <p14:creationId xmlns:p14="http://schemas.microsoft.com/office/powerpoint/2010/main" val="760155372"/>
      </p:ext>
    </p:extLst>
  </p:cSld>
  <p:clrMapOvr>
    <a:masterClrMapping/>
  </p:clrMapOvr>
</p:sld>
</file>

<file path=ppt/theme/theme1.xml><?xml version="1.0" encoding="utf-8"?>
<a:theme xmlns:a="http://schemas.openxmlformats.org/drawingml/2006/main" name="1_Office tema">
  <a:themeElements>
    <a:clrScheme name="Pasirinktinis 1">
      <a:dk1>
        <a:srgbClr val="161616"/>
      </a:dk1>
      <a:lt1>
        <a:sysClr val="window" lastClr="FFFFFF"/>
      </a:lt1>
      <a:dk2>
        <a:srgbClr val="1F497D"/>
      </a:dk2>
      <a:lt2>
        <a:srgbClr val="F2F2F2"/>
      </a:lt2>
      <a:accent1>
        <a:srgbClr val="204D84"/>
      </a:accent1>
      <a:accent2>
        <a:srgbClr val="548DD4"/>
      </a:accent2>
      <a:accent3>
        <a:srgbClr val="8DB3E2"/>
      </a:accent3>
      <a:accent4>
        <a:srgbClr val="3A9DB6"/>
      </a:accent4>
      <a:accent5>
        <a:srgbClr val="A5A5A5"/>
      </a:accent5>
      <a:accent6>
        <a:srgbClr val="E9F5F8"/>
      </a:accent6>
      <a:hlink>
        <a:srgbClr val="4382CF"/>
      </a:hlink>
      <a:folHlink>
        <a:srgbClr val="92CDDC"/>
      </a:folHlink>
    </a:clrScheme>
    <a:fontScheme name="Srau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ES">
      <a:dk1>
        <a:srgbClr val="3F80C2"/>
      </a:dk1>
      <a:lt1>
        <a:sysClr val="window" lastClr="FFFFFF"/>
      </a:lt1>
      <a:dk2>
        <a:srgbClr val="000000"/>
      </a:dk2>
      <a:lt2>
        <a:srgbClr val="F7E7D3"/>
      </a:lt2>
      <a:accent1>
        <a:srgbClr val="00ACDB"/>
      </a:accent1>
      <a:accent2>
        <a:srgbClr val="D85D58"/>
      </a:accent2>
      <a:accent3>
        <a:srgbClr val="26BAA8"/>
      </a:accent3>
      <a:accent4>
        <a:srgbClr val="F68A42"/>
      </a:accent4>
      <a:accent5>
        <a:srgbClr val="5B9BD5"/>
      </a:accent5>
      <a:accent6>
        <a:srgbClr val="98CA3D"/>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ema">
  <a:themeElements>
    <a:clrScheme name="Pasirinktinis 1">
      <a:dk1>
        <a:srgbClr val="161616"/>
      </a:dk1>
      <a:lt1>
        <a:sysClr val="window" lastClr="FFFFFF"/>
      </a:lt1>
      <a:dk2>
        <a:srgbClr val="1F497D"/>
      </a:dk2>
      <a:lt2>
        <a:srgbClr val="F2F2F2"/>
      </a:lt2>
      <a:accent1>
        <a:srgbClr val="204D84"/>
      </a:accent1>
      <a:accent2>
        <a:srgbClr val="548DD4"/>
      </a:accent2>
      <a:accent3>
        <a:srgbClr val="8DB3E2"/>
      </a:accent3>
      <a:accent4>
        <a:srgbClr val="3A9DB6"/>
      </a:accent4>
      <a:accent5>
        <a:srgbClr val="A5A5A5"/>
      </a:accent5>
      <a:accent6>
        <a:srgbClr val="E9F5F8"/>
      </a:accent6>
      <a:hlink>
        <a:srgbClr val="4382CF"/>
      </a:hlink>
      <a:folHlink>
        <a:srgbClr val="92CDDC"/>
      </a:folHlink>
    </a:clrScheme>
    <a:fontScheme name="Srau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ema">
  <a:themeElements>
    <a:clrScheme name="Pasirinktinis 1">
      <a:dk1>
        <a:srgbClr val="161616"/>
      </a:dk1>
      <a:lt1>
        <a:sysClr val="window" lastClr="FFFFFF"/>
      </a:lt1>
      <a:dk2>
        <a:srgbClr val="1F497D"/>
      </a:dk2>
      <a:lt2>
        <a:srgbClr val="F2F2F2"/>
      </a:lt2>
      <a:accent1>
        <a:srgbClr val="204D84"/>
      </a:accent1>
      <a:accent2>
        <a:srgbClr val="548DD4"/>
      </a:accent2>
      <a:accent3>
        <a:srgbClr val="8DB3E2"/>
      </a:accent3>
      <a:accent4>
        <a:srgbClr val="3A9DB6"/>
      </a:accent4>
      <a:accent5>
        <a:srgbClr val="A5A5A5"/>
      </a:accent5>
      <a:accent6>
        <a:srgbClr val="E9F5F8"/>
      </a:accent6>
      <a:hlink>
        <a:srgbClr val="4382CF"/>
      </a:hlink>
      <a:folHlink>
        <a:srgbClr val="92CDDC"/>
      </a:folHlink>
    </a:clrScheme>
    <a:fontScheme name="Srau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ema">
  <a:themeElements>
    <a:clrScheme name="Pasirinktinis 1">
      <a:dk1>
        <a:srgbClr val="161616"/>
      </a:dk1>
      <a:lt1>
        <a:sysClr val="window" lastClr="FFFFFF"/>
      </a:lt1>
      <a:dk2>
        <a:srgbClr val="1F497D"/>
      </a:dk2>
      <a:lt2>
        <a:srgbClr val="F2F2F2"/>
      </a:lt2>
      <a:accent1>
        <a:srgbClr val="204D84"/>
      </a:accent1>
      <a:accent2>
        <a:srgbClr val="548DD4"/>
      </a:accent2>
      <a:accent3>
        <a:srgbClr val="8DB3E2"/>
      </a:accent3>
      <a:accent4>
        <a:srgbClr val="3A9DB6"/>
      </a:accent4>
      <a:accent5>
        <a:srgbClr val="A5A5A5"/>
      </a:accent5>
      <a:accent6>
        <a:srgbClr val="E9F5F8"/>
      </a:accent6>
      <a:hlink>
        <a:srgbClr val="4382CF"/>
      </a:hlink>
      <a:folHlink>
        <a:srgbClr val="92CDDC"/>
      </a:folHlink>
    </a:clrScheme>
    <a:fontScheme name="Srau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Srau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rgbClr val="000000"/>
    </a:dk1>
    <a:lt1>
      <a:srgbClr val="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Srau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31920</TotalTime>
  <Words>384</Words>
  <Application>Microsoft Office PowerPoint</Application>
  <PresentationFormat>Demonstracija ekrane (16:9)</PresentationFormat>
  <Paragraphs>77</Paragraphs>
  <Slides>8</Slides>
  <Notes>8</Notes>
  <HiddenSlides>0</HiddenSlides>
  <MMClips>0</MMClips>
  <ScaleCrop>false</ScaleCrop>
  <HeadingPairs>
    <vt:vector size="6" baseType="variant">
      <vt:variant>
        <vt:lpstr>Naudojami šriftai</vt:lpstr>
      </vt:variant>
      <vt:variant>
        <vt:i4>6</vt:i4>
      </vt:variant>
      <vt:variant>
        <vt:lpstr>Tema</vt:lpstr>
      </vt:variant>
      <vt:variant>
        <vt:i4>5</vt:i4>
      </vt:variant>
      <vt:variant>
        <vt:lpstr>Skaidrių pavadinimai</vt:lpstr>
      </vt:variant>
      <vt:variant>
        <vt:i4>8</vt:i4>
      </vt:variant>
    </vt:vector>
  </HeadingPairs>
  <TitlesOfParts>
    <vt:vector size="19" baseType="lpstr">
      <vt:lpstr>Arial</vt:lpstr>
      <vt:lpstr>Calibri</vt:lpstr>
      <vt:lpstr>Courier New</vt:lpstr>
      <vt:lpstr>Lato</vt:lpstr>
      <vt:lpstr>Times New Roman</vt:lpstr>
      <vt:lpstr>Trebuchet MS</vt:lpstr>
      <vt:lpstr>1_Office tema</vt:lpstr>
      <vt:lpstr>„Office“ tema</vt:lpstr>
      <vt:lpstr>2_Office tema</vt:lpstr>
      <vt:lpstr>3_Office tema</vt:lpstr>
      <vt:lpstr>4_Office tema</vt:lpstr>
      <vt:lpstr>„PowerPoint“ pateiktis</vt:lpstr>
      <vt:lpstr>„PowerPoint“ pateiktis</vt:lpstr>
      <vt:lpstr>Plano finansinis įgyvendinimas (2025 m. liepos mėn.)</vt:lpstr>
      <vt:lpstr>NKL plano mokėjimo prašymų teikimo  tvarkaraštis</vt:lpstr>
      <vt:lpstr>„PowerPoint“ pateiktis</vt:lpstr>
      <vt:lpstr>Artimiausio  NKL plano keitimo grafikas</vt:lpstr>
      <vt:lpstr>„PowerPoint“ pateiktis</vt:lpstr>
      <vt:lpstr>„PowerPoint“ pateiktis</vt:lpstr>
    </vt:vector>
  </TitlesOfParts>
  <Company>Moorche 30 DVDs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fm</dc:creator>
  <cp:lastModifiedBy>Asta Druskienė</cp:lastModifiedBy>
  <cp:revision>3707</cp:revision>
  <cp:lastPrinted>2025-01-09T12:17:53Z</cp:lastPrinted>
  <dcterms:created xsi:type="dcterms:W3CDTF">2015-05-25T12:45:08Z</dcterms:created>
  <dcterms:modified xsi:type="dcterms:W3CDTF">2025-08-19T09:03:51Z</dcterms:modified>
</cp:coreProperties>
</file>