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1" r:id="rId2"/>
    <p:sldId id="391" r:id="rId3"/>
    <p:sldId id="392" r:id="rId4"/>
    <p:sldId id="362" r:id="rId5"/>
  </p:sldIdLst>
  <p:sldSz cx="12192000" cy="6858000"/>
  <p:notesSz cx="6735763" cy="98663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A5A"/>
    <a:srgbClr val="D9D9D9"/>
    <a:srgbClr val="E5EBF8"/>
    <a:srgbClr val="116A1D"/>
    <a:srgbClr val="156082"/>
    <a:srgbClr val="C7CEDA"/>
    <a:srgbClr val="E97132"/>
    <a:srgbClr val="A6CAEC"/>
    <a:srgbClr val="8FAADC"/>
    <a:srgbClr val="4B3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E0315-F7C1-498C-80FA-FFDDA7F64A22}" v="31" dt="2026-02-25T10:13:27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8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652" y="315"/>
      </p:cViewPr>
      <p:guideLst>
        <p:guide orient="horz" pos="25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mas Guščius" userId="aae3b552-13f9-40d8-91f5-6f94c8096cf4" providerId="ADAL" clId="{143D0C35-85E4-4020-B1BC-F7B714EC6919}"/>
    <pc:docChg chg="undo custSel addSld delSld modSld">
      <pc:chgData name="Aurimas Guščius" userId="aae3b552-13f9-40d8-91f5-6f94c8096cf4" providerId="ADAL" clId="{143D0C35-85E4-4020-B1BC-F7B714EC6919}" dt="2026-02-25T10:16:07.217" v="220" actId="255"/>
      <pc:docMkLst>
        <pc:docMk/>
      </pc:docMkLst>
      <pc:sldChg chg="modSp mod">
        <pc:chgData name="Aurimas Guščius" userId="aae3b552-13f9-40d8-91f5-6f94c8096cf4" providerId="ADAL" clId="{143D0C35-85E4-4020-B1BC-F7B714EC6919}" dt="2026-02-25T10:16:07.217" v="220" actId="255"/>
        <pc:sldMkLst>
          <pc:docMk/>
          <pc:sldMk cId="374037623" sldId="341"/>
        </pc:sldMkLst>
        <pc:spChg chg="mod">
          <ac:chgData name="Aurimas Guščius" userId="aae3b552-13f9-40d8-91f5-6f94c8096cf4" providerId="ADAL" clId="{143D0C35-85E4-4020-B1BC-F7B714EC6919}" dt="2026-02-25T10:16:07.217" v="220" actId="255"/>
          <ac:spMkLst>
            <pc:docMk/>
            <pc:sldMk cId="374037623" sldId="341"/>
            <ac:spMk id="4" creationId="{CA0DA2C7-1AEB-4B1D-8F62-85EB96C03F66}"/>
          </ac:spMkLst>
        </pc:spChg>
      </pc:sldChg>
      <pc:sldChg chg="modSp mod">
        <pc:chgData name="Aurimas Guščius" userId="aae3b552-13f9-40d8-91f5-6f94c8096cf4" providerId="ADAL" clId="{143D0C35-85E4-4020-B1BC-F7B714EC6919}" dt="2026-02-25T10:14:39.128" v="191" actId="20577"/>
        <pc:sldMkLst>
          <pc:docMk/>
          <pc:sldMk cId="2142697372" sldId="362"/>
        </pc:sldMkLst>
        <pc:spChg chg="mod">
          <ac:chgData name="Aurimas Guščius" userId="aae3b552-13f9-40d8-91f5-6f94c8096cf4" providerId="ADAL" clId="{143D0C35-85E4-4020-B1BC-F7B714EC6919}" dt="2026-02-25T10:14:39.128" v="191" actId="20577"/>
          <ac:spMkLst>
            <pc:docMk/>
            <pc:sldMk cId="2142697372" sldId="362"/>
            <ac:spMk id="2" creationId="{7106A8A2-D658-9463-93CA-F38676562964}"/>
          </ac:spMkLst>
        </pc:spChg>
      </pc:sldChg>
      <pc:sldChg chg="del">
        <pc:chgData name="Aurimas Guščius" userId="aae3b552-13f9-40d8-91f5-6f94c8096cf4" providerId="ADAL" clId="{143D0C35-85E4-4020-B1BC-F7B714EC6919}" dt="2026-02-25T10:05:02.694" v="6" actId="47"/>
        <pc:sldMkLst>
          <pc:docMk/>
          <pc:sldMk cId="2635445499" sldId="385"/>
        </pc:sldMkLst>
      </pc:sldChg>
      <pc:sldChg chg="del">
        <pc:chgData name="Aurimas Guščius" userId="aae3b552-13f9-40d8-91f5-6f94c8096cf4" providerId="ADAL" clId="{143D0C35-85E4-4020-B1BC-F7B714EC6919}" dt="2026-02-25T10:05:02.892" v="7" actId="47"/>
        <pc:sldMkLst>
          <pc:docMk/>
          <pc:sldMk cId="921350588" sldId="386"/>
        </pc:sldMkLst>
      </pc:sldChg>
      <pc:sldChg chg="del">
        <pc:chgData name="Aurimas Guščius" userId="aae3b552-13f9-40d8-91f5-6f94c8096cf4" providerId="ADAL" clId="{143D0C35-85E4-4020-B1BC-F7B714EC6919}" dt="2026-02-25T10:05:03.666" v="10" actId="47"/>
        <pc:sldMkLst>
          <pc:docMk/>
          <pc:sldMk cId="826004861" sldId="389"/>
        </pc:sldMkLst>
      </pc:sldChg>
      <pc:sldChg chg="addSp delSp modSp mod">
        <pc:chgData name="Aurimas Guščius" userId="aae3b552-13f9-40d8-91f5-6f94c8096cf4" providerId="ADAL" clId="{143D0C35-85E4-4020-B1BC-F7B714EC6919}" dt="2026-02-25T10:14:24.175" v="180" actId="20577"/>
        <pc:sldMkLst>
          <pc:docMk/>
          <pc:sldMk cId="1608038558" sldId="391"/>
        </pc:sldMkLst>
        <pc:spChg chg="mod">
          <ac:chgData name="Aurimas Guščius" userId="aae3b552-13f9-40d8-91f5-6f94c8096cf4" providerId="ADAL" clId="{143D0C35-85E4-4020-B1BC-F7B714EC6919}" dt="2026-02-25T10:14:24.175" v="180" actId="20577"/>
          <ac:spMkLst>
            <pc:docMk/>
            <pc:sldMk cId="1608038558" sldId="391"/>
            <ac:spMk id="2" creationId="{1895C933-0567-81CB-8FD8-32B6830417D1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3" creationId="{63F9F05B-0918-83B5-4A4E-A98039B1592A}"/>
          </ac:spMkLst>
        </pc:spChg>
        <pc:spChg chg="mod">
          <ac:chgData name="Aurimas Guščius" userId="aae3b552-13f9-40d8-91f5-6f94c8096cf4" providerId="ADAL" clId="{143D0C35-85E4-4020-B1BC-F7B714EC6919}" dt="2026-02-25T10:07:26.354" v="67"/>
          <ac:spMkLst>
            <pc:docMk/>
            <pc:sldMk cId="1608038558" sldId="391"/>
            <ac:spMk id="5" creationId="{57435C81-4A76-A0E1-131B-9DC749700D0B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6" creationId="{BE892452-2772-DDFF-B172-4961C151F8B4}"/>
          </ac:spMkLst>
        </pc:spChg>
        <pc:spChg chg="add del">
          <ac:chgData name="Aurimas Guščius" userId="aae3b552-13f9-40d8-91f5-6f94c8096cf4" providerId="ADAL" clId="{143D0C35-85E4-4020-B1BC-F7B714EC6919}" dt="2026-02-25T10:05:25.436" v="21" actId="478"/>
          <ac:spMkLst>
            <pc:docMk/>
            <pc:sldMk cId="1608038558" sldId="391"/>
            <ac:spMk id="7" creationId="{C823F8D0-63FE-5D13-5AC6-705E38562AAB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8" creationId="{CD1105C5-3A42-CD5A-85E3-AA295F2FC202}"/>
          </ac:spMkLst>
        </pc:spChg>
        <pc:spChg chg="add del">
          <ac:chgData name="Aurimas Guščius" userId="aae3b552-13f9-40d8-91f5-6f94c8096cf4" providerId="ADAL" clId="{143D0C35-85E4-4020-B1BC-F7B714EC6919}" dt="2026-02-25T10:05:25.436" v="21" actId="478"/>
          <ac:spMkLst>
            <pc:docMk/>
            <pc:sldMk cId="1608038558" sldId="391"/>
            <ac:spMk id="12" creationId="{79187E25-086E-60F5-4CB5-18C5646862CD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21" creationId="{67A58245-0684-F7C6-23B0-40D96CD200A6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23" creationId="{E0B8C3F1-3BBE-7522-0693-5A08F588299C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24" creationId="{5341E51D-036E-EC7F-4EB3-F834EDBDFD5C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25" creationId="{8A3F1D2F-8F25-8DFE-8C5C-CABF2AA08C58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29" creationId="{553876B2-1A31-300C-3B04-CD3E1D22364A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30" creationId="{4B31B2A1-C1BB-0B7A-B969-B2F9DC07A67B}"/>
          </ac:spMkLst>
        </pc:spChg>
        <pc:spChg chg="add mod">
          <ac:chgData name="Aurimas Guščius" userId="aae3b552-13f9-40d8-91f5-6f94c8096cf4" providerId="ADAL" clId="{143D0C35-85E4-4020-B1BC-F7B714EC6919}" dt="2026-02-25T10:05:37.095" v="24" actId="1076"/>
          <ac:spMkLst>
            <pc:docMk/>
            <pc:sldMk cId="1608038558" sldId="391"/>
            <ac:spMk id="34" creationId="{9B3E6A29-F569-ACE7-7B48-28D2E80387AF}"/>
          </ac:spMkLst>
        </pc:s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18" creationId="{51DAEBF5-298C-2C2A-1FDE-40A4E1B360D3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46" creationId="{6919C590-7615-B61F-B9E8-EC173E3EF74C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50" creationId="{4B2209B7-9681-8E95-6795-1D0587C6E6CD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56" creationId="{D2002C14-D1E0-1A28-0E0E-71CDD1CB6F43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59" creationId="{D1827ED6-B320-9C57-E357-0D50B89CAADA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68" creationId="{D370977D-54A8-9AA1-3E1E-2BF12876A6D7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72" creationId="{69DCD014-C280-64E5-BDF0-7CA7E18F06D6}"/>
          </ac:grpSpMkLst>
        </pc:grpChg>
        <pc:grpChg chg="add del">
          <ac:chgData name="Aurimas Guščius" userId="aae3b552-13f9-40d8-91f5-6f94c8096cf4" providerId="ADAL" clId="{143D0C35-85E4-4020-B1BC-F7B714EC6919}" dt="2026-02-25T10:05:25.436" v="21" actId="478"/>
          <ac:grpSpMkLst>
            <pc:docMk/>
            <pc:sldMk cId="1608038558" sldId="391"/>
            <ac:grpSpMk id="75" creationId="{5C8F8F2A-8499-BC0D-696D-E5B6DCF99E41}"/>
          </ac:grpSpMkLst>
        </pc:grpChg>
        <pc:picChg chg="add mod">
          <ac:chgData name="Aurimas Guščius" userId="aae3b552-13f9-40d8-91f5-6f94c8096cf4" providerId="ADAL" clId="{143D0C35-85E4-4020-B1BC-F7B714EC6919}" dt="2026-02-25T10:06:55.844" v="33" actId="1076"/>
          <ac:picMkLst>
            <pc:docMk/>
            <pc:sldMk cId="1608038558" sldId="391"/>
            <ac:picMk id="35" creationId="{43922EE7-BCAB-B260-63AB-64F4CBFED822}"/>
          </ac:picMkLst>
        </pc:picChg>
      </pc:sldChg>
      <pc:sldChg chg="addSp delSp modSp add mod">
        <pc:chgData name="Aurimas Guščius" userId="aae3b552-13f9-40d8-91f5-6f94c8096cf4" providerId="ADAL" clId="{143D0C35-85E4-4020-B1BC-F7B714EC6919}" dt="2026-02-25T10:14:31.888" v="185" actId="20577"/>
        <pc:sldMkLst>
          <pc:docMk/>
          <pc:sldMk cId="1252475683" sldId="392"/>
        </pc:sldMkLst>
        <pc:spChg chg="mod">
          <ac:chgData name="Aurimas Guščius" userId="aae3b552-13f9-40d8-91f5-6f94c8096cf4" providerId="ADAL" clId="{143D0C35-85E4-4020-B1BC-F7B714EC6919}" dt="2026-02-25T10:14:31.888" v="185" actId="20577"/>
          <ac:spMkLst>
            <pc:docMk/>
            <pc:sldMk cId="1252475683" sldId="392"/>
            <ac:spMk id="2" creationId="{F157ADD8-D8C9-F2AD-390A-B6878C3E83BB}"/>
          </ac:spMkLst>
        </pc:spChg>
        <pc:spChg chg="mod">
          <ac:chgData name="Aurimas Guščius" userId="aae3b552-13f9-40d8-91f5-6f94c8096cf4" providerId="ADAL" clId="{143D0C35-85E4-4020-B1BC-F7B714EC6919}" dt="2026-02-25T10:07:56.609" v="70"/>
          <ac:spMkLst>
            <pc:docMk/>
            <pc:sldMk cId="1252475683" sldId="392"/>
            <ac:spMk id="5" creationId="{8C398A4F-D257-A2A2-6D4B-10AB4FC988FF}"/>
          </ac:spMkLst>
        </pc:spChg>
        <pc:spChg chg="add del">
          <ac:chgData name="Aurimas Guščius" userId="aae3b552-13f9-40d8-91f5-6f94c8096cf4" providerId="ADAL" clId="{143D0C35-85E4-4020-B1BC-F7B714EC6919}" dt="2026-02-25T10:08:20.917" v="74" actId="22"/>
          <ac:spMkLst>
            <pc:docMk/>
            <pc:sldMk cId="1252475683" sldId="392"/>
            <ac:spMk id="6" creationId="{AE8E6E44-49E4-70AE-6DB8-3417A69AD10C}"/>
          </ac:spMkLst>
        </pc:spChg>
        <pc:spChg chg="add mod">
          <ac:chgData name="Aurimas Guščius" userId="aae3b552-13f9-40d8-91f5-6f94c8096cf4" providerId="ADAL" clId="{143D0C35-85E4-4020-B1BC-F7B714EC6919}" dt="2026-02-25T10:13:00.419" v="159" actId="1037"/>
          <ac:spMkLst>
            <pc:docMk/>
            <pc:sldMk cId="1252475683" sldId="392"/>
            <ac:spMk id="8" creationId="{303DE535-BE1F-EABA-0062-AA956F5AB76B}"/>
          </ac:spMkLst>
        </pc:spChg>
        <pc:spChg chg="add mod">
          <ac:chgData name="Aurimas Guščius" userId="aae3b552-13f9-40d8-91f5-6f94c8096cf4" providerId="ADAL" clId="{143D0C35-85E4-4020-B1BC-F7B714EC6919}" dt="2026-02-25T10:13:00.419" v="159" actId="1037"/>
          <ac:spMkLst>
            <pc:docMk/>
            <pc:sldMk cId="1252475683" sldId="392"/>
            <ac:spMk id="9" creationId="{62EEC1CA-4F9B-55B2-879C-30B1494436B8}"/>
          </ac:spMkLst>
        </pc:spChg>
        <pc:spChg chg="add mod">
          <ac:chgData name="Aurimas Guščius" userId="aae3b552-13f9-40d8-91f5-6f94c8096cf4" providerId="ADAL" clId="{143D0C35-85E4-4020-B1BC-F7B714EC6919}" dt="2026-02-25T10:13:00.419" v="159" actId="1037"/>
          <ac:spMkLst>
            <pc:docMk/>
            <pc:sldMk cId="1252475683" sldId="392"/>
            <ac:spMk id="10" creationId="{F45D3566-01EB-1913-02AF-AA7F9C7A1CCC}"/>
          </ac:spMkLst>
        </pc:spChg>
        <pc:spChg chg="add mod">
          <ac:chgData name="Aurimas Guščius" userId="aae3b552-13f9-40d8-91f5-6f94c8096cf4" providerId="ADAL" clId="{143D0C35-85E4-4020-B1BC-F7B714EC6919}" dt="2026-02-25T10:13:00.419" v="159" actId="1037"/>
          <ac:spMkLst>
            <pc:docMk/>
            <pc:sldMk cId="1252475683" sldId="392"/>
            <ac:spMk id="14" creationId="{DCE4019C-8170-E5E9-D28D-AE0EE6FD88D1}"/>
          </ac:spMkLst>
        </pc:spChg>
        <pc:graphicFrameChg chg="add mod">
          <ac:chgData name="Aurimas Guščius" userId="aae3b552-13f9-40d8-91f5-6f94c8096cf4" providerId="ADAL" clId="{143D0C35-85E4-4020-B1BC-F7B714EC6919}" dt="2026-02-25T10:08:01.928" v="71"/>
          <ac:graphicFrameMkLst>
            <pc:docMk/>
            <pc:sldMk cId="1252475683" sldId="392"/>
            <ac:graphicFrameMk id="3" creationId="{21073EB7-E644-6A12-56EC-2DC8977CB4E7}"/>
          </ac:graphicFrameMkLst>
        </pc:graphicFrameChg>
        <pc:graphicFrameChg chg="add mod">
          <ac:chgData name="Aurimas Guščius" userId="aae3b552-13f9-40d8-91f5-6f94c8096cf4" providerId="ADAL" clId="{143D0C35-85E4-4020-B1BC-F7B714EC6919}" dt="2026-02-25T10:10:14.798" v="102"/>
          <ac:graphicFrameMkLst>
            <pc:docMk/>
            <pc:sldMk cId="1252475683" sldId="392"/>
            <ac:graphicFrameMk id="11" creationId="{D9507D23-6F79-FBF5-1EDA-D4675709E938}"/>
          </ac:graphicFrameMkLst>
        </pc:graphicFrameChg>
        <pc:graphicFrameChg chg="add mod">
          <ac:chgData name="Aurimas Guščius" userId="aae3b552-13f9-40d8-91f5-6f94c8096cf4" providerId="ADAL" clId="{143D0C35-85E4-4020-B1BC-F7B714EC6919}" dt="2026-02-25T10:10:23.148" v="105"/>
          <ac:graphicFrameMkLst>
            <pc:docMk/>
            <pc:sldMk cId="1252475683" sldId="392"/>
            <ac:graphicFrameMk id="12" creationId="{2B6FDB07-5131-4289-2602-CD948368B068}"/>
          </ac:graphicFrameMkLst>
        </pc:graphicFrameChg>
        <pc:graphicFrameChg chg="add mod">
          <ac:chgData name="Aurimas Guščius" userId="aae3b552-13f9-40d8-91f5-6f94c8096cf4" providerId="ADAL" clId="{143D0C35-85E4-4020-B1BC-F7B714EC6919}" dt="2026-02-25T10:11:15.636" v="119"/>
          <ac:graphicFrameMkLst>
            <pc:docMk/>
            <pc:sldMk cId="1252475683" sldId="392"/>
            <ac:graphicFrameMk id="15" creationId="{8E791B7D-1429-F450-BDB1-9E648BAF77B8}"/>
          </ac:graphicFrameMkLst>
        </pc:graphicFrameChg>
        <pc:picChg chg="add mod">
          <ac:chgData name="Aurimas Guščius" userId="aae3b552-13f9-40d8-91f5-6f94c8096cf4" providerId="ADAL" clId="{143D0C35-85E4-4020-B1BC-F7B714EC6919}" dt="2026-02-25T10:14:05" v="173" actId="1440"/>
          <ac:picMkLst>
            <pc:docMk/>
            <pc:sldMk cId="1252475683" sldId="392"/>
            <ac:picMk id="17" creationId="{50E07F56-7EFA-2CDE-75EF-F28DDA4EB891}"/>
          </ac:picMkLst>
        </pc:picChg>
        <pc:picChg chg="add mod">
          <ac:chgData name="Aurimas Guščius" userId="aae3b552-13f9-40d8-91f5-6f94c8096cf4" providerId="ADAL" clId="{143D0C35-85E4-4020-B1BC-F7B714EC6919}" dt="2026-02-25T10:14:05" v="173" actId="1440"/>
          <ac:picMkLst>
            <pc:docMk/>
            <pc:sldMk cId="1252475683" sldId="392"/>
            <ac:picMk id="18" creationId="{76433CAD-D96A-A588-7A48-DE5BFE0C4E01}"/>
          </ac:picMkLst>
        </pc:picChg>
        <pc:picChg chg="del">
          <ac:chgData name="Aurimas Guščius" userId="aae3b552-13f9-40d8-91f5-6f94c8096cf4" providerId="ADAL" clId="{143D0C35-85E4-4020-B1BC-F7B714EC6919}" dt="2026-02-25T10:07:01.774" v="35" actId="478"/>
          <ac:picMkLst>
            <pc:docMk/>
            <pc:sldMk cId="1252475683" sldId="392"/>
            <ac:picMk id="35" creationId="{6165AC9C-77E7-CD1C-B058-ABA674D96F1C}"/>
          </ac:picMkLst>
        </pc:picChg>
      </pc:sldChg>
      <pc:sldChg chg="del">
        <pc:chgData name="Aurimas Guščius" userId="aae3b552-13f9-40d8-91f5-6f94c8096cf4" providerId="ADAL" clId="{143D0C35-85E4-4020-B1BC-F7B714EC6919}" dt="2026-02-25T10:05:03.106" v="9" actId="47"/>
        <pc:sldMkLst>
          <pc:docMk/>
          <pc:sldMk cId="3675827416" sldId="393"/>
        </pc:sldMkLst>
      </pc:sldChg>
      <pc:sldChg chg="del">
        <pc:chgData name="Aurimas Guščius" userId="aae3b552-13f9-40d8-91f5-6f94c8096cf4" providerId="ADAL" clId="{143D0C35-85E4-4020-B1BC-F7B714EC6919}" dt="2026-02-25T10:05:05.176" v="17" actId="47"/>
        <pc:sldMkLst>
          <pc:docMk/>
          <pc:sldMk cId="2909636364" sldId="401"/>
        </pc:sldMkLst>
      </pc:sldChg>
      <pc:sldChg chg="del">
        <pc:chgData name="Aurimas Guščius" userId="aae3b552-13f9-40d8-91f5-6f94c8096cf4" providerId="ADAL" clId="{143D0C35-85E4-4020-B1BC-F7B714EC6919}" dt="2026-02-25T10:05:01.956" v="2" actId="47"/>
        <pc:sldMkLst>
          <pc:docMk/>
          <pc:sldMk cId="2616279598" sldId="402"/>
        </pc:sldMkLst>
      </pc:sldChg>
      <pc:sldChg chg="del">
        <pc:chgData name="Aurimas Guščius" userId="aae3b552-13f9-40d8-91f5-6f94c8096cf4" providerId="ADAL" clId="{143D0C35-85E4-4020-B1BC-F7B714EC6919}" dt="2026-02-25T10:05:01.506" v="1" actId="47"/>
        <pc:sldMkLst>
          <pc:docMk/>
          <pc:sldMk cId="3152900880" sldId="403"/>
        </pc:sldMkLst>
      </pc:sldChg>
      <pc:sldChg chg="del">
        <pc:chgData name="Aurimas Guščius" userId="aae3b552-13f9-40d8-91f5-6f94c8096cf4" providerId="ADAL" clId="{143D0C35-85E4-4020-B1BC-F7B714EC6919}" dt="2026-02-25T10:05:02.225" v="3" actId="47"/>
        <pc:sldMkLst>
          <pc:docMk/>
          <pc:sldMk cId="155560047" sldId="404"/>
        </pc:sldMkLst>
      </pc:sldChg>
      <pc:sldChg chg="del">
        <pc:chgData name="Aurimas Guščius" userId="aae3b552-13f9-40d8-91f5-6f94c8096cf4" providerId="ADAL" clId="{143D0C35-85E4-4020-B1BC-F7B714EC6919}" dt="2026-02-25T10:05:02.492" v="4" actId="47"/>
        <pc:sldMkLst>
          <pc:docMk/>
          <pc:sldMk cId="530759449" sldId="405"/>
        </pc:sldMkLst>
      </pc:sldChg>
      <pc:sldChg chg="del">
        <pc:chgData name="Aurimas Guščius" userId="aae3b552-13f9-40d8-91f5-6f94c8096cf4" providerId="ADAL" clId="{143D0C35-85E4-4020-B1BC-F7B714EC6919}" dt="2026-02-25T10:05:02.529" v="5" actId="47"/>
        <pc:sldMkLst>
          <pc:docMk/>
          <pc:sldMk cId="860516501" sldId="406"/>
        </pc:sldMkLst>
      </pc:sldChg>
      <pc:sldChg chg="del">
        <pc:chgData name="Aurimas Guščius" userId="aae3b552-13f9-40d8-91f5-6f94c8096cf4" providerId="ADAL" clId="{143D0C35-85E4-4020-B1BC-F7B714EC6919}" dt="2026-02-25T10:05:02.930" v="8" actId="47"/>
        <pc:sldMkLst>
          <pc:docMk/>
          <pc:sldMk cId="585871401" sldId="407"/>
        </pc:sldMkLst>
      </pc:sldChg>
      <pc:sldChg chg="del">
        <pc:chgData name="Aurimas Guščius" userId="aae3b552-13f9-40d8-91f5-6f94c8096cf4" providerId="ADAL" clId="{143D0C35-85E4-4020-B1BC-F7B714EC6919}" dt="2026-02-25T10:05:03.766" v="11" actId="47"/>
        <pc:sldMkLst>
          <pc:docMk/>
          <pc:sldMk cId="4218280141" sldId="408"/>
        </pc:sldMkLst>
      </pc:sldChg>
      <pc:sldChg chg="del">
        <pc:chgData name="Aurimas Guščius" userId="aae3b552-13f9-40d8-91f5-6f94c8096cf4" providerId="ADAL" clId="{143D0C35-85E4-4020-B1BC-F7B714EC6919}" dt="2026-02-25T10:05:06.815" v="18" actId="47"/>
        <pc:sldMkLst>
          <pc:docMk/>
          <pc:sldMk cId="1244043684" sldId="409"/>
        </pc:sldMkLst>
      </pc:sldChg>
      <pc:sldChg chg="del">
        <pc:chgData name="Aurimas Guščius" userId="aae3b552-13f9-40d8-91f5-6f94c8096cf4" providerId="ADAL" clId="{143D0C35-85E4-4020-B1BC-F7B714EC6919}" dt="2026-02-25T10:05:00.942" v="0" actId="47"/>
        <pc:sldMkLst>
          <pc:docMk/>
          <pc:sldMk cId="3838763698" sldId="412"/>
        </pc:sldMkLst>
      </pc:sldChg>
      <pc:sldChg chg="del">
        <pc:chgData name="Aurimas Guščius" userId="aae3b552-13f9-40d8-91f5-6f94c8096cf4" providerId="ADAL" clId="{143D0C35-85E4-4020-B1BC-F7B714EC6919}" dt="2026-02-25T10:05:03.968" v="12" actId="47"/>
        <pc:sldMkLst>
          <pc:docMk/>
          <pc:sldMk cId="1007375320" sldId="413"/>
        </pc:sldMkLst>
      </pc:sldChg>
      <pc:sldChg chg="del">
        <pc:chgData name="Aurimas Guščius" userId="aae3b552-13f9-40d8-91f5-6f94c8096cf4" providerId="ADAL" clId="{143D0C35-85E4-4020-B1BC-F7B714EC6919}" dt="2026-02-25T10:05:04.066" v="13" actId="47"/>
        <pc:sldMkLst>
          <pc:docMk/>
          <pc:sldMk cId="1036709940" sldId="414"/>
        </pc:sldMkLst>
      </pc:sldChg>
      <pc:sldChg chg="del">
        <pc:chgData name="Aurimas Guščius" userId="aae3b552-13f9-40d8-91f5-6f94c8096cf4" providerId="ADAL" clId="{143D0C35-85E4-4020-B1BC-F7B714EC6919}" dt="2026-02-25T10:05:04.383" v="14" actId="47"/>
        <pc:sldMkLst>
          <pc:docMk/>
          <pc:sldMk cId="3620173510" sldId="415"/>
        </pc:sldMkLst>
      </pc:sldChg>
      <pc:sldChg chg="del">
        <pc:chgData name="Aurimas Guščius" userId="aae3b552-13f9-40d8-91f5-6f94c8096cf4" providerId="ADAL" clId="{143D0C35-85E4-4020-B1BC-F7B714EC6919}" dt="2026-02-25T10:05:04.622" v="15" actId="47"/>
        <pc:sldMkLst>
          <pc:docMk/>
          <pc:sldMk cId="1504389433" sldId="416"/>
        </pc:sldMkLst>
      </pc:sldChg>
      <pc:sldChg chg="del">
        <pc:chgData name="Aurimas Guščius" userId="aae3b552-13f9-40d8-91f5-6f94c8096cf4" providerId="ADAL" clId="{143D0C35-85E4-4020-B1BC-F7B714EC6919}" dt="2026-02-25T10:05:04.889" v="16" actId="47"/>
        <pc:sldMkLst>
          <pc:docMk/>
          <pc:sldMk cId="3325324566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2C9680D2-9A2C-48EE-9D76-DF141DF443D2}" type="datetimeFigureOut">
              <a:rPr lang="lt-LT" smtClean="0"/>
              <a:t>2026-02-25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E6C23A0-7122-44AB-B423-5FFD7DE6B7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044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F769-5B3F-496C-B5EB-FF8A11C8EBB0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869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91827-878F-A891-7DF5-56807E1BC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39E84923-FB6F-EAB7-95EE-8B1FAAB25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5ED83CE4-8FF9-2425-D6A4-D075B2D03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51D6EC9-1517-2234-8D55-0BD388295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5AE1-066B-4984-91FA-B833143782D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469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C5B47-3A20-F59F-3439-7178ABD6B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0A0C6D36-0D03-E692-DDD8-539793F62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7F5B0B9D-FABA-5391-AD29-4195D03E6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F868842-4FED-0D02-189F-72D2F8000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5AE1-066B-4984-91FA-B833143782D6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348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43D83D8-3CEA-13CD-4ED5-E6C8C0227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16C3D61-4ACD-12F0-DB3D-53F44D96F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B702B1B-6C11-8277-1091-D2331A2C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C2B7F03-31AF-4657-8294-9E4D2547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8E1CBE7-2A66-08CA-7FD4-FEF30925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388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046F43-51DF-7C3A-1AAA-6B3A08D4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8183C5D-E392-7D28-183E-40ADBBCAD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E4B5F41-9086-4F88-7293-D711E48C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D98A063-F0A0-59DC-37C8-C901C77E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19C96BC-901D-1DE8-747C-7D1C7C3F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60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93953E2B-045A-5A8D-C526-222CB024C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2A5BB67A-871D-08F2-0DF6-5C44249EE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90BC652-8510-294C-2B73-0F48FD1F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A399323-F2E7-B047-BA53-683EC6CC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B7D3A53-ABC9-B6A0-4633-8907F141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1.2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6A9A4B2E-6867-4266-8AD8-D626CA8B02AE}"/>
              </a:ext>
            </a:extLst>
          </p:cNvPr>
          <p:cNvSpPr/>
          <p:nvPr userDrawn="1"/>
        </p:nvSpPr>
        <p:spPr>
          <a:xfrm>
            <a:off x="1" y="0"/>
            <a:ext cx="12189884" cy="6858000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200"/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742E8ECE-50F1-4871-A421-271A673A8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8" t="2699" r="32987" b="6880"/>
          <a:stretch/>
        </p:blipFill>
        <p:spPr>
          <a:xfrm>
            <a:off x="6901156" y="0"/>
            <a:ext cx="5290845" cy="6858000"/>
          </a:xfrm>
          <a:prstGeom prst="rect">
            <a:avLst/>
          </a:prstGeom>
        </p:spPr>
      </p:pic>
      <p:pic>
        <p:nvPicPr>
          <p:cNvPr id="6" name="Paveikslėlis 5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DA2A5A97-A4C9-4F0F-8E4D-3C091C96D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6" y="386965"/>
            <a:ext cx="1430528" cy="685361"/>
          </a:xfrm>
          <a:prstGeom prst="rect">
            <a:avLst/>
          </a:prstGeom>
        </p:spPr>
      </p:pic>
      <p:sp>
        <p:nvSpPr>
          <p:cNvPr id="7" name="Teksto vietos rezervavimo ženklas 3">
            <a:extLst>
              <a:ext uri="{FF2B5EF4-FFF2-40B4-BE49-F238E27FC236}">
                <a16:creationId xmlns:a16="http://schemas.microsoft.com/office/drawing/2014/main" id="{D24E12F0-91BD-4655-A5A9-BC35AA5406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4690" y="5036891"/>
            <a:ext cx="5836819" cy="56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91A5A"/>
                </a:solidFill>
                <a:latin typeface="Public Sans Medium" pitchFamily="2" charset="-70"/>
              </a:defRPr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pPr lvl="0"/>
            <a:r>
              <a:rPr lang="lt-LT"/>
              <a:t>Vardas Pavardė</a:t>
            </a:r>
          </a:p>
          <a:p>
            <a:pPr lvl="0"/>
            <a:r>
              <a:rPr lang="lt-LT"/>
              <a:t>X departamentas Y skyrius</a:t>
            </a: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18525644-908F-4BFE-8126-74FB003315D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4690" y="2135084"/>
            <a:ext cx="5834702" cy="247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pPr lvl="0"/>
            <a:r>
              <a:rPr lang="lt-LT"/>
              <a:t>Ilgas pranešimo pavadinimas</a:t>
            </a:r>
          </a:p>
        </p:txBody>
      </p:sp>
    </p:spTree>
    <p:extLst>
      <p:ext uri="{BB962C8B-B14F-4D97-AF65-F5344CB8AC3E}">
        <p14:creationId xmlns:p14="http://schemas.microsoft.com/office/powerpoint/2010/main" val="249690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.6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3">
            <a:extLst>
              <a:ext uri="{FF2B5EF4-FFF2-40B4-BE49-F238E27FC236}">
                <a16:creationId xmlns:a16="http://schemas.microsoft.com/office/drawing/2014/main" id="{ACC16710-1AAE-4A45-9BDC-1263D6DC4B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8206" y="2613363"/>
            <a:ext cx="5598197" cy="30976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33">
                <a:solidFill>
                  <a:srgbClr val="091A5A"/>
                </a:solidFill>
                <a:latin typeface="Public Sans Medium" pitchFamily="2" charset="-70"/>
              </a:defRPr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Lorem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ipsum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dolor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sit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consectetuer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adipiscing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en-GB" sz="1333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Sed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arcu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fermentum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bibendum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suscipit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est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commodo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rhoncus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.</a:t>
            </a:r>
            <a:endParaRPr lang="en-GB" sz="1333">
              <a:solidFill>
                <a:srgbClr val="091A5A"/>
              </a:solidFill>
              <a:latin typeface="Public Sans Medium" pitchFamily="2" charset="-70"/>
            </a:endParaRPr>
          </a:p>
          <a:p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Dolor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nec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ornare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risus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justo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proin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 in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metus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en-US" sz="1333" err="1">
                <a:solidFill>
                  <a:srgbClr val="091A5A"/>
                </a:solidFill>
                <a:latin typeface="Public Sans Medium" pitchFamily="2" charset="-70"/>
              </a:rPr>
              <a:t>consectetur</a:t>
            </a:r>
            <a:r>
              <a:rPr lang="en-US" sz="1333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  <a:p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At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elit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amet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eget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,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velit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enim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 </a:t>
            </a:r>
            <a:r>
              <a:rPr lang="lt-LT" sz="1333" err="1">
                <a:solidFill>
                  <a:srgbClr val="091A5A"/>
                </a:solidFill>
                <a:latin typeface="Public Sans Medium" pitchFamily="2" charset="-70"/>
              </a:rPr>
              <a:t>porttitor</a:t>
            </a:r>
            <a:r>
              <a:rPr lang="lt-LT" sz="1333">
                <a:solidFill>
                  <a:srgbClr val="091A5A"/>
                </a:solidFill>
                <a:latin typeface="Public Sans Medium" pitchFamily="2" charset="-70"/>
              </a:rPr>
              <a:t>.</a:t>
            </a:r>
          </a:p>
        </p:txBody>
      </p:sp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CC589989-9FCF-45A2-933F-7CCB5E3241A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8207" y="1043779"/>
            <a:ext cx="5707793" cy="9266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91A5A"/>
                </a:solidFill>
                <a:latin typeface="Public Sans SemiBold" pitchFamily="2" charset="-70"/>
              </a:defRPr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r>
              <a:rPr lang="it-IT" sz="2400">
                <a:solidFill>
                  <a:srgbClr val="091A5A"/>
                </a:solidFill>
                <a:latin typeface="Public Sans SemiBold" pitchFamily="2" charset="-70"/>
              </a:rPr>
              <a:t>Sed arcu fermentum ornare </a:t>
            </a:r>
            <a:endParaRPr lang="lt-LT" sz="2400">
              <a:solidFill>
                <a:srgbClr val="091A5A"/>
              </a:solidFill>
              <a:latin typeface="Public Sans SemiBold" pitchFamily="2" charset="-70"/>
            </a:endParaRPr>
          </a:p>
          <a:p>
            <a:r>
              <a:rPr lang="it-IT" sz="2400">
                <a:solidFill>
                  <a:srgbClr val="091A5A"/>
                </a:solidFill>
                <a:latin typeface="Public Sans SemiBold" pitchFamily="2" charset="-70"/>
              </a:rPr>
              <a:t>bibendum suscipit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5A7D29B-D024-4125-AF05-0CBBA017172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88208" y="1978806"/>
            <a:ext cx="861999" cy="2922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33">
                <a:solidFill>
                  <a:srgbClr val="4C74F5"/>
                </a:solidFill>
                <a:latin typeface="Public Sans Medium" pitchFamily="2" charset="-70"/>
              </a:defRPr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pPr lvl="0"/>
            <a:r>
              <a:rPr lang="lt-LT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2316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intro/ ending 3.3">
    <p:bg>
      <p:bgPr>
        <a:solidFill>
          <a:srgbClr val="E5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7674E031-B0EA-44F4-9F10-42AA8C8126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200"/>
          </a:p>
        </p:txBody>
      </p:sp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1E962456-4052-4E46-A3C7-96C8FF906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67" t="12735" r="42022" b="12676"/>
          <a:stretch/>
        </p:blipFill>
        <p:spPr>
          <a:xfrm>
            <a:off x="0" y="1"/>
            <a:ext cx="5199171" cy="6858000"/>
          </a:xfrm>
          <a:prstGeom prst="rect">
            <a:avLst/>
          </a:prstGeom>
        </p:spPr>
      </p:pic>
      <p:cxnSp>
        <p:nvCxnSpPr>
          <p:cNvPr id="4" name="Tiesioji jungtis 3">
            <a:extLst>
              <a:ext uri="{FF2B5EF4-FFF2-40B4-BE49-F238E27FC236}">
                <a16:creationId xmlns:a16="http://schemas.microsoft.com/office/drawing/2014/main" id="{CC88A65F-FBC0-4C36-B6EB-7CAE6B90E70A}"/>
              </a:ext>
            </a:extLst>
          </p:cNvPr>
          <p:cNvCxnSpPr/>
          <p:nvPr userDrawn="1"/>
        </p:nvCxnSpPr>
        <p:spPr>
          <a:xfrm>
            <a:off x="6257897" y="4441668"/>
            <a:ext cx="5463983" cy="0"/>
          </a:xfrm>
          <a:prstGeom prst="line">
            <a:avLst/>
          </a:prstGeom>
          <a:ln w="25400">
            <a:solidFill>
              <a:srgbClr val="091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63F85704-EC42-4A42-B383-3B8F688A28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68803" y="4612828"/>
            <a:ext cx="5553076" cy="1665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91A5A"/>
                </a:solidFill>
                <a:latin typeface="Public Sans SemiBold" pitchFamily="2" charset="-70"/>
              </a:defRPr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pPr lvl="0"/>
            <a:r>
              <a:rPr lang="en-GB"/>
              <a:t>A</a:t>
            </a:r>
            <a:r>
              <a:rPr lang="lt-LT" err="1"/>
              <a:t>čiū</a:t>
            </a:r>
            <a:r>
              <a:rPr lang="lt-LT"/>
              <a:t> už dėmesį </a:t>
            </a:r>
          </a:p>
        </p:txBody>
      </p:sp>
    </p:spTree>
    <p:extLst>
      <p:ext uri="{BB962C8B-B14F-4D97-AF65-F5344CB8AC3E}">
        <p14:creationId xmlns:p14="http://schemas.microsoft.com/office/powerpoint/2010/main" val="4148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C37D028-07EE-0D4F-2B9A-0300A583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85B8E9C-FC4C-1D0D-EA32-75785CB1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E82A3D1-8C01-F6C5-C1FA-CF8DDC6E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341A704-EB99-59C2-8586-8B3B0716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B21C39A-0815-14C1-6052-EB21FB0B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25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82197E-6AFF-ECAB-62D0-EEE321EA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62DB3CB-CEE5-9744-2EB1-8DF9379F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6A9BA8A-ECEA-ED5B-6382-B6068EEA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919DD8E-3885-0C3E-4264-46B91984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4CDB08A-2A91-A6C0-069F-E0F11AFC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853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8ED106-ACD3-6EAF-F4BA-21725948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AF8C03D-3531-C9B7-163E-21576C4C5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3942542-8F2A-FC82-E02E-7EF9E003C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49A0C8B-243F-F0E4-E22B-12A4961A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92C9D43-7050-AB71-405D-F7B8161C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D0F05EB-39B7-99CB-C77F-D765BB48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162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6A371F1-45F2-401B-9479-EB7F570B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5B1FBC1-E57E-8117-A618-5F84B409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2FEA4BF-EF72-828E-5653-849C7906E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8DDD04AB-2D6B-5BD6-BF0E-6ACFF010C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5390585-3BAD-0794-D1A9-964CDA324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C5A271D-96A0-EC36-784E-F873F86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76D1B400-A8AF-4952-1F16-FF78A260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F99C308-5E41-94F8-3FCC-252D1F0B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52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7AFABE-5FE9-E121-682A-1F606748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B189487-7CF1-3C34-F3EF-D6861CEE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A53941E-9368-B1FB-44C4-6389FFB9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59861DA-7BA0-278D-4A31-4B0C403B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571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478E33F8-8EAE-0024-3217-CFF4EBA4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925B87A4-1ADF-2B05-90FE-245358C4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B00D377-3AA4-E70A-9DAE-012A1D2A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717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30D2445-EF6D-91A5-B333-F13C90A2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33BED29-44B2-A0B8-7413-0F413A2A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D82358C-EA50-00D8-08D3-874948806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F1D9E52-66FC-1FA6-5455-9974ABF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7448C68-B180-0D47-AC2D-537E9BD9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2BAA2A1-9DBE-4CB1-6088-24C92BFB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5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076BAE6-20AD-8AD2-35F3-FB6FE071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E3AF40AB-1BAD-B191-4FFB-DC604EF42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BC449AA-112E-924D-256E-B05B8475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0C27D1F-8D67-4C80-CF8D-3B647F72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822A515-74C8-F8ED-321C-7520B67C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F270975-62B6-5170-EAF0-C5E5B253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052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7BE69CAE-E506-9177-548D-28BD45AE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91B1C30-0C5A-4230-37AC-38EFFB827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B1DFD1B-D3A5-5181-C471-FDACF7346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E49AE0E-CC24-448F-820D-F9933C8A7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154C1E9-EC71-DB77-5CD7-251B0789D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720AF7-8311-4FB0-B016-60FE5F7A5EA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23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v.lt/" TargetMode="External"/><Relationship Id="rId2" Type="http://schemas.openxmlformats.org/officeDocument/2006/relationships/hyperlink" Target="mailto:NKVC@lrv.lt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A0DA2C7-1AEB-4B1D-8F62-85EB96C03F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-587599" y="2281648"/>
            <a:ext cx="8851575" cy="32797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lt-L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VALSTYBINIS </a:t>
            </a:r>
          </a:p>
          <a:p>
            <a:pPr algn="ctr">
              <a:spcBef>
                <a:spcPts val="0"/>
              </a:spcBef>
            </a:pPr>
            <a:endParaRPr lang="lt-LT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lt-L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POTVYNIO RIZIKOS VALDYMO</a:t>
            </a:r>
          </a:p>
          <a:p>
            <a:pPr algn="ctr">
              <a:spcBef>
                <a:spcPts val="0"/>
              </a:spcBef>
            </a:pPr>
            <a:endParaRPr lang="lt-LT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lt-L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PRIEMONIŲ PLANAS</a:t>
            </a:r>
          </a:p>
          <a:p>
            <a:pPr algn="ctr"/>
            <a:endParaRPr lang="lt-L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lt-L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7" name="Teksto vietos rezervavimo ženklas 2">
            <a:extLst>
              <a:ext uri="{FF2B5EF4-FFF2-40B4-BE49-F238E27FC236}">
                <a16:creationId xmlns:a16="http://schemas.microsoft.com/office/drawing/2014/main" id="{09014193-37CE-4A44-E225-CEEE50EDBA9F}"/>
              </a:ext>
            </a:extLst>
          </p:cNvPr>
          <p:cNvSpPr txBox="1">
            <a:spLocks/>
          </p:cNvSpPr>
          <p:nvPr/>
        </p:nvSpPr>
        <p:spPr>
          <a:xfrm>
            <a:off x="259181" y="5751235"/>
            <a:ext cx="5836819" cy="45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091A5A"/>
                </a:solidFill>
                <a:latin typeface="Public Sans Medium" pitchFamily="2" charset="-70"/>
                <a:ea typeface="+mn-ea"/>
                <a:cs typeface="+mn-cs"/>
              </a:defRPr>
            </a:lvl1pPr>
            <a:lvl2pPr marL="3047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LRVK Nacionalinis krizių valdymo centras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6CD8906A-75BA-7625-0710-6C892AB8E7FE}"/>
              </a:ext>
            </a:extLst>
          </p:cNvPr>
          <p:cNvSpPr txBox="1">
            <a:spLocks/>
          </p:cNvSpPr>
          <p:nvPr/>
        </p:nvSpPr>
        <p:spPr>
          <a:xfrm>
            <a:off x="364691" y="6130917"/>
            <a:ext cx="2007744" cy="564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091A5A"/>
                </a:solidFill>
                <a:latin typeface="Public Sans Medium" pitchFamily="2" charset="-70"/>
                <a:ea typeface="+mn-ea"/>
                <a:cs typeface="+mn-cs"/>
              </a:defRPr>
            </a:lvl1pPr>
            <a:lvl2pPr marL="3047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5E3E85-69FE-4C1D-9068-15CA2DB32366}" type="datetime4">
              <a:rPr lang="lt-LT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2026 m. vasario 25 d.</a:t>
            </a:fld>
            <a:endParaRPr lang="lt-L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3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2D21-D15F-2EAA-0AD9-CBB3D0F30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nis elementas 35">
            <a:extLst>
              <a:ext uri="{FF2B5EF4-FFF2-40B4-BE49-F238E27FC236}">
                <a16:creationId xmlns:a16="http://schemas.microsoft.com/office/drawing/2014/main" id="{072E12CA-9C47-44C1-AAE4-C4167B8FF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34" y="6417221"/>
            <a:ext cx="819008" cy="368236"/>
          </a:xfrm>
          <a:prstGeom prst="rect">
            <a:avLst/>
          </a:prstGeom>
        </p:spPr>
      </p:pic>
      <p:sp>
        <p:nvSpPr>
          <p:cNvPr id="5" name="Teksto vietos rezervavimo ženklas 2">
            <a:extLst>
              <a:ext uri="{FF2B5EF4-FFF2-40B4-BE49-F238E27FC236}">
                <a16:creationId xmlns:a16="http://schemas.microsoft.com/office/drawing/2014/main" id="{57435C81-4A76-A0E1-131B-9DC749700D0B}"/>
              </a:ext>
            </a:extLst>
          </p:cNvPr>
          <p:cNvSpPr txBox="1">
            <a:spLocks/>
          </p:cNvSpPr>
          <p:nvPr/>
        </p:nvSpPr>
        <p:spPr>
          <a:xfrm>
            <a:off x="0" y="1799"/>
            <a:ext cx="12192000" cy="515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91A5A"/>
                </a:solidFill>
                <a:latin typeface="Public Sans SemiBold" pitchFamily="2" charset="-70"/>
                <a:ea typeface="+mn-ea"/>
                <a:cs typeface="+mn-cs"/>
              </a:defRPr>
            </a:lvl1pPr>
            <a:lvl2pPr marL="3047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latin typeface="Public Sans" pitchFamily="2" charset="-70"/>
              </a:rPr>
              <a:t>POTVYNIO RIZIKOS VALDYMO FAZĖS</a:t>
            </a:r>
            <a:endParaRPr lang="en-GB" b="1" dirty="0">
              <a:latin typeface="Public Sans" pitchFamily="2" charset="-70"/>
            </a:endParaRPr>
          </a:p>
        </p:txBody>
      </p: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6A17E3F2-2453-DE20-4BFB-29505C2416B9}"/>
              </a:ext>
            </a:extLst>
          </p:cNvPr>
          <p:cNvCxnSpPr>
            <a:cxnSpLocks/>
          </p:cNvCxnSpPr>
          <p:nvPr/>
        </p:nvCxnSpPr>
        <p:spPr>
          <a:xfrm>
            <a:off x="-9563" y="416409"/>
            <a:ext cx="12201563" cy="0"/>
          </a:xfrm>
          <a:prstGeom prst="line">
            <a:avLst/>
          </a:prstGeom>
          <a:ln>
            <a:solidFill>
              <a:srgbClr val="162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aveikslėlis 17">
            <a:extLst>
              <a:ext uri="{FF2B5EF4-FFF2-40B4-BE49-F238E27FC236}">
                <a16:creationId xmlns:a16="http://schemas.microsoft.com/office/drawing/2014/main" id="{4C992487-B3A0-EB57-43E8-380288FD3C2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"/>
          </a:blip>
          <a:stretch>
            <a:fillRect/>
          </a:stretch>
        </p:blipFill>
        <p:spPr>
          <a:xfrm>
            <a:off x="6936049" y="0"/>
            <a:ext cx="5255951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Poraštės vietos rezervavimo ženklas 3">
            <a:extLst>
              <a:ext uri="{FF2B5EF4-FFF2-40B4-BE49-F238E27FC236}">
                <a16:creationId xmlns:a16="http://schemas.microsoft.com/office/drawing/2014/main" id="{1895C933-0567-81CB-8FD8-32B6830417D1}"/>
              </a:ext>
            </a:extLst>
          </p:cNvPr>
          <p:cNvSpPr txBox="1">
            <a:spLocks/>
          </p:cNvSpPr>
          <p:nvPr/>
        </p:nvSpPr>
        <p:spPr>
          <a:xfrm>
            <a:off x="11698012" y="6505801"/>
            <a:ext cx="493988" cy="352199"/>
          </a:xfrm>
          <a:prstGeom prst="rect">
            <a:avLst/>
          </a:prstGeom>
          <a:effectLst/>
        </p:spPr>
        <p:txBody>
          <a:bodyPr anchor="ctr"/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rgbClr val="25346E"/>
                </a:solidFill>
                <a:latin typeface="Public Sans" pitchFamily="2" charset="-70"/>
              </a:rPr>
              <a:t>2</a:t>
            </a:r>
            <a:r>
              <a:rPr lang="lt-LT" sz="800" dirty="0">
                <a:solidFill>
                  <a:srgbClr val="25346E"/>
                </a:solidFill>
                <a:latin typeface="Public Sans" pitchFamily="2" charset="-70"/>
              </a:rPr>
              <a:t>/4</a:t>
            </a:r>
          </a:p>
        </p:txBody>
      </p:sp>
      <p:pic>
        <p:nvPicPr>
          <p:cNvPr id="35" name="Paveikslėlis 34">
            <a:extLst>
              <a:ext uri="{FF2B5EF4-FFF2-40B4-BE49-F238E27FC236}">
                <a16:creationId xmlns:a16="http://schemas.microsoft.com/office/drawing/2014/main" id="{43922EE7-BCAB-B260-63AB-64F4CBFED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38" y="1117371"/>
            <a:ext cx="11323195" cy="4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A2D4C-1813-A895-E92A-EDEF2CF3E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nis elementas 35">
            <a:extLst>
              <a:ext uri="{FF2B5EF4-FFF2-40B4-BE49-F238E27FC236}">
                <a16:creationId xmlns:a16="http://schemas.microsoft.com/office/drawing/2014/main" id="{7C128E53-5E6B-13E8-5314-AF0C002C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34" y="6417221"/>
            <a:ext cx="819008" cy="368236"/>
          </a:xfrm>
          <a:prstGeom prst="rect">
            <a:avLst/>
          </a:prstGeom>
        </p:spPr>
      </p:pic>
      <p:sp>
        <p:nvSpPr>
          <p:cNvPr id="5" name="Teksto vietos rezervavimo ženklas 2">
            <a:extLst>
              <a:ext uri="{FF2B5EF4-FFF2-40B4-BE49-F238E27FC236}">
                <a16:creationId xmlns:a16="http://schemas.microsoft.com/office/drawing/2014/main" id="{8C398A4F-D257-A2A2-6D4B-10AB4FC988FF}"/>
              </a:ext>
            </a:extLst>
          </p:cNvPr>
          <p:cNvSpPr txBox="1">
            <a:spLocks/>
          </p:cNvSpPr>
          <p:nvPr/>
        </p:nvSpPr>
        <p:spPr>
          <a:xfrm>
            <a:off x="0" y="1799"/>
            <a:ext cx="12192000" cy="515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91A5A"/>
                </a:solidFill>
                <a:latin typeface="Public Sans SemiBold" pitchFamily="2" charset="-70"/>
                <a:ea typeface="+mn-ea"/>
                <a:cs typeface="+mn-cs"/>
              </a:defRPr>
            </a:lvl1pPr>
            <a:lvl2pPr marL="3047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b="1" dirty="0">
                <a:latin typeface="Public Sans" pitchFamily="2" charset="-70"/>
              </a:rPr>
              <a:t>PAGRINDINĖS PRIEMONIŲ GRUPĖS</a:t>
            </a:r>
            <a:endParaRPr lang="en-GB" b="1" dirty="0">
              <a:latin typeface="Public Sans" pitchFamily="2" charset="-70"/>
            </a:endParaRPr>
          </a:p>
        </p:txBody>
      </p: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4AD51A72-E62F-9C56-206C-AE88AE1414E3}"/>
              </a:ext>
            </a:extLst>
          </p:cNvPr>
          <p:cNvCxnSpPr>
            <a:cxnSpLocks/>
          </p:cNvCxnSpPr>
          <p:nvPr/>
        </p:nvCxnSpPr>
        <p:spPr>
          <a:xfrm>
            <a:off x="-9563" y="416409"/>
            <a:ext cx="12201563" cy="0"/>
          </a:xfrm>
          <a:prstGeom prst="line">
            <a:avLst/>
          </a:prstGeom>
          <a:ln>
            <a:solidFill>
              <a:srgbClr val="162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aveikslėlis 17">
            <a:extLst>
              <a:ext uri="{FF2B5EF4-FFF2-40B4-BE49-F238E27FC236}">
                <a16:creationId xmlns:a16="http://schemas.microsoft.com/office/drawing/2014/main" id="{4AE9B027-1BAB-1102-C43C-EB5D0D64B0D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"/>
          </a:blip>
          <a:stretch>
            <a:fillRect/>
          </a:stretch>
        </p:blipFill>
        <p:spPr>
          <a:xfrm>
            <a:off x="6936049" y="0"/>
            <a:ext cx="5255951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Poraštės vietos rezervavimo ženklas 3">
            <a:extLst>
              <a:ext uri="{FF2B5EF4-FFF2-40B4-BE49-F238E27FC236}">
                <a16:creationId xmlns:a16="http://schemas.microsoft.com/office/drawing/2014/main" id="{F157ADD8-D8C9-F2AD-390A-B6878C3E83BB}"/>
              </a:ext>
            </a:extLst>
          </p:cNvPr>
          <p:cNvSpPr txBox="1">
            <a:spLocks/>
          </p:cNvSpPr>
          <p:nvPr/>
        </p:nvSpPr>
        <p:spPr>
          <a:xfrm>
            <a:off x="11698012" y="6505801"/>
            <a:ext cx="493988" cy="352199"/>
          </a:xfrm>
          <a:prstGeom prst="rect">
            <a:avLst/>
          </a:prstGeom>
          <a:effectLst/>
        </p:spPr>
        <p:txBody>
          <a:bodyPr anchor="ctr"/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800" dirty="0">
                <a:solidFill>
                  <a:srgbClr val="25346E"/>
                </a:solidFill>
                <a:latin typeface="Public Sans" pitchFamily="2" charset="-70"/>
              </a:rPr>
              <a:t>3/4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DE535-BE1F-EABA-0062-AA956F5AB76B}"/>
              </a:ext>
            </a:extLst>
          </p:cNvPr>
          <p:cNvSpPr txBox="1"/>
          <p:nvPr/>
        </p:nvSpPr>
        <p:spPr>
          <a:xfrm>
            <a:off x="221584" y="769554"/>
            <a:ext cx="870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91A5A"/>
                </a:solidFill>
                <a:latin typeface="Public Sans" pitchFamily="2" charset="-70"/>
              </a:rPr>
              <a:t>Prevencija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Laikinos apsaugos priemonės (užtvaros, smėlio maišai, siurbliai).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Gyventojų informavimas ir mokymai.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Išankstinės sutartys dėl įrangos ir paslaugų.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EC1CA-4F9B-55B2-879C-30B1494436B8}"/>
              </a:ext>
            </a:extLst>
          </p:cNvPr>
          <p:cNvSpPr txBox="1"/>
          <p:nvPr/>
        </p:nvSpPr>
        <p:spPr>
          <a:xfrm>
            <a:off x="221584" y="2034219"/>
            <a:ext cx="870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91A5A"/>
                </a:solidFill>
                <a:latin typeface="Public Sans" pitchFamily="2" charset="-70"/>
              </a:rPr>
              <a:t>Parengtis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91A5A"/>
                </a:solidFill>
                <a:latin typeface="Public Sans" pitchFamily="2" charset="-70"/>
              </a:rPr>
              <a:t>Tarpinstitucinis ryšys ir budėjimo grandinės</a:t>
            </a: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Evakuacijos maršrutai, laikino apgyvendinimo vietos.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Priemonių dislokavimas rizikos teritorijose.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D3566-01EB-1913-02AF-AA7F9C7A1CCC}"/>
              </a:ext>
            </a:extLst>
          </p:cNvPr>
          <p:cNvSpPr txBox="1"/>
          <p:nvPr/>
        </p:nvSpPr>
        <p:spPr>
          <a:xfrm>
            <a:off x="221583" y="3429000"/>
            <a:ext cx="870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91A5A"/>
                </a:solidFill>
                <a:latin typeface="Public Sans" pitchFamily="2" charset="-70"/>
              </a:rPr>
              <a:t>Reagavimas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Gyventojų perspėjimas, evakuacija ir gelbėjimas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Didelės galios siurbliai, gelbėjimo įranga, eismo ribojimai.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Kariuomenės inžinerinė ir logistinė parama.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4019C-8170-E5E9-D28D-AE0EE6FD88D1}"/>
              </a:ext>
            </a:extLst>
          </p:cNvPr>
          <p:cNvSpPr txBox="1"/>
          <p:nvPr/>
        </p:nvSpPr>
        <p:spPr>
          <a:xfrm>
            <a:off x="221582" y="4823781"/>
            <a:ext cx="870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91A5A"/>
                </a:solidFill>
                <a:latin typeface="Public Sans" pitchFamily="2" charset="-70"/>
              </a:rPr>
              <a:t>Atkūrimas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Žalos vertinimas, kritinės infrastruktūros atstatymas.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Gyventojų informavimas apie saugų grįžimą.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91A5A"/>
                </a:solidFill>
                <a:latin typeface="Public Sans" pitchFamily="2" charset="-70"/>
              </a:rPr>
              <a:t>Atsargų ir panaudotų išteklių atkūrimas.</a:t>
            </a:r>
          </a:p>
        </p:txBody>
      </p:sp>
      <p:pic>
        <p:nvPicPr>
          <p:cNvPr id="17" name="Paveikslėlis 16" descr="Paveikslėlis, kuriame yra tekstas, žemėlapis, atlasas, diagrama&#10;&#10;Dirbtinio intelekto sugeneruotas turinys gali būti neteisingas.">
            <a:extLst>
              <a:ext uri="{FF2B5EF4-FFF2-40B4-BE49-F238E27FC236}">
                <a16:creationId xmlns:a16="http://schemas.microsoft.com/office/drawing/2014/main" id="{50E07F56-7EFA-2CDE-75EF-F28DDA4EB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108" y="706866"/>
            <a:ext cx="4337692" cy="265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aveikslėlis 17" descr="Paveikslėlis, kuriame yra žemėlapis, atlasas, tekstas&#10;&#10;Dirbtinio intelekto sugeneruotas turinys gali būti neteisingas.">
            <a:extLst>
              <a:ext uri="{FF2B5EF4-FFF2-40B4-BE49-F238E27FC236}">
                <a16:creationId xmlns:a16="http://schemas.microsoft.com/office/drawing/2014/main" id="{76433CAD-D96A-A588-7A48-DE5BFE0C4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107" y="3377490"/>
            <a:ext cx="4337692" cy="310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4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1427686-DDE9-4457-BA6D-01496254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6774" y="3780072"/>
            <a:ext cx="1456640" cy="595986"/>
          </a:xfrm>
        </p:spPr>
        <p:txBody>
          <a:bodyPr/>
          <a:lstStyle/>
          <a:p>
            <a:r>
              <a:rPr lang="lt-LT" dirty="0"/>
              <a:t>Ačiū</a:t>
            </a:r>
            <a:r>
              <a:rPr lang="en-GB" dirty="0"/>
              <a:t>!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13881003-27B9-7C44-74C9-D4370121F16F}"/>
              </a:ext>
            </a:extLst>
          </p:cNvPr>
          <p:cNvSpPr txBox="1">
            <a:spLocks/>
          </p:cNvSpPr>
          <p:nvPr/>
        </p:nvSpPr>
        <p:spPr>
          <a:xfrm>
            <a:off x="6266774" y="4496499"/>
            <a:ext cx="5483693" cy="1767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091A5A"/>
                </a:solidFill>
                <a:latin typeface="Public Sans SemiBold" pitchFamily="2" charset="-70"/>
                <a:ea typeface="+mn-ea"/>
                <a:cs typeface="+mn-cs"/>
              </a:defRPr>
            </a:lvl1pPr>
            <a:lvl2pPr marL="3047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800" dirty="0"/>
              <a:t>Nacionalinis krizių valdymo centras</a:t>
            </a:r>
            <a:endParaRPr lang="en-US" sz="1800" dirty="0"/>
          </a:p>
          <a:p>
            <a:r>
              <a:rPr lang="en-GB" sz="1800" dirty="0">
                <a:hlinkClick r:id="rId2"/>
              </a:rPr>
              <a:t>NKVC@lrv.lt</a:t>
            </a:r>
            <a:endParaRPr lang="en-GB" sz="1800" dirty="0"/>
          </a:p>
          <a:p>
            <a:endParaRPr lang="lt-LT" sz="1800" dirty="0"/>
          </a:p>
          <a:p>
            <a:r>
              <a:rPr lang="lt-LT" sz="1800" dirty="0"/>
              <a:t>Lietuvos Respublikos Vyriausybės kanceliarija</a:t>
            </a:r>
            <a:endParaRPr lang="en-US" sz="1800" dirty="0"/>
          </a:p>
          <a:p>
            <a:r>
              <a:rPr lang="en-US" sz="1800" dirty="0"/>
              <a:t>11 </a:t>
            </a:r>
            <a:r>
              <a:rPr lang="lt-LT" sz="1800" dirty="0"/>
              <a:t>Gedimino per.</a:t>
            </a:r>
            <a:r>
              <a:rPr lang="en-US" sz="1800" dirty="0"/>
              <a:t>, LT-01103, Vilnius, </a:t>
            </a:r>
            <a:r>
              <a:rPr lang="lt-LT" sz="1800" dirty="0"/>
              <a:t>Lietuva</a:t>
            </a:r>
            <a:endParaRPr lang="en-US" sz="1800" dirty="0"/>
          </a:p>
          <a:p>
            <a:r>
              <a:rPr lang="en-US" sz="1800" dirty="0">
                <a:hlinkClick r:id="rId3"/>
              </a:rPr>
              <a:t>www.lrv.lt</a:t>
            </a:r>
            <a:r>
              <a:rPr lang="lt-LT" sz="1800" dirty="0"/>
              <a:t> </a:t>
            </a:r>
            <a:endParaRPr lang="en-US" sz="1800" dirty="0"/>
          </a:p>
        </p:txBody>
      </p:sp>
      <p:sp>
        <p:nvSpPr>
          <p:cNvPr id="2" name="Poraštės vietos rezervavimo ženklas 3">
            <a:extLst>
              <a:ext uri="{FF2B5EF4-FFF2-40B4-BE49-F238E27FC236}">
                <a16:creationId xmlns:a16="http://schemas.microsoft.com/office/drawing/2014/main" id="{7106A8A2-D658-9463-93CA-F38676562964}"/>
              </a:ext>
            </a:extLst>
          </p:cNvPr>
          <p:cNvSpPr txBox="1">
            <a:spLocks/>
          </p:cNvSpPr>
          <p:nvPr/>
        </p:nvSpPr>
        <p:spPr>
          <a:xfrm>
            <a:off x="11698012" y="6505801"/>
            <a:ext cx="493988" cy="352199"/>
          </a:xfrm>
          <a:prstGeom prst="rect">
            <a:avLst/>
          </a:prstGeom>
          <a:effectLst/>
        </p:spPr>
        <p:txBody>
          <a:bodyPr anchor="ctr"/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800" dirty="0">
                <a:solidFill>
                  <a:srgbClr val="25346E"/>
                </a:solidFill>
                <a:latin typeface="Public Sans" pitchFamily="2" charset="-70"/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214269737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4b993aa-f611-4e63-b03f-7248204b81a5}" enabled="0" method="" siteId="{34b993aa-f611-4e63-b03f-7248204b81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12170</TotalTime>
  <Words>143</Words>
  <Application>Microsoft Office PowerPoint</Application>
  <PresentationFormat>Plačiaekranė</PresentationFormat>
  <Paragraphs>40</Paragraphs>
  <Slides>4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Public Sans</vt:lpstr>
      <vt:lpstr>Public Sans Medium</vt:lpstr>
      <vt:lpstr>Public Sans SemiBold</vt:lpstr>
      <vt:lpstr>„Office“ tema</vt:lpstr>
      <vt:lpstr>„PowerPoint“ pateiktis</vt:lpstr>
      <vt:lpstr>„PowerPoint“ pateiktis</vt:lpstr>
      <vt:lpstr>„PowerPoint“ pateiktis</vt:lpstr>
      <vt:lpstr>„PowerPoint“ pateiktis</vt:lpstr>
    </vt:vector>
  </TitlesOfParts>
  <Company>LR Vyriausybes kanceliarija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Aurimas Guščius</dc:creator>
  <cp:lastModifiedBy>Aurimas Guščius</cp:lastModifiedBy>
  <cp:revision>11</cp:revision>
  <cp:lastPrinted>2026-02-12T12:33:11Z</cp:lastPrinted>
  <dcterms:created xsi:type="dcterms:W3CDTF">2024-12-10T12:36:57Z</dcterms:created>
  <dcterms:modified xsi:type="dcterms:W3CDTF">2026-02-25T10:16:07Z</dcterms:modified>
</cp:coreProperties>
</file>