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9" r:id="rId4"/>
    <p:sldMasterId id="2147483648" r:id="rId5"/>
    <p:sldMasterId id="2147483786" r:id="rId6"/>
    <p:sldMasterId id="2147483800" r:id="rId7"/>
    <p:sldMasterId id="2147483855" r:id="rId8"/>
    <p:sldMasterId id="2147483963" r:id="rId9"/>
  </p:sldMasterIdLst>
  <p:notesMasterIdLst>
    <p:notesMasterId r:id="rId50"/>
  </p:notesMasterIdLst>
  <p:sldIdLst>
    <p:sldId id="2867" r:id="rId10"/>
    <p:sldId id="2886" r:id="rId11"/>
    <p:sldId id="2967" r:id="rId12"/>
    <p:sldId id="2964" r:id="rId13"/>
    <p:sldId id="2938" r:id="rId14"/>
    <p:sldId id="2982" r:id="rId15"/>
    <p:sldId id="2983" r:id="rId16"/>
    <p:sldId id="2984" r:id="rId17"/>
    <p:sldId id="2887" r:id="rId18"/>
    <p:sldId id="2948" r:id="rId19"/>
    <p:sldId id="2949" r:id="rId20"/>
    <p:sldId id="2951" r:id="rId21"/>
    <p:sldId id="2950" r:id="rId22"/>
    <p:sldId id="2953" r:id="rId23"/>
    <p:sldId id="2954" r:id="rId24"/>
    <p:sldId id="2955" r:id="rId25"/>
    <p:sldId id="2956" r:id="rId26"/>
    <p:sldId id="2903" r:id="rId27"/>
    <p:sldId id="268" r:id="rId28"/>
    <p:sldId id="339" r:id="rId29"/>
    <p:sldId id="1340" r:id="rId30"/>
    <p:sldId id="287" r:id="rId31"/>
    <p:sldId id="283" r:id="rId32"/>
    <p:sldId id="263" r:id="rId33"/>
    <p:sldId id="2985" r:id="rId34"/>
    <p:sldId id="2874" r:id="rId35"/>
    <p:sldId id="2881" r:id="rId36"/>
    <p:sldId id="2906" r:id="rId37"/>
    <p:sldId id="2908" r:id="rId38"/>
    <p:sldId id="2913" r:id="rId39"/>
    <p:sldId id="2911" r:id="rId40"/>
    <p:sldId id="2986" r:id="rId41"/>
    <p:sldId id="2914" r:id="rId42"/>
    <p:sldId id="2907" r:id="rId43"/>
    <p:sldId id="2912" r:id="rId44"/>
    <p:sldId id="2909" r:id="rId45"/>
    <p:sldId id="2902" r:id="rId46"/>
    <p:sldId id="2917" r:id="rId47"/>
    <p:sldId id="2918" r:id="rId48"/>
    <p:sldId id="2971" r:id="rId49"/>
  </p:sldIdLst>
  <p:sldSz cx="12192000" cy="6858000"/>
  <p:notesSz cx="6858000" cy="9144000"/>
  <p:embeddedFontLst>
    <p:embeddedFont>
      <p:font typeface="Inter" panose="020B0604020202020204" charset="0"/>
      <p:regular r:id="rId51"/>
      <p:bold r:id="rId52"/>
    </p:embeddedFont>
    <p:embeddedFont>
      <p:font typeface="Public Sans" pitchFamily="2" charset="-70"/>
      <p:regular r:id="rId53"/>
      <p:bold r:id="rId54"/>
      <p:italic r:id="rId55"/>
    </p:embeddedFont>
    <p:embeddedFont>
      <p:font typeface="Public Sans Medium" pitchFamily="2" charset="-70"/>
      <p:regular r:id="rId56"/>
    </p:embeddedFont>
    <p:embeddedFont>
      <p:font typeface="Public Sans SemiBold" pitchFamily="2" charset="-70"/>
      <p:bold r:id="rId57"/>
    </p:embeddedFont>
    <p:embeddedFont>
      <p:font typeface="Trebuchet MS" panose="020B0603020202020204" pitchFamily="34" charset="0"/>
      <p:regular r:id="rId58"/>
      <p:bold r:id="rId59"/>
      <p:italic r:id="rId60"/>
      <p:boldItalic r:id="rId61"/>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856" userDrawn="1">
          <p15:clr>
            <a:srgbClr val="A4A3A4"/>
          </p15:clr>
        </p15:guide>
        <p15:guide id="2" orient="horz" pos="686" userDrawn="1">
          <p15:clr>
            <a:srgbClr val="A4A3A4"/>
          </p15:clr>
        </p15:guide>
        <p15:guide id="3" pos="302" userDrawn="1">
          <p15:clr>
            <a:srgbClr val="A4A3A4"/>
          </p15:clr>
        </p15:guide>
        <p15:guide id="4" orient="horz" pos="3816" userDrawn="1">
          <p15:clr>
            <a:srgbClr val="A4A3A4"/>
          </p15:clr>
        </p15:guide>
        <p15:guide id="5" orient="horz" pos="278" userDrawn="1">
          <p15:clr>
            <a:srgbClr val="A4A3A4"/>
          </p15:clr>
        </p15:guide>
        <p15:guide id="6" pos="7378" userDrawn="1">
          <p15:clr>
            <a:srgbClr val="A4A3A4"/>
          </p15:clr>
        </p15:guide>
        <p15:guide id="7" orient="horz" pos="913" userDrawn="1">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85" roundtripDataSignature="AMtx7mh7NR/r20ba9dU+YWIQeRsU1WJij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61AD71-F935-5451-4618-07E505B717A8}" name="Indrė Adomavičiūtė – Grigonienė" initials="IG" userId="S::indre.adomaviciute@strata.gov.lt::29b4d282-d770-455c-89db-938bd8083181" providerId="AD"/>
  <p188:author id="{2EF0E4A7-A932-2696-4F29-5963D37D9845}" name="Dovilė Gaižauskienė" initials="DG" userId="S::dovile.gaizauskiene@strata.gov.lt::6e8d03ff-18a3-4424-8aa6-e39f52566148" providerId="AD"/>
  <p188:author id="{6E60E5E6-0023-1C64-0375-6249A75CE29A}" name="Guoda Cibaitė" initials="GC" userId="S::guoda.cibaite@strata.gov.lt::63c515d2-f960-4a33-a80f-fa3e3cbb9b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551"/>
    <a:srgbClr val="03175C"/>
    <a:srgbClr val="060452"/>
    <a:srgbClr val="060553"/>
    <a:srgbClr val="04175C"/>
    <a:srgbClr val="044ECF"/>
    <a:srgbClr val="0F64F7"/>
    <a:srgbClr val="1AC095"/>
    <a:srgbClr val="7A003B"/>
    <a:srgbClr val="240B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C38B4E-C56C-45DB-A6A8-F59A00C55EC3}" v="58" dt="2026-06-16T11:53:38.568"/>
  </p1510:revLst>
</p1510:revInfo>
</file>

<file path=ppt/tableStyles.xml><?xml version="1.0" encoding="utf-8"?>
<a:tblStyleLst xmlns:a="http://schemas.openxmlformats.org/drawingml/2006/main" def="{08B6CDE3-792A-4DED-9179-A69BC3242D57}">
  <a:tblStyle styleId="{08B6CDE3-792A-4DED-9179-A69BC3242D57}"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F"/>
          </a:solidFill>
        </a:fill>
      </a:tcStyle>
    </a:wholeTbl>
    <a:band1H>
      <a:tcTxStyle/>
      <a:tcStyle>
        <a:tcBdr/>
        <a:fill>
          <a:solidFill>
            <a:srgbClr val="CBCFDF"/>
          </a:solidFill>
        </a:fill>
      </a:tcStyle>
    </a:band1H>
    <a:band2H>
      <a:tcTxStyle/>
      <a:tcStyle>
        <a:tcBdr/>
      </a:tcStyle>
    </a:band2H>
    <a:band1V>
      <a:tcTxStyle/>
      <a:tcStyle>
        <a:tcBdr/>
        <a:fill>
          <a:solidFill>
            <a:srgbClr val="CBCFDF"/>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724" autoAdjust="0"/>
  </p:normalViewPr>
  <p:slideViewPr>
    <p:cSldViewPr snapToGrid="0">
      <p:cViewPr>
        <p:scale>
          <a:sx n="98" d="100"/>
          <a:sy n="98" d="100"/>
        </p:scale>
        <p:origin x="1074" y="90"/>
      </p:cViewPr>
      <p:guideLst>
        <p:guide pos="6856"/>
        <p:guide orient="horz" pos="686"/>
        <p:guide pos="302"/>
        <p:guide orient="horz" pos="3816"/>
        <p:guide orient="horz" pos="278"/>
        <p:guide pos="7378"/>
        <p:guide orient="horz" pos="91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89" Type="http://schemas.openxmlformats.org/officeDocument/2006/relationships/tableStyles" Target="tableStyles.xml"/><Relationship Id="rId7" Type="http://schemas.openxmlformats.org/officeDocument/2006/relationships/slideMaster" Target="slideMasters/slideMaster4.xml"/><Relationship Id="rId92"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font" Target="fonts/font3.fntdata"/><Relationship Id="rId58" Type="http://schemas.openxmlformats.org/officeDocument/2006/relationships/font" Target="fonts/font8.fntdata"/><Relationship Id="rId87"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11.fntdata"/><Relationship Id="rId90" Type="http://schemas.microsoft.com/office/2016/11/relationships/changesInfo" Target="changesInfos/changesInfo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font" Target="fonts/font6.fntdata"/><Relationship Id="rId8" Type="http://schemas.openxmlformats.org/officeDocument/2006/relationships/slideMaster" Target="slideMasters/slideMaster5.xml"/><Relationship Id="rId51" Type="http://schemas.openxmlformats.org/officeDocument/2006/relationships/font" Target="fonts/font1.fntdata"/><Relationship Id="rId85"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9.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4.fntdata"/><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font" Target="fonts/font7.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2.fntdata"/><Relationship Id="rId60" Type="http://schemas.openxmlformats.org/officeDocument/2006/relationships/font" Target="fonts/font10.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notesMaster" Target="notesMasters/notesMaster1.xml"/><Relationship Id="rId55"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stė Rinkevičiūtė" userId="86f5680b-699e-4f7d-b164-994443411392" providerId="ADAL" clId="{143D0C35-85E4-4020-B1BC-F7B714EC6919}"/>
    <pc:docChg chg="undo custSel addSld delSld modSld delMainMaster">
      <pc:chgData name="Aistė Rinkevičiūtė" userId="86f5680b-699e-4f7d-b164-994443411392" providerId="ADAL" clId="{143D0C35-85E4-4020-B1BC-F7B714EC6919}" dt="2026-06-16T11:53:38.568" v="5056"/>
      <pc:docMkLst>
        <pc:docMk/>
      </pc:docMkLst>
      <pc:sldChg chg="del">
        <pc:chgData name="Aistė Rinkevičiūtė" userId="86f5680b-699e-4f7d-b164-994443411392" providerId="ADAL" clId="{143D0C35-85E4-4020-B1BC-F7B714EC6919}" dt="2026-06-15T09:55:27.238" v="4987" actId="47"/>
        <pc:sldMkLst>
          <pc:docMk/>
          <pc:sldMk cId="4134178642" sldId="260"/>
        </pc:sldMkLst>
      </pc:sldChg>
      <pc:sldChg chg="del">
        <pc:chgData name="Aistė Rinkevičiūtė" userId="86f5680b-699e-4f7d-b164-994443411392" providerId="ADAL" clId="{143D0C35-85E4-4020-B1BC-F7B714EC6919}" dt="2026-06-15T09:55:27.849" v="4988" actId="47"/>
        <pc:sldMkLst>
          <pc:docMk/>
          <pc:sldMk cId="1368533722" sldId="262"/>
        </pc:sldMkLst>
      </pc:sldChg>
      <pc:sldChg chg="add del">
        <pc:chgData name="Aistė Rinkevičiūtė" userId="86f5680b-699e-4f7d-b164-994443411392" providerId="ADAL" clId="{143D0C35-85E4-4020-B1BC-F7B714EC6919}" dt="2026-06-16T11:53:38.568" v="5056"/>
        <pc:sldMkLst>
          <pc:docMk/>
          <pc:sldMk cId="3423573287" sldId="263"/>
        </pc:sldMkLst>
      </pc:sldChg>
      <pc:sldChg chg="del">
        <pc:chgData name="Aistė Rinkevičiūtė" userId="86f5680b-699e-4f7d-b164-994443411392" providerId="ADAL" clId="{143D0C35-85E4-4020-B1BC-F7B714EC6919}" dt="2026-06-15T09:55:25.468" v="4985" actId="47"/>
        <pc:sldMkLst>
          <pc:docMk/>
          <pc:sldMk cId="3513255381" sldId="263"/>
        </pc:sldMkLst>
      </pc:sldChg>
      <pc:sldChg chg="del">
        <pc:chgData name="Aistė Rinkevičiūtė" userId="86f5680b-699e-4f7d-b164-994443411392" providerId="ADAL" clId="{143D0C35-85E4-4020-B1BC-F7B714EC6919}" dt="2026-06-15T09:55:26.213" v="4986" actId="47"/>
        <pc:sldMkLst>
          <pc:docMk/>
          <pc:sldMk cId="15161696" sldId="264"/>
        </pc:sldMkLst>
      </pc:sldChg>
      <pc:sldChg chg="del">
        <pc:chgData name="Aistė Rinkevičiūtė" userId="86f5680b-699e-4f7d-b164-994443411392" providerId="ADAL" clId="{143D0C35-85E4-4020-B1BC-F7B714EC6919}" dt="2026-06-15T09:55:28.643" v="4989" actId="47"/>
        <pc:sldMkLst>
          <pc:docMk/>
          <pc:sldMk cId="1690429561" sldId="266"/>
        </pc:sldMkLst>
      </pc:sldChg>
      <pc:sldChg chg="modSp add del mod">
        <pc:chgData name="Aistė Rinkevičiūtė" userId="86f5680b-699e-4f7d-b164-994443411392" providerId="ADAL" clId="{143D0C35-85E4-4020-B1BC-F7B714EC6919}" dt="2026-06-16T11:53:05.515" v="5042"/>
        <pc:sldMkLst>
          <pc:docMk/>
          <pc:sldMk cId="4279419257" sldId="268"/>
        </pc:sldMkLst>
        <pc:spChg chg="mod">
          <ac:chgData name="Aistė Rinkevičiūtė" userId="86f5680b-699e-4f7d-b164-994443411392" providerId="ADAL" clId="{143D0C35-85E4-4020-B1BC-F7B714EC6919}" dt="2026-06-16T11:53:05.479" v="5041"/>
          <ac:spMkLst>
            <pc:docMk/>
            <pc:sldMk cId="4279419257" sldId="268"/>
            <ac:spMk id="6" creationId="{63275A5D-ADA4-BD53-4FC1-39C4319C8AFD}"/>
          </ac:spMkLst>
        </pc:spChg>
      </pc:sldChg>
      <pc:sldChg chg="add del">
        <pc:chgData name="Aistė Rinkevičiūtė" userId="86f5680b-699e-4f7d-b164-994443411392" providerId="ADAL" clId="{143D0C35-85E4-4020-B1BC-F7B714EC6919}" dt="2026-06-16T11:53:30.021" v="5053"/>
        <pc:sldMkLst>
          <pc:docMk/>
          <pc:sldMk cId="3557519236" sldId="283"/>
        </pc:sldMkLst>
      </pc:sldChg>
      <pc:sldChg chg="del">
        <pc:chgData name="Aistė Rinkevičiūtė" userId="86f5680b-699e-4f7d-b164-994443411392" providerId="ADAL" clId="{143D0C35-85E4-4020-B1BC-F7B714EC6919}" dt="2026-06-15T09:55:20.685" v="4978" actId="47"/>
        <pc:sldMkLst>
          <pc:docMk/>
          <pc:sldMk cId="2107529602" sldId="285"/>
        </pc:sldMkLst>
      </pc:sldChg>
      <pc:sldChg chg="modSp add del mod">
        <pc:chgData name="Aistė Rinkevičiūtė" userId="86f5680b-699e-4f7d-b164-994443411392" providerId="ADAL" clId="{143D0C35-85E4-4020-B1BC-F7B714EC6919}" dt="2026-06-16T11:53:23.037" v="5050"/>
        <pc:sldMkLst>
          <pc:docMk/>
          <pc:sldMk cId="3586872167" sldId="287"/>
        </pc:sldMkLst>
        <pc:spChg chg="mod">
          <ac:chgData name="Aistė Rinkevičiūtė" userId="86f5680b-699e-4f7d-b164-994443411392" providerId="ADAL" clId="{143D0C35-85E4-4020-B1BC-F7B714EC6919}" dt="2026-06-16T11:53:22.875" v="5049"/>
          <ac:spMkLst>
            <pc:docMk/>
            <pc:sldMk cId="3586872167" sldId="287"/>
            <ac:spMk id="6" creationId="{00E78F11-E9CE-4434-8909-79DBCE8527ED}"/>
          </ac:spMkLst>
        </pc:spChg>
      </pc:sldChg>
      <pc:sldChg chg="del">
        <pc:chgData name="Aistė Rinkevičiūtė" userId="86f5680b-699e-4f7d-b164-994443411392" providerId="ADAL" clId="{143D0C35-85E4-4020-B1BC-F7B714EC6919}" dt="2026-06-15T09:55:23.468" v="4982" actId="47"/>
        <pc:sldMkLst>
          <pc:docMk/>
          <pc:sldMk cId="1753138203" sldId="288"/>
        </pc:sldMkLst>
      </pc:sldChg>
      <pc:sldChg chg="del">
        <pc:chgData name="Aistė Rinkevičiūtė" userId="86f5680b-699e-4f7d-b164-994443411392" providerId="ADAL" clId="{143D0C35-85E4-4020-B1BC-F7B714EC6919}" dt="2026-06-15T09:55:21.601" v="4980" actId="47"/>
        <pc:sldMkLst>
          <pc:docMk/>
          <pc:sldMk cId="1549040100" sldId="294"/>
        </pc:sldMkLst>
      </pc:sldChg>
      <pc:sldChg chg="del">
        <pc:chgData name="Aistė Rinkevičiūtė" userId="86f5680b-699e-4f7d-b164-994443411392" providerId="ADAL" clId="{143D0C35-85E4-4020-B1BC-F7B714EC6919}" dt="2026-06-15T09:55:24.333" v="4983" actId="47"/>
        <pc:sldMkLst>
          <pc:docMk/>
          <pc:sldMk cId="3684221064" sldId="301"/>
        </pc:sldMkLst>
      </pc:sldChg>
      <pc:sldChg chg="del">
        <pc:chgData name="Aistė Rinkevičiūtė" userId="86f5680b-699e-4f7d-b164-994443411392" providerId="ADAL" clId="{143D0C35-85E4-4020-B1BC-F7B714EC6919}" dt="2026-06-15T09:55:21.151" v="4979" actId="47"/>
        <pc:sldMkLst>
          <pc:docMk/>
          <pc:sldMk cId="2829364193" sldId="303"/>
        </pc:sldMkLst>
      </pc:sldChg>
      <pc:sldChg chg="del">
        <pc:chgData name="Aistė Rinkevičiūtė" userId="86f5680b-699e-4f7d-b164-994443411392" providerId="ADAL" clId="{143D0C35-85E4-4020-B1BC-F7B714EC6919}" dt="2026-06-15T09:55:20.090" v="4977" actId="47"/>
        <pc:sldMkLst>
          <pc:docMk/>
          <pc:sldMk cId="400992964" sldId="307"/>
        </pc:sldMkLst>
      </pc:sldChg>
      <pc:sldChg chg="modSp add del mod">
        <pc:chgData name="Aistė Rinkevičiūtė" userId="86f5680b-699e-4f7d-b164-994443411392" providerId="ADAL" clId="{143D0C35-85E4-4020-B1BC-F7B714EC6919}" dt="2026-06-16T11:52:57.231" v="5037"/>
        <pc:sldMkLst>
          <pc:docMk/>
          <pc:sldMk cId="654617274" sldId="339"/>
        </pc:sldMkLst>
        <pc:spChg chg="mod">
          <ac:chgData name="Aistė Rinkevičiūtė" userId="86f5680b-699e-4f7d-b164-994443411392" providerId="ADAL" clId="{143D0C35-85E4-4020-B1BC-F7B714EC6919}" dt="2026-06-16T11:52:57.042" v="5036"/>
          <ac:spMkLst>
            <pc:docMk/>
            <pc:sldMk cId="654617274" sldId="339"/>
            <ac:spMk id="4" creationId="{90F6A408-ACDE-4A83-AE91-F0C96A087508}"/>
          </ac:spMkLst>
        </pc:spChg>
        <pc:spChg chg="mod">
          <ac:chgData name="Aistė Rinkevičiūtė" userId="86f5680b-699e-4f7d-b164-994443411392" providerId="ADAL" clId="{143D0C35-85E4-4020-B1BC-F7B714EC6919}" dt="2026-06-16T11:52:57.042" v="5036"/>
          <ac:spMkLst>
            <pc:docMk/>
            <pc:sldMk cId="654617274" sldId="339"/>
            <ac:spMk id="6" creationId="{28E9152F-9F6D-48CB-A8B8-2137E73D5EA1}"/>
          </ac:spMkLst>
        </pc:spChg>
        <pc:spChg chg="mod">
          <ac:chgData name="Aistė Rinkevičiūtė" userId="86f5680b-699e-4f7d-b164-994443411392" providerId="ADAL" clId="{143D0C35-85E4-4020-B1BC-F7B714EC6919}" dt="2026-06-16T11:52:57.042" v="5036"/>
          <ac:spMkLst>
            <pc:docMk/>
            <pc:sldMk cId="654617274" sldId="339"/>
            <ac:spMk id="7" creationId="{1C91C6B3-FB81-4F98-92D8-FEA339E074F3}"/>
          </ac:spMkLst>
        </pc:spChg>
        <pc:spChg chg="mod">
          <ac:chgData name="Aistė Rinkevičiūtė" userId="86f5680b-699e-4f7d-b164-994443411392" providerId="ADAL" clId="{143D0C35-85E4-4020-B1BC-F7B714EC6919}" dt="2026-06-16T11:52:57.042" v="5036"/>
          <ac:spMkLst>
            <pc:docMk/>
            <pc:sldMk cId="654617274" sldId="339"/>
            <ac:spMk id="10" creationId="{4CFF1D1C-D8A9-4371-AA17-690E6FCE4EA0}"/>
          </ac:spMkLst>
        </pc:spChg>
        <pc:spChg chg="mod">
          <ac:chgData name="Aistė Rinkevičiūtė" userId="86f5680b-699e-4f7d-b164-994443411392" providerId="ADAL" clId="{143D0C35-85E4-4020-B1BC-F7B714EC6919}" dt="2026-06-16T11:52:57.042" v="5036"/>
          <ac:spMkLst>
            <pc:docMk/>
            <pc:sldMk cId="654617274" sldId="339"/>
            <ac:spMk id="11" creationId="{ADA10CAC-067B-4CE7-B20C-45C651A6BE09}"/>
          </ac:spMkLst>
        </pc:spChg>
      </pc:sldChg>
      <pc:sldChg chg="del">
        <pc:chgData name="Aistė Rinkevičiūtė" userId="86f5680b-699e-4f7d-b164-994443411392" providerId="ADAL" clId="{143D0C35-85E4-4020-B1BC-F7B714EC6919}" dt="2026-06-15T09:55:24.901" v="4984" actId="47"/>
        <pc:sldMkLst>
          <pc:docMk/>
          <pc:sldMk cId="4049977877" sldId="1337"/>
        </pc:sldMkLst>
      </pc:sldChg>
      <pc:sldChg chg="add del">
        <pc:chgData name="Aistė Rinkevičiūtė" userId="86f5680b-699e-4f7d-b164-994443411392" providerId="ADAL" clId="{143D0C35-85E4-4020-B1BC-F7B714EC6919}" dt="2026-06-16T11:53:14.818" v="5045"/>
        <pc:sldMkLst>
          <pc:docMk/>
          <pc:sldMk cId="3030853174" sldId="1340"/>
        </pc:sldMkLst>
      </pc:sldChg>
      <pc:sldChg chg="del">
        <pc:chgData name="Aistė Rinkevičiūtė" userId="86f5680b-699e-4f7d-b164-994443411392" providerId="ADAL" clId="{143D0C35-85E4-4020-B1BC-F7B714EC6919}" dt="2026-06-15T09:55:11.878" v="4974" actId="47"/>
        <pc:sldMkLst>
          <pc:docMk/>
          <pc:sldMk cId="2458366142" sldId="2065"/>
        </pc:sldMkLst>
      </pc:sldChg>
      <pc:sldChg chg="modSp mod">
        <pc:chgData name="Aistė Rinkevičiūtė" userId="86f5680b-699e-4f7d-b164-994443411392" providerId="ADAL" clId="{143D0C35-85E4-4020-B1BC-F7B714EC6919}" dt="2026-06-08T09:53:04.189" v="104" actId="20577"/>
        <pc:sldMkLst>
          <pc:docMk/>
          <pc:sldMk cId="982865358" sldId="2867"/>
        </pc:sldMkLst>
        <pc:spChg chg="mod">
          <ac:chgData name="Aistė Rinkevičiūtė" userId="86f5680b-699e-4f7d-b164-994443411392" providerId="ADAL" clId="{143D0C35-85E4-4020-B1BC-F7B714EC6919}" dt="2026-06-08T09:53:04.189" v="104" actId="20577"/>
          <ac:spMkLst>
            <pc:docMk/>
            <pc:sldMk cId="982865358" sldId="2867"/>
            <ac:spMk id="7" creationId="{D28B56F7-0698-63BF-A81E-602BEAE7E292}"/>
          </ac:spMkLst>
        </pc:spChg>
      </pc:sldChg>
      <pc:sldChg chg="add setBg">
        <pc:chgData name="Aistė Rinkevičiūtė" userId="86f5680b-699e-4f7d-b164-994443411392" providerId="ADAL" clId="{143D0C35-85E4-4020-B1BC-F7B714EC6919}" dt="2026-06-15T12:29:02.022" v="5000"/>
        <pc:sldMkLst>
          <pc:docMk/>
          <pc:sldMk cId="3374698835" sldId="2874"/>
        </pc:sldMkLst>
      </pc:sldChg>
      <pc:sldChg chg="add">
        <pc:chgData name="Aistė Rinkevičiūtė" userId="86f5680b-699e-4f7d-b164-994443411392" providerId="ADAL" clId="{143D0C35-85E4-4020-B1BC-F7B714EC6919}" dt="2026-06-15T12:29:08.080" v="5001"/>
        <pc:sldMkLst>
          <pc:docMk/>
          <pc:sldMk cId="1610075039" sldId="2881"/>
        </pc:sldMkLst>
      </pc:sldChg>
      <pc:sldChg chg="modSp mod setBg">
        <pc:chgData name="Aistė Rinkevičiūtė" userId="86f5680b-699e-4f7d-b164-994443411392" providerId="ADAL" clId="{143D0C35-85E4-4020-B1BC-F7B714EC6919}" dt="2026-06-15T09:52:16.269" v="4944"/>
        <pc:sldMkLst>
          <pc:docMk/>
          <pc:sldMk cId="1522770535" sldId="2886"/>
        </pc:sldMkLst>
        <pc:spChg chg="mod">
          <ac:chgData name="Aistė Rinkevičiūtė" userId="86f5680b-699e-4f7d-b164-994443411392" providerId="ADAL" clId="{143D0C35-85E4-4020-B1BC-F7B714EC6919}" dt="2026-06-15T09:52:16.269" v="4944"/>
          <ac:spMkLst>
            <pc:docMk/>
            <pc:sldMk cId="1522770535" sldId="2886"/>
            <ac:spMk id="8" creationId="{04D82DD3-1933-7E00-71E0-EC33B6679D8A}"/>
          </ac:spMkLst>
        </pc:spChg>
      </pc:sldChg>
      <pc:sldChg chg="add">
        <pc:chgData name="Aistė Rinkevičiūtė" userId="86f5680b-699e-4f7d-b164-994443411392" providerId="ADAL" clId="{143D0C35-85E4-4020-B1BC-F7B714EC6919}" dt="2026-06-15T09:53:30.480" v="4959"/>
        <pc:sldMkLst>
          <pc:docMk/>
          <pc:sldMk cId="2526935265" sldId="2887"/>
        </pc:sldMkLst>
      </pc:sldChg>
      <pc:sldChg chg="add">
        <pc:chgData name="Aistė Rinkevičiūtė" userId="86f5680b-699e-4f7d-b164-994443411392" providerId="ADAL" clId="{143D0C35-85E4-4020-B1BC-F7B714EC6919}" dt="2026-06-15T12:30:19.060" v="5012"/>
        <pc:sldMkLst>
          <pc:docMk/>
          <pc:sldMk cId="545258052" sldId="2902"/>
        </pc:sldMkLst>
      </pc:sldChg>
      <pc:sldChg chg="add del setBg">
        <pc:chgData name="Aistė Rinkevičiūtė" userId="86f5680b-699e-4f7d-b164-994443411392" providerId="ADAL" clId="{143D0C35-85E4-4020-B1BC-F7B714EC6919}" dt="2026-06-15T09:54:37.238" v="4970"/>
        <pc:sldMkLst>
          <pc:docMk/>
          <pc:sldMk cId="946429079" sldId="2903"/>
        </pc:sldMkLst>
      </pc:sldChg>
      <pc:sldChg chg="add">
        <pc:chgData name="Aistė Rinkevičiūtė" userId="86f5680b-699e-4f7d-b164-994443411392" providerId="ADAL" clId="{143D0C35-85E4-4020-B1BC-F7B714EC6919}" dt="2026-06-15T12:29:14.639" v="5002"/>
        <pc:sldMkLst>
          <pc:docMk/>
          <pc:sldMk cId="2859554465" sldId="2906"/>
        </pc:sldMkLst>
      </pc:sldChg>
      <pc:sldChg chg="add">
        <pc:chgData name="Aistė Rinkevičiūtė" userId="86f5680b-699e-4f7d-b164-994443411392" providerId="ADAL" clId="{143D0C35-85E4-4020-B1BC-F7B714EC6919}" dt="2026-06-15T12:29:50.898" v="5008"/>
        <pc:sldMkLst>
          <pc:docMk/>
          <pc:sldMk cId="463079220" sldId="2907"/>
        </pc:sldMkLst>
      </pc:sldChg>
      <pc:sldChg chg="add">
        <pc:chgData name="Aistė Rinkevičiūtė" userId="86f5680b-699e-4f7d-b164-994443411392" providerId="ADAL" clId="{143D0C35-85E4-4020-B1BC-F7B714EC6919}" dt="2026-06-15T12:29:20.595" v="5003"/>
        <pc:sldMkLst>
          <pc:docMk/>
          <pc:sldMk cId="1962953069" sldId="2908"/>
        </pc:sldMkLst>
      </pc:sldChg>
      <pc:sldChg chg="add">
        <pc:chgData name="Aistė Rinkevičiūtė" userId="86f5680b-699e-4f7d-b164-994443411392" providerId="ADAL" clId="{143D0C35-85E4-4020-B1BC-F7B714EC6919}" dt="2026-06-15T12:30:06.310" v="5011"/>
        <pc:sldMkLst>
          <pc:docMk/>
          <pc:sldMk cId="1085581292" sldId="2909"/>
        </pc:sldMkLst>
      </pc:sldChg>
      <pc:sldChg chg="add">
        <pc:chgData name="Aistė Rinkevičiūtė" userId="86f5680b-699e-4f7d-b164-994443411392" providerId="ADAL" clId="{143D0C35-85E4-4020-B1BC-F7B714EC6919}" dt="2026-06-15T12:29:32.677" v="5005"/>
        <pc:sldMkLst>
          <pc:docMk/>
          <pc:sldMk cId="3487227417" sldId="2911"/>
        </pc:sldMkLst>
      </pc:sldChg>
      <pc:sldChg chg="delSp add setBg delDesignElem">
        <pc:chgData name="Aistė Rinkevičiūtė" userId="86f5680b-699e-4f7d-b164-994443411392" providerId="ADAL" clId="{143D0C35-85E4-4020-B1BC-F7B714EC6919}" dt="2026-06-15T12:29:56.446" v="5010"/>
        <pc:sldMkLst>
          <pc:docMk/>
          <pc:sldMk cId="2481655261" sldId="2912"/>
        </pc:sldMkLst>
        <pc:spChg chg="del">
          <ac:chgData name="Aistė Rinkevičiūtė" userId="86f5680b-699e-4f7d-b164-994443411392" providerId="ADAL" clId="{143D0C35-85E4-4020-B1BC-F7B714EC6919}" dt="2026-06-15T12:29:56.446" v="5010"/>
          <ac:spMkLst>
            <pc:docMk/>
            <pc:sldMk cId="2481655261" sldId="2912"/>
            <ac:spMk id="11" creationId="{1A95671B-3CC6-4792-9114-B74FAEA224E6}"/>
          </ac:spMkLst>
        </pc:spChg>
      </pc:sldChg>
      <pc:sldChg chg="add">
        <pc:chgData name="Aistė Rinkevičiūtė" userId="86f5680b-699e-4f7d-b164-994443411392" providerId="ADAL" clId="{143D0C35-85E4-4020-B1BC-F7B714EC6919}" dt="2026-06-15T12:29:26.501" v="5004"/>
        <pc:sldMkLst>
          <pc:docMk/>
          <pc:sldMk cId="3503980380" sldId="2913"/>
        </pc:sldMkLst>
      </pc:sldChg>
      <pc:sldChg chg="add">
        <pc:chgData name="Aistė Rinkevičiūtė" userId="86f5680b-699e-4f7d-b164-994443411392" providerId="ADAL" clId="{143D0C35-85E4-4020-B1BC-F7B714EC6919}" dt="2026-06-15T12:29:44.802" v="5007"/>
        <pc:sldMkLst>
          <pc:docMk/>
          <pc:sldMk cId="2958759158" sldId="2914"/>
        </pc:sldMkLst>
      </pc:sldChg>
      <pc:sldChg chg="add">
        <pc:chgData name="Aistė Rinkevičiūtė" userId="86f5680b-699e-4f7d-b164-994443411392" providerId="ADAL" clId="{143D0C35-85E4-4020-B1BC-F7B714EC6919}" dt="2026-06-15T12:30:25.184" v="5013"/>
        <pc:sldMkLst>
          <pc:docMk/>
          <pc:sldMk cId="1257498650" sldId="2917"/>
        </pc:sldMkLst>
      </pc:sldChg>
      <pc:sldChg chg="add del setBg">
        <pc:chgData name="Aistė Rinkevičiūtė" userId="86f5680b-699e-4f7d-b164-994443411392" providerId="ADAL" clId="{143D0C35-85E4-4020-B1BC-F7B714EC6919}" dt="2026-06-15T12:30:37.321" v="5016"/>
        <pc:sldMkLst>
          <pc:docMk/>
          <pc:sldMk cId="4193773084" sldId="2918"/>
        </pc:sldMkLst>
      </pc:sldChg>
      <pc:sldChg chg="addSp delSp modSp mod modNotesTx">
        <pc:chgData name="Aistė Rinkevičiūtė" userId="86f5680b-699e-4f7d-b164-994443411392" providerId="ADAL" clId="{143D0C35-85E4-4020-B1BC-F7B714EC6919}" dt="2026-06-09T12:06:53.156" v="3363" actId="20577"/>
        <pc:sldMkLst>
          <pc:docMk/>
          <pc:sldMk cId="3838477442" sldId="2938"/>
        </pc:sldMkLst>
        <pc:spChg chg="mod">
          <ac:chgData name="Aistė Rinkevičiūtė" userId="86f5680b-699e-4f7d-b164-994443411392" providerId="ADAL" clId="{143D0C35-85E4-4020-B1BC-F7B714EC6919}" dt="2026-06-09T06:16:17.932" v="724" actId="20577"/>
          <ac:spMkLst>
            <pc:docMk/>
            <pc:sldMk cId="3838477442" sldId="2938"/>
            <ac:spMk id="4" creationId="{E5FADE2E-5BFE-4EBD-BD6E-91294D1D9927}"/>
          </ac:spMkLst>
        </pc:spChg>
        <pc:graphicFrameChg chg="add mod modGraphic">
          <ac:chgData name="Aistė Rinkevičiūtė" userId="86f5680b-699e-4f7d-b164-994443411392" providerId="ADAL" clId="{143D0C35-85E4-4020-B1BC-F7B714EC6919}" dt="2026-06-09T06:18:12.390" v="741" actId="12090"/>
          <ac:graphicFrameMkLst>
            <pc:docMk/>
            <pc:sldMk cId="3838477442" sldId="2938"/>
            <ac:graphicFrameMk id="2" creationId="{47E3D0AA-634E-1F4E-101F-8C82ACCF6524}"/>
          </ac:graphicFrameMkLst>
        </pc:graphicFrameChg>
      </pc:sldChg>
      <pc:sldChg chg="add">
        <pc:chgData name="Aistė Rinkevičiūtė" userId="86f5680b-699e-4f7d-b164-994443411392" providerId="ADAL" clId="{143D0C35-85E4-4020-B1BC-F7B714EC6919}" dt="2026-06-15T09:53:39.876" v="4960"/>
        <pc:sldMkLst>
          <pc:docMk/>
          <pc:sldMk cId="1503310493" sldId="2948"/>
        </pc:sldMkLst>
      </pc:sldChg>
      <pc:sldChg chg="add">
        <pc:chgData name="Aistė Rinkevičiūtė" userId="86f5680b-699e-4f7d-b164-994443411392" providerId="ADAL" clId="{143D0C35-85E4-4020-B1BC-F7B714EC6919}" dt="2026-06-15T09:53:49.076" v="4961"/>
        <pc:sldMkLst>
          <pc:docMk/>
          <pc:sldMk cId="2025219808" sldId="2949"/>
        </pc:sldMkLst>
      </pc:sldChg>
      <pc:sldChg chg="add">
        <pc:chgData name="Aistė Rinkevičiūtė" userId="86f5680b-699e-4f7d-b164-994443411392" providerId="ADAL" clId="{143D0C35-85E4-4020-B1BC-F7B714EC6919}" dt="2026-06-15T09:54:01.741" v="4963"/>
        <pc:sldMkLst>
          <pc:docMk/>
          <pc:sldMk cId="3064923665" sldId="2950"/>
        </pc:sldMkLst>
      </pc:sldChg>
      <pc:sldChg chg="add">
        <pc:chgData name="Aistė Rinkevičiūtė" userId="86f5680b-699e-4f7d-b164-994443411392" providerId="ADAL" clId="{143D0C35-85E4-4020-B1BC-F7B714EC6919}" dt="2026-06-15T09:53:55.525" v="4962"/>
        <pc:sldMkLst>
          <pc:docMk/>
          <pc:sldMk cId="627313637" sldId="2951"/>
        </pc:sldMkLst>
      </pc:sldChg>
      <pc:sldChg chg="add">
        <pc:chgData name="Aistė Rinkevičiūtė" userId="86f5680b-699e-4f7d-b164-994443411392" providerId="ADAL" clId="{143D0C35-85E4-4020-B1BC-F7B714EC6919}" dt="2026-06-15T09:54:07.692" v="4964"/>
        <pc:sldMkLst>
          <pc:docMk/>
          <pc:sldMk cId="3673820337" sldId="2953"/>
        </pc:sldMkLst>
      </pc:sldChg>
      <pc:sldChg chg="add">
        <pc:chgData name="Aistė Rinkevičiūtė" userId="86f5680b-699e-4f7d-b164-994443411392" providerId="ADAL" clId="{143D0C35-85E4-4020-B1BC-F7B714EC6919}" dt="2026-06-15T09:54:14.689" v="4965"/>
        <pc:sldMkLst>
          <pc:docMk/>
          <pc:sldMk cId="2255213802" sldId="2954"/>
        </pc:sldMkLst>
      </pc:sldChg>
      <pc:sldChg chg="addSp delSp del mod">
        <pc:chgData name="Aistė Rinkevičiūtė" userId="86f5680b-699e-4f7d-b164-994443411392" providerId="ADAL" clId="{143D0C35-85E4-4020-B1BC-F7B714EC6919}" dt="2026-06-15T09:52:34.284" v="4946" actId="47"/>
        <pc:sldMkLst>
          <pc:docMk/>
          <pc:sldMk cId="3254032109" sldId="2954"/>
        </pc:sldMkLst>
      </pc:sldChg>
      <pc:sldChg chg="add">
        <pc:chgData name="Aistė Rinkevičiūtė" userId="86f5680b-699e-4f7d-b164-994443411392" providerId="ADAL" clId="{143D0C35-85E4-4020-B1BC-F7B714EC6919}" dt="2026-06-15T09:54:21.389" v="4966"/>
        <pc:sldMkLst>
          <pc:docMk/>
          <pc:sldMk cId="3768174568" sldId="2955"/>
        </pc:sldMkLst>
      </pc:sldChg>
      <pc:sldChg chg="del">
        <pc:chgData name="Aistė Rinkevičiūtė" userId="86f5680b-699e-4f7d-b164-994443411392" providerId="ADAL" clId="{143D0C35-85E4-4020-B1BC-F7B714EC6919}" dt="2026-06-15T09:52:36.650" v="4948" actId="47"/>
        <pc:sldMkLst>
          <pc:docMk/>
          <pc:sldMk cId="1539946435" sldId="2956"/>
        </pc:sldMkLst>
      </pc:sldChg>
      <pc:sldChg chg="add">
        <pc:chgData name="Aistė Rinkevičiūtė" userId="86f5680b-699e-4f7d-b164-994443411392" providerId="ADAL" clId="{143D0C35-85E4-4020-B1BC-F7B714EC6919}" dt="2026-06-15T09:54:27.906" v="4967"/>
        <pc:sldMkLst>
          <pc:docMk/>
          <pc:sldMk cId="2296820764" sldId="2956"/>
        </pc:sldMkLst>
      </pc:sldChg>
      <pc:sldChg chg="del">
        <pc:chgData name="Aistė Rinkevičiūtė" userId="86f5680b-699e-4f7d-b164-994443411392" providerId="ADAL" clId="{143D0C35-85E4-4020-B1BC-F7B714EC6919}" dt="2026-06-15T09:52:37.134" v="4949" actId="47"/>
        <pc:sldMkLst>
          <pc:docMk/>
          <pc:sldMk cId="1058084506" sldId="2957"/>
        </pc:sldMkLst>
      </pc:sldChg>
      <pc:sldChg chg="del">
        <pc:chgData name="Aistė Rinkevičiūtė" userId="86f5680b-699e-4f7d-b164-994443411392" providerId="ADAL" clId="{143D0C35-85E4-4020-B1BC-F7B714EC6919}" dt="2026-06-15T09:52:37.650" v="4950" actId="47"/>
        <pc:sldMkLst>
          <pc:docMk/>
          <pc:sldMk cId="4071401222" sldId="2958"/>
        </pc:sldMkLst>
      </pc:sldChg>
      <pc:sldChg chg="del">
        <pc:chgData name="Aistė Rinkevičiūtė" userId="86f5680b-699e-4f7d-b164-994443411392" providerId="ADAL" clId="{143D0C35-85E4-4020-B1BC-F7B714EC6919}" dt="2026-06-15T09:52:38.466" v="4951" actId="47"/>
        <pc:sldMkLst>
          <pc:docMk/>
          <pc:sldMk cId="3729631505" sldId="2959"/>
        </pc:sldMkLst>
      </pc:sldChg>
      <pc:sldChg chg="del">
        <pc:chgData name="Aistė Rinkevičiūtė" userId="86f5680b-699e-4f7d-b164-994443411392" providerId="ADAL" clId="{143D0C35-85E4-4020-B1BC-F7B714EC6919}" dt="2026-06-15T09:52:39.582" v="4952" actId="47"/>
        <pc:sldMkLst>
          <pc:docMk/>
          <pc:sldMk cId="1069950489" sldId="2960"/>
        </pc:sldMkLst>
      </pc:sldChg>
      <pc:sldChg chg="del">
        <pc:chgData name="Aistė Rinkevičiūtė" userId="86f5680b-699e-4f7d-b164-994443411392" providerId="ADAL" clId="{143D0C35-85E4-4020-B1BC-F7B714EC6919}" dt="2026-06-15T09:52:40.536" v="4953" actId="47"/>
        <pc:sldMkLst>
          <pc:docMk/>
          <pc:sldMk cId="3702840954" sldId="2961"/>
        </pc:sldMkLst>
      </pc:sldChg>
      <pc:sldChg chg="del">
        <pc:chgData name="Aistė Rinkevičiūtė" userId="86f5680b-699e-4f7d-b164-994443411392" providerId="ADAL" clId="{143D0C35-85E4-4020-B1BC-F7B714EC6919}" dt="2026-06-15T09:52:35.050" v="4947" actId="47"/>
        <pc:sldMkLst>
          <pc:docMk/>
          <pc:sldMk cId="301014775" sldId="2963"/>
        </pc:sldMkLst>
      </pc:sldChg>
      <pc:sldChg chg="modSp mod setBg modNotesTx">
        <pc:chgData name="Aistė Rinkevičiūtė" userId="86f5680b-699e-4f7d-b164-994443411392" providerId="ADAL" clId="{143D0C35-85E4-4020-B1BC-F7B714EC6919}" dt="2026-06-09T11:59:39.606" v="1745" actId="20577"/>
        <pc:sldMkLst>
          <pc:docMk/>
          <pc:sldMk cId="3498860905" sldId="2964"/>
        </pc:sldMkLst>
        <pc:spChg chg="mod">
          <ac:chgData name="Aistė Rinkevičiūtė" userId="86f5680b-699e-4f7d-b164-994443411392" providerId="ADAL" clId="{143D0C35-85E4-4020-B1BC-F7B714EC6919}" dt="2026-06-09T11:58:41.025" v="1475" actId="20577"/>
          <ac:spMkLst>
            <pc:docMk/>
            <pc:sldMk cId="3498860905" sldId="2964"/>
            <ac:spMk id="8" creationId="{9ED690AE-08C0-EF0F-E6C6-6C2173F7BB9D}"/>
          </ac:spMkLst>
        </pc:spChg>
      </pc:sldChg>
      <pc:sldChg chg="addSp delSp modSp mod modNotesTx">
        <pc:chgData name="Aistė Rinkevičiūtė" userId="86f5680b-699e-4f7d-b164-994443411392" providerId="ADAL" clId="{143D0C35-85E4-4020-B1BC-F7B714EC6919}" dt="2026-06-09T11:58:29.683" v="1437" actId="20577"/>
        <pc:sldMkLst>
          <pc:docMk/>
          <pc:sldMk cId="4150692721" sldId="2967"/>
        </pc:sldMkLst>
        <pc:spChg chg="add mod">
          <ac:chgData name="Aistė Rinkevičiūtė" userId="86f5680b-699e-4f7d-b164-994443411392" providerId="ADAL" clId="{143D0C35-85E4-4020-B1BC-F7B714EC6919}" dt="2026-06-08T10:12:08.573" v="684" actId="20577"/>
          <ac:spMkLst>
            <pc:docMk/>
            <pc:sldMk cId="4150692721" sldId="2967"/>
            <ac:spMk id="10" creationId="{0FB73DE0-7C68-D531-750B-8074780527E0}"/>
          </ac:spMkLst>
        </pc:spChg>
      </pc:sldChg>
      <pc:sldChg chg="del">
        <pc:chgData name="Aistė Rinkevičiūtė" userId="86f5680b-699e-4f7d-b164-994443411392" providerId="ADAL" clId="{143D0C35-85E4-4020-B1BC-F7B714EC6919}" dt="2026-06-15T09:53:20.100" v="4958" actId="47"/>
        <pc:sldMkLst>
          <pc:docMk/>
          <pc:sldMk cId="1498358261" sldId="2968"/>
        </pc:sldMkLst>
      </pc:sldChg>
      <pc:sldChg chg="del">
        <pc:chgData name="Aistė Rinkevičiūtė" userId="86f5680b-699e-4f7d-b164-994443411392" providerId="ADAL" clId="{143D0C35-85E4-4020-B1BC-F7B714EC6919}" dt="2026-06-15T09:55:01.420" v="4971" actId="47"/>
        <pc:sldMkLst>
          <pc:docMk/>
          <pc:sldMk cId="4083289623" sldId="2969"/>
        </pc:sldMkLst>
      </pc:sldChg>
      <pc:sldChg chg="del">
        <pc:chgData name="Aistė Rinkevičiūtė" userId="86f5680b-699e-4f7d-b164-994443411392" providerId="ADAL" clId="{143D0C35-85E4-4020-B1BC-F7B714EC6919}" dt="2026-06-15T09:55:08.336" v="4973" actId="47"/>
        <pc:sldMkLst>
          <pc:docMk/>
          <pc:sldMk cId="2524944919" sldId="2970"/>
        </pc:sldMkLst>
      </pc:sldChg>
      <pc:sldChg chg="del">
        <pc:chgData name="Aistė Rinkevičiūtė" userId="86f5680b-699e-4f7d-b164-994443411392" providerId="ADAL" clId="{143D0C35-85E4-4020-B1BC-F7B714EC6919}" dt="2026-06-15T09:55:29.152" v="4990" actId="47"/>
        <pc:sldMkLst>
          <pc:docMk/>
          <pc:sldMk cId="3136545329" sldId="2972"/>
        </pc:sldMkLst>
      </pc:sldChg>
      <pc:sldChg chg="del">
        <pc:chgData name="Aistė Rinkevičiūtė" userId="86f5680b-699e-4f7d-b164-994443411392" providerId="ADAL" clId="{143D0C35-85E4-4020-B1BC-F7B714EC6919}" dt="2026-06-15T09:55:29.504" v="4991" actId="47"/>
        <pc:sldMkLst>
          <pc:docMk/>
          <pc:sldMk cId="1053016141" sldId="2973"/>
        </pc:sldMkLst>
      </pc:sldChg>
      <pc:sldChg chg="del">
        <pc:chgData name="Aistė Rinkevičiūtė" userId="86f5680b-699e-4f7d-b164-994443411392" providerId="ADAL" clId="{143D0C35-85E4-4020-B1BC-F7B714EC6919}" dt="2026-06-15T09:55:29.884" v="4992" actId="47"/>
        <pc:sldMkLst>
          <pc:docMk/>
          <pc:sldMk cId="57235740" sldId="2974"/>
        </pc:sldMkLst>
      </pc:sldChg>
      <pc:sldChg chg="del">
        <pc:chgData name="Aistė Rinkevičiūtė" userId="86f5680b-699e-4f7d-b164-994443411392" providerId="ADAL" clId="{143D0C35-85E4-4020-B1BC-F7B714EC6919}" dt="2026-06-15T09:55:30.718" v="4993" actId="47"/>
        <pc:sldMkLst>
          <pc:docMk/>
          <pc:sldMk cId="2188389757" sldId="2975"/>
        </pc:sldMkLst>
      </pc:sldChg>
      <pc:sldChg chg="del">
        <pc:chgData name="Aistė Rinkevičiūtė" userId="86f5680b-699e-4f7d-b164-994443411392" providerId="ADAL" clId="{143D0C35-85E4-4020-B1BC-F7B714EC6919}" dt="2026-06-15T09:55:31.201" v="4994" actId="47"/>
        <pc:sldMkLst>
          <pc:docMk/>
          <pc:sldMk cId="4243527093" sldId="2976"/>
        </pc:sldMkLst>
      </pc:sldChg>
      <pc:sldChg chg="del">
        <pc:chgData name="Aistė Rinkevičiūtė" userId="86f5680b-699e-4f7d-b164-994443411392" providerId="ADAL" clId="{143D0C35-85E4-4020-B1BC-F7B714EC6919}" dt="2026-06-15T09:55:31.552" v="4995" actId="47"/>
        <pc:sldMkLst>
          <pc:docMk/>
          <pc:sldMk cId="272360021" sldId="2977"/>
        </pc:sldMkLst>
      </pc:sldChg>
      <pc:sldChg chg="del">
        <pc:chgData name="Aistė Rinkevičiūtė" userId="86f5680b-699e-4f7d-b164-994443411392" providerId="ADAL" clId="{143D0C35-85E4-4020-B1BC-F7B714EC6919}" dt="2026-06-15T09:55:32.500" v="4996" actId="47"/>
        <pc:sldMkLst>
          <pc:docMk/>
          <pc:sldMk cId="1055772188" sldId="2978"/>
        </pc:sldMkLst>
      </pc:sldChg>
      <pc:sldChg chg="del">
        <pc:chgData name="Aistė Rinkevičiūtė" userId="86f5680b-699e-4f7d-b164-994443411392" providerId="ADAL" clId="{143D0C35-85E4-4020-B1BC-F7B714EC6919}" dt="2026-06-15T09:55:12.885" v="4975" actId="47"/>
        <pc:sldMkLst>
          <pc:docMk/>
          <pc:sldMk cId="1717142844" sldId="2979"/>
        </pc:sldMkLst>
      </pc:sldChg>
      <pc:sldChg chg="del">
        <pc:chgData name="Aistė Rinkevičiūtė" userId="86f5680b-699e-4f7d-b164-994443411392" providerId="ADAL" clId="{143D0C35-85E4-4020-B1BC-F7B714EC6919}" dt="2026-06-15T09:55:02.803" v="4972" actId="47"/>
        <pc:sldMkLst>
          <pc:docMk/>
          <pc:sldMk cId="3423573287" sldId="2980"/>
        </pc:sldMkLst>
      </pc:sldChg>
      <pc:sldChg chg="del">
        <pc:chgData name="Aistė Rinkevičiūtė" userId="86f5680b-699e-4f7d-b164-994443411392" providerId="ADAL" clId="{143D0C35-85E4-4020-B1BC-F7B714EC6919}" dt="2026-06-15T09:55:18.568" v="4976" actId="47"/>
        <pc:sldMkLst>
          <pc:docMk/>
          <pc:sldMk cId="1357810972" sldId="2981"/>
        </pc:sldMkLst>
      </pc:sldChg>
      <pc:sldChg chg="addSp delSp modSp add mod modNotesTx">
        <pc:chgData name="Aistė Rinkevičiūtė" userId="86f5680b-699e-4f7d-b164-994443411392" providerId="ADAL" clId="{143D0C35-85E4-4020-B1BC-F7B714EC6919}" dt="2026-06-09T12:20:16.496" v="4937" actId="22"/>
        <pc:sldMkLst>
          <pc:docMk/>
          <pc:sldMk cId="2973916075" sldId="2982"/>
        </pc:sldMkLst>
        <pc:spChg chg="mod">
          <ac:chgData name="Aistė Rinkevičiūtė" userId="86f5680b-699e-4f7d-b164-994443411392" providerId="ADAL" clId="{143D0C35-85E4-4020-B1BC-F7B714EC6919}" dt="2026-06-09T12:08:00.310" v="3377" actId="20577"/>
          <ac:spMkLst>
            <pc:docMk/>
            <pc:sldMk cId="2973916075" sldId="2982"/>
            <ac:spMk id="4" creationId="{BEBB3692-C2DA-A626-19F8-65B774862EAF}"/>
          </ac:spMkLst>
        </pc:spChg>
        <pc:graphicFrameChg chg="mod modGraphic">
          <ac:chgData name="Aistė Rinkevičiūtė" userId="86f5680b-699e-4f7d-b164-994443411392" providerId="ADAL" clId="{143D0C35-85E4-4020-B1BC-F7B714EC6919}" dt="2026-06-09T12:12:45.333" v="3491" actId="20577"/>
          <ac:graphicFrameMkLst>
            <pc:docMk/>
            <pc:sldMk cId="2973916075" sldId="2982"/>
            <ac:graphicFrameMk id="2" creationId="{ABE5BBC8-EC44-C032-3DFF-6388870E2565}"/>
          </ac:graphicFrameMkLst>
        </pc:graphicFrameChg>
      </pc:sldChg>
      <pc:sldChg chg="add">
        <pc:chgData name="Aistė Rinkevičiūtė" userId="86f5680b-699e-4f7d-b164-994443411392" providerId="ADAL" clId="{143D0C35-85E4-4020-B1BC-F7B714EC6919}" dt="2026-06-09T12:20:19.033" v="4938"/>
        <pc:sldMkLst>
          <pc:docMk/>
          <pc:sldMk cId="405726184" sldId="2983"/>
        </pc:sldMkLst>
      </pc:sldChg>
      <pc:sldChg chg="add">
        <pc:chgData name="Aistė Rinkevičiūtė" userId="86f5680b-699e-4f7d-b164-994443411392" providerId="ADAL" clId="{143D0C35-85E4-4020-B1BC-F7B714EC6919}" dt="2026-06-15T09:53:17.948" v="4957"/>
        <pc:sldMkLst>
          <pc:docMk/>
          <pc:sldMk cId="740453125" sldId="2984"/>
        </pc:sldMkLst>
      </pc:sldChg>
      <pc:sldChg chg="add del setBg">
        <pc:chgData name="Aistė Rinkevičiūtė" userId="86f5680b-699e-4f7d-b164-994443411392" providerId="ADAL" clId="{143D0C35-85E4-4020-B1BC-F7B714EC6919}" dt="2026-06-15T09:53:17.929" v="4956"/>
        <pc:sldMkLst>
          <pc:docMk/>
          <pc:sldMk cId="916100802" sldId="2984"/>
        </pc:sldMkLst>
      </pc:sldChg>
      <pc:sldChg chg="add del setBg">
        <pc:chgData name="Aistė Rinkevičiūtė" userId="86f5680b-699e-4f7d-b164-994443411392" providerId="ADAL" clId="{143D0C35-85E4-4020-B1BC-F7B714EC6919}" dt="2026-06-15T12:28:53.123" v="4998"/>
        <pc:sldMkLst>
          <pc:docMk/>
          <pc:sldMk cId="1316914492" sldId="2985"/>
        </pc:sldMkLst>
      </pc:sldChg>
      <pc:sldChg chg="add">
        <pc:chgData name="Aistė Rinkevičiūtė" userId="86f5680b-699e-4f7d-b164-994443411392" providerId="ADAL" clId="{143D0C35-85E4-4020-B1BC-F7B714EC6919}" dt="2026-06-15T12:28:53.146" v="4999"/>
        <pc:sldMkLst>
          <pc:docMk/>
          <pc:sldMk cId="2767980718" sldId="2985"/>
        </pc:sldMkLst>
      </pc:sldChg>
      <pc:sldChg chg="add">
        <pc:chgData name="Aistė Rinkevičiūtė" userId="86f5680b-699e-4f7d-b164-994443411392" providerId="ADAL" clId="{143D0C35-85E4-4020-B1BC-F7B714EC6919}" dt="2026-06-15T12:29:39.407" v="5006"/>
        <pc:sldMkLst>
          <pc:docMk/>
          <pc:sldMk cId="14398449" sldId="2986"/>
        </pc:sldMkLst>
      </pc:sldChg>
      <pc:sldMasterChg chg="delSldLayout">
        <pc:chgData name="Aistė Rinkevičiūtė" userId="86f5680b-699e-4f7d-b164-994443411392" providerId="ADAL" clId="{143D0C35-85E4-4020-B1BC-F7B714EC6919}" dt="2026-06-15T09:55:22.723" v="4981" actId="47"/>
        <pc:sldMasterMkLst>
          <pc:docMk/>
          <pc:sldMasterMk cId="1694810790" sldId="2147483648"/>
        </pc:sldMasterMkLst>
        <pc:sldLayoutChg chg="del">
          <pc:chgData name="Aistė Rinkevičiūtė" userId="86f5680b-699e-4f7d-b164-994443411392" providerId="ADAL" clId="{143D0C35-85E4-4020-B1BC-F7B714EC6919}" dt="2026-06-15T09:55:12.885" v="4975" actId="47"/>
          <pc:sldLayoutMkLst>
            <pc:docMk/>
            <pc:sldMasterMk cId="1694810790" sldId="2147483648"/>
            <pc:sldLayoutMk cId="424430632" sldId="2147483810"/>
          </pc:sldLayoutMkLst>
        </pc:sldLayoutChg>
        <pc:sldLayoutChg chg="del">
          <pc:chgData name="Aistė Rinkevičiūtė" userId="86f5680b-699e-4f7d-b164-994443411392" providerId="ADAL" clId="{143D0C35-85E4-4020-B1BC-F7B714EC6919}" dt="2026-06-15T09:55:22.723" v="4981" actId="47"/>
          <pc:sldLayoutMkLst>
            <pc:docMk/>
            <pc:sldMasterMk cId="1694810790" sldId="2147483648"/>
            <pc:sldLayoutMk cId="4033109174" sldId="2147483811"/>
          </pc:sldLayoutMkLst>
        </pc:sldLayoutChg>
      </pc:sldMasterChg>
      <pc:sldMasterChg chg="del delSldLayout">
        <pc:chgData name="Aistė Rinkevičiūtė" userId="86f5680b-699e-4f7d-b164-994443411392" providerId="ADAL" clId="{143D0C35-85E4-4020-B1BC-F7B714EC6919}" dt="2026-06-15T09:52:20.291" v="4945"/>
        <pc:sldMasterMkLst>
          <pc:docMk/>
          <pc:sldMasterMk cId="3199816606" sldId="2147483786"/>
        </pc:sldMasterMkLst>
        <pc:sldLayoutChg chg="del">
          <pc:chgData name="Aistė Rinkevičiūtė" userId="86f5680b-699e-4f7d-b164-994443411392" providerId="ADAL" clId="{143D0C35-85E4-4020-B1BC-F7B714EC6919}" dt="2026-06-15T09:52:20.291" v="4945"/>
          <pc:sldLayoutMkLst>
            <pc:docMk/>
            <pc:sldMasterMk cId="3199816606" sldId="2147483786"/>
            <pc:sldLayoutMk cId="415418738" sldId="2147483787"/>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2291782166" sldId="2147483788"/>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2023548628" sldId="2147483789"/>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3692813124" sldId="2147483790"/>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3606892301" sldId="2147483791"/>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2564746538" sldId="2147483792"/>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2147951492" sldId="2147483793"/>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2820391937" sldId="2147483794"/>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658419749" sldId="2147483795"/>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2426611296" sldId="2147483796"/>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1030933599" sldId="2147483797"/>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3008443696" sldId="2147483798"/>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1047801518" sldId="2147483799"/>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2827014916" sldId="2147483800"/>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459703166" sldId="2147483801"/>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1714679637" sldId="2147483802"/>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1991542689" sldId="2147483803"/>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3725111333" sldId="2147483804"/>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4156003725" sldId="2147483805"/>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3259011437" sldId="2147483806"/>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778046108" sldId="2147483807"/>
          </pc:sldLayoutMkLst>
        </pc:sldLayoutChg>
        <pc:sldLayoutChg chg="del">
          <pc:chgData name="Aistė Rinkevičiūtė" userId="86f5680b-699e-4f7d-b164-994443411392" providerId="ADAL" clId="{143D0C35-85E4-4020-B1BC-F7B714EC6919}" dt="2026-06-15T09:52:20.291" v="4945"/>
          <pc:sldLayoutMkLst>
            <pc:docMk/>
            <pc:sldMasterMk cId="3199816606" sldId="2147483786"/>
            <pc:sldLayoutMk cId="1421208085" sldId="2147483808"/>
          </pc:sldLayoutMkLst>
        </pc:sldLayoutChg>
      </pc:sldMasterChg>
      <pc:sldMasterChg chg="del delSldLayout">
        <pc:chgData name="Aistė Rinkevičiūtė" userId="86f5680b-699e-4f7d-b164-994443411392" providerId="ADAL" clId="{143D0C35-85E4-4020-B1BC-F7B714EC6919}" dt="2026-06-15T09:55:24.333" v="4983" actId="47"/>
        <pc:sldMasterMkLst>
          <pc:docMk/>
          <pc:sldMasterMk cId="3185818464" sldId="2147483812"/>
        </pc:sldMasterMkLst>
        <pc:sldLayoutChg chg="del">
          <pc:chgData name="Aistė Rinkevičiūtė" userId="86f5680b-699e-4f7d-b164-994443411392" providerId="ADAL" clId="{143D0C35-85E4-4020-B1BC-F7B714EC6919}" dt="2026-06-15T09:55:24.333" v="4983" actId="47"/>
          <pc:sldLayoutMkLst>
            <pc:docMk/>
            <pc:sldMasterMk cId="3185818464" sldId="2147483812"/>
            <pc:sldLayoutMk cId="3440272622" sldId="2147483813"/>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3787418622" sldId="2147483814"/>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2472494005" sldId="2147483815"/>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1520240745" sldId="2147483816"/>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3393650527" sldId="2147483817"/>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394170311" sldId="2147483818"/>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809624436" sldId="2147483819"/>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2639576687" sldId="2147483820"/>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4256915181" sldId="2147483821"/>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994295062" sldId="2147483822"/>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1012251781" sldId="2147483823"/>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1445214582" sldId="2147483824"/>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921145764" sldId="2147483825"/>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718633843" sldId="2147483826"/>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1590680084" sldId="2147483827"/>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613010690" sldId="2147483839"/>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269033857" sldId="2147483852"/>
          </pc:sldLayoutMkLst>
        </pc:sldLayoutChg>
        <pc:sldLayoutChg chg="del">
          <pc:chgData name="Aistė Rinkevičiūtė" userId="86f5680b-699e-4f7d-b164-994443411392" providerId="ADAL" clId="{143D0C35-85E4-4020-B1BC-F7B714EC6919}" dt="2026-06-15T09:55:24.333" v="4983" actId="47"/>
          <pc:sldLayoutMkLst>
            <pc:docMk/>
            <pc:sldMasterMk cId="3185818464" sldId="2147483812"/>
            <pc:sldLayoutMk cId="3839013971" sldId="2147483864"/>
          </pc:sldLayoutMkLst>
        </pc:sldLayoutChg>
      </pc:sldMasterChg>
      <pc:sldMasterChg chg="del delSldLayout">
        <pc:chgData name="Aistė Rinkevičiūtė" userId="86f5680b-699e-4f7d-b164-994443411392" providerId="ADAL" clId="{143D0C35-85E4-4020-B1BC-F7B714EC6919}" dt="2026-06-15T09:55:24.901" v="4984" actId="47"/>
        <pc:sldMasterMkLst>
          <pc:docMk/>
          <pc:sldMasterMk cId="1074071677" sldId="2147483867"/>
        </pc:sldMasterMkLst>
        <pc:sldLayoutChg chg="del">
          <pc:chgData name="Aistė Rinkevičiūtė" userId="86f5680b-699e-4f7d-b164-994443411392" providerId="ADAL" clId="{143D0C35-85E4-4020-B1BC-F7B714EC6919}" dt="2026-06-15T09:55:24.901" v="4984" actId="47"/>
          <pc:sldLayoutMkLst>
            <pc:docMk/>
            <pc:sldMasterMk cId="1074071677" sldId="2147483867"/>
            <pc:sldLayoutMk cId="2537875767" sldId="2147483868"/>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2083770485" sldId="2147483869"/>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1210950245" sldId="2147483870"/>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2097814765" sldId="2147483871"/>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2041873155" sldId="2147483872"/>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68519566" sldId="2147483873"/>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1735579263" sldId="2147483874"/>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2924782012" sldId="2147483875"/>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456774471" sldId="2147483876"/>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3203616911" sldId="2147483877"/>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2324002264" sldId="2147483878"/>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637391871" sldId="2147483879"/>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1200324631" sldId="2147483880"/>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736530319" sldId="2147483881"/>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2757519853" sldId="2147483882"/>
          </pc:sldLayoutMkLst>
        </pc:sldLayoutChg>
        <pc:sldLayoutChg chg="del">
          <pc:chgData name="Aistė Rinkevičiūtė" userId="86f5680b-699e-4f7d-b164-994443411392" providerId="ADAL" clId="{143D0C35-85E4-4020-B1BC-F7B714EC6919}" dt="2026-06-15T09:55:24.901" v="4984" actId="47"/>
          <pc:sldLayoutMkLst>
            <pc:docMk/>
            <pc:sldMasterMk cId="1074071677" sldId="2147483867"/>
            <pc:sldLayoutMk cId="588914690" sldId="2147483974"/>
          </pc:sldLayoutMkLst>
        </pc:sldLayoutChg>
      </pc:sldMasterChg>
      <pc:sldMasterChg chg="del delSldLayout">
        <pc:chgData name="Aistė Rinkevičiūtė" userId="86f5680b-699e-4f7d-b164-994443411392" providerId="ADAL" clId="{143D0C35-85E4-4020-B1BC-F7B714EC6919}" dt="2026-06-15T09:55:21.601" v="4980" actId="47"/>
        <pc:sldMasterMkLst>
          <pc:docMk/>
          <pc:sldMasterMk cId="3948833517" sldId="2147483979"/>
        </pc:sldMasterMkLst>
        <pc:sldLayoutChg chg="del">
          <pc:chgData name="Aistė Rinkevičiūtė" userId="86f5680b-699e-4f7d-b164-994443411392" providerId="ADAL" clId="{143D0C35-85E4-4020-B1BC-F7B714EC6919}" dt="2026-06-15T09:55:21.601" v="4980" actId="47"/>
          <pc:sldLayoutMkLst>
            <pc:docMk/>
            <pc:sldMasterMk cId="3948833517" sldId="2147483979"/>
            <pc:sldLayoutMk cId="3788214738" sldId="2147483980"/>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1484113425" sldId="2147483981"/>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1160054963" sldId="2147483982"/>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648863838" sldId="2147483983"/>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990874376" sldId="2147483984"/>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3865900334" sldId="2147483985"/>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428261742" sldId="2147483986"/>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182783921" sldId="2147483987"/>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3227731447" sldId="2147483988"/>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3411929899" sldId="2147483989"/>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1157491671" sldId="2147483990"/>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783678543" sldId="2147483991"/>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3963766031" sldId="2147483992"/>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1622279537" sldId="2147483993"/>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3745723094" sldId="2147483994"/>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270890290" sldId="2147484003"/>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292742248" sldId="2147484018"/>
          </pc:sldLayoutMkLst>
        </pc:sldLayoutChg>
        <pc:sldLayoutChg chg="del">
          <pc:chgData name="Aistė Rinkevičiūtė" userId="86f5680b-699e-4f7d-b164-994443411392" providerId="ADAL" clId="{143D0C35-85E4-4020-B1BC-F7B714EC6919}" dt="2026-06-15T09:55:21.601" v="4980" actId="47"/>
          <pc:sldLayoutMkLst>
            <pc:docMk/>
            <pc:sldMasterMk cId="3948833517" sldId="2147483979"/>
            <pc:sldLayoutMk cId="1445835484" sldId="214748403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sz="2400" b="1" dirty="0">
                <a:solidFill>
                  <a:schemeClr val="accent1"/>
                </a:solidFill>
                <a:latin typeface="+mn-lt"/>
                <a:cs typeface="Arial" panose="020B0604020202020204" pitchFamily="34" charset="0"/>
              </a:rPr>
              <a:t>Pagal būtinąsias</a:t>
            </a:r>
            <a:r>
              <a:rPr lang="lt-LT" sz="2400" b="1" baseline="0" dirty="0">
                <a:solidFill>
                  <a:schemeClr val="accent1"/>
                </a:solidFill>
                <a:latin typeface="+mn-lt"/>
                <a:cs typeface="Arial" panose="020B0604020202020204" pitchFamily="34" charset="0"/>
              </a:rPr>
              <a:t> visuomenės funkcijas</a:t>
            </a:r>
            <a:endParaRPr lang="en-US" sz="2400" b="1" dirty="0">
              <a:solidFill>
                <a:schemeClr val="accent1"/>
              </a:solidFill>
              <a:latin typeface="+mn-lt"/>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5334240627329"/>
          <c:y val="0.13589539249857155"/>
          <c:w val="0.69287061339554779"/>
          <c:h val="0.75117496898454261"/>
        </c:manualLayout>
      </c:layout>
      <c:pieChart>
        <c:varyColors val="1"/>
        <c:ser>
          <c:idx val="0"/>
          <c:order val="0"/>
          <c:tx>
            <c:strRef>
              <c:f>Lapas1!$B$1</c:f>
              <c:strCache>
                <c:ptCount val="1"/>
                <c:pt idx="0">
                  <c:v>Pardavimas</c:v>
                </c:pt>
              </c:strCache>
            </c:strRef>
          </c:tx>
          <c:explosion val="1"/>
          <c:dPt>
            <c:idx val="0"/>
            <c:bubble3D val="0"/>
            <c:spPr>
              <a:solidFill>
                <a:schemeClr val="accent6"/>
              </a:solidFill>
              <a:ln w="19050">
                <a:solidFill>
                  <a:schemeClr val="lt1"/>
                </a:solidFill>
              </a:ln>
              <a:effectLst/>
            </c:spPr>
            <c:extLst>
              <c:ext xmlns:c16="http://schemas.microsoft.com/office/drawing/2014/chart" uri="{C3380CC4-5D6E-409C-BE32-E72D297353CC}">
                <c16:uniqueId val="{00000001-86A3-4DC4-AECC-9A11F66A8B32}"/>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86A3-4DC4-AECC-9A11F66A8B32}"/>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6A3-4DC4-AECC-9A11F66A8B32}"/>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86A3-4DC4-AECC-9A11F66A8B32}"/>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86A3-4DC4-AECC-9A11F66A8B32}"/>
              </c:ext>
            </c:extLst>
          </c:dPt>
          <c:dPt>
            <c:idx val="5"/>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B-86A3-4DC4-AECC-9A11F66A8B32}"/>
              </c:ext>
            </c:extLst>
          </c:dPt>
          <c:dPt>
            <c:idx val="6"/>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0D-86A3-4DC4-AECC-9A11F66A8B32}"/>
              </c:ext>
            </c:extLst>
          </c:dPt>
          <c:dPt>
            <c:idx val="7"/>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0F-86A3-4DC4-AECC-9A11F66A8B32}"/>
              </c:ext>
            </c:extLst>
          </c:dPt>
          <c:dPt>
            <c:idx val="8"/>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1-86A3-4DC4-AECC-9A11F66A8B32}"/>
              </c:ext>
            </c:extLst>
          </c:dPt>
          <c:dPt>
            <c:idx val="9"/>
            <c:bubble3D val="0"/>
            <c:spPr>
              <a:solidFill>
                <a:schemeClr val="accent6">
                  <a:lumMod val="80000"/>
                </a:schemeClr>
              </a:solidFill>
              <a:ln w="19050">
                <a:solidFill>
                  <a:schemeClr val="lt1"/>
                </a:solidFill>
              </a:ln>
              <a:effectLst/>
            </c:spPr>
            <c:extLst>
              <c:ext xmlns:c16="http://schemas.microsoft.com/office/drawing/2014/chart" uri="{C3380CC4-5D6E-409C-BE32-E72D297353CC}">
                <c16:uniqueId val="{00000013-86A3-4DC4-AECC-9A11F66A8B32}"/>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1-86A3-4DC4-AECC-9A11F66A8B32}"/>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7-86A3-4DC4-AECC-9A11F66A8B32}"/>
                </c:ext>
              </c:extLst>
            </c:dLbl>
            <c:dLbl>
              <c:idx val="5"/>
              <c:layout>
                <c:manualLayout>
                  <c:x val="-0.11800792262078351"/>
                  <c:y val="-7.6226272055314473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6A3-4DC4-AECC-9A11F66A8B32}"/>
                </c:ext>
              </c:extLst>
            </c:dLbl>
            <c:dLbl>
              <c:idx val="6"/>
              <c:tx>
                <c:rich>
                  <a:bodyPr/>
                  <a:lstStyle/>
                  <a:p>
                    <a:fld id="{5A6B4ED4-58BE-4F57-A23A-100C9E01E5FE}" type="CATEGORYNAME">
                      <a:rPr lang="en-US">
                        <a:solidFill>
                          <a:schemeClr val="tx1"/>
                        </a:solidFill>
                      </a:rPr>
                      <a:pPr/>
                      <a:t>[KATEGORIJOS PAVADINIMAS]</a:t>
                    </a:fld>
                    <a:endParaRPr lang="lt-LT"/>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6A3-4DC4-AECC-9A11F66A8B32}"/>
                </c:ext>
              </c:extLst>
            </c:dLbl>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F-86A3-4DC4-AECC-9A11F66A8B32}"/>
                </c:ext>
              </c:extLst>
            </c:dLbl>
            <c:dLbl>
              <c:idx val="8"/>
              <c:layout>
                <c:manualLayout>
                  <c:x val="0.1831275720164609"/>
                  <c:y val="-8.2538091091910973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6A3-4DC4-AECC-9A11F66A8B32}"/>
                </c:ext>
              </c:extLst>
            </c:dLbl>
            <c:dLbl>
              <c:idx val="9"/>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13-86A3-4DC4-AECC-9A11F66A8B3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Lapas1!$A$2:$A$11</c:f>
              <c:strCache>
                <c:ptCount val="10"/>
                <c:pt idx="0">
                  <c:v>Būstas ir apranga</c:v>
                </c:pt>
                <c:pt idx="1">
                  <c:v>Ekonomika</c:v>
                </c:pt>
                <c:pt idx="2">
                  <c:v>Komunikacija</c:v>
                </c:pt>
                <c:pt idx="3">
                  <c:v>Maistas ir mityba</c:v>
                </c:pt>
                <c:pt idx="4">
                  <c:v>Medicininė priežiūra</c:v>
                </c:pt>
                <c:pt idx="5">
                  <c:v>Saugumas</c:v>
                </c:pt>
                <c:pt idx="6">
                  <c:v>Viešosios paslaugos ir inžinerija</c:v>
                </c:pt>
                <c:pt idx="7">
                  <c:v>Visuomenės sveikata</c:v>
                </c:pt>
                <c:pt idx="8">
                  <c:v>Socialinė struktūra</c:v>
                </c:pt>
                <c:pt idx="9">
                  <c:v>Švietimas</c:v>
                </c:pt>
              </c:strCache>
            </c:strRef>
          </c:cat>
          <c:val>
            <c:numRef>
              <c:f>Lapas1!$B$2:$B$11</c:f>
              <c:numCache>
                <c:formatCode>General</c:formatCode>
                <c:ptCount val="10"/>
                <c:pt idx="0">
                  <c:v>1</c:v>
                </c:pt>
                <c:pt idx="1">
                  <c:v>5</c:v>
                </c:pt>
                <c:pt idx="2">
                  <c:v>5</c:v>
                </c:pt>
                <c:pt idx="3">
                  <c:v>7</c:v>
                </c:pt>
                <c:pt idx="4">
                  <c:v>7</c:v>
                </c:pt>
                <c:pt idx="5">
                  <c:v>11</c:v>
                </c:pt>
                <c:pt idx="6">
                  <c:v>5</c:v>
                </c:pt>
                <c:pt idx="7">
                  <c:v>3</c:v>
                </c:pt>
                <c:pt idx="8">
                  <c:v>31</c:v>
                </c:pt>
                <c:pt idx="9">
                  <c:v>11</c:v>
                </c:pt>
              </c:numCache>
            </c:numRef>
          </c:val>
          <c:extLst>
            <c:ext xmlns:c16="http://schemas.microsoft.com/office/drawing/2014/chart" uri="{C3380CC4-5D6E-409C-BE32-E72D297353CC}">
              <c16:uniqueId val="{00000014-86A3-4DC4-AECC-9A11F66A8B3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image" Target="../media/image34.svg"/><Relationship Id="rId5" Type="http://schemas.openxmlformats.org/officeDocument/2006/relationships/image" Target="../media/image38.svg"/><Relationship Id="rId4" Type="http://schemas.openxmlformats.org/officeDocument/2006/relationships/image" Target="../media/image37.svg"/></Relationships>
</file>

<file path=ppt/diagrams/_rels/data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image" Target="../media/image34.svg"/><Relationship Id="rId5" Type="http://schemas.openxmlformats.org/officeDocument/2006/relationships/image" Target="../media/image38.sv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image" Target="../media/image34.svg"/><Relationship Id="rId5" Type="http://schemas.openxmlformats.org/officeDocument/2006/relationships/image" Target="../media/image38.svg"/><Relationship Id="rId4" Type="http://schemas.openxmlformats.org/officeDocument/2006/relationships/image" Target="../media/image3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image" Target="../media/image34.svg"/><Relationship Id="rId5" Type="http://schemas.openxmlformats.org/officeDocument/2006/relationships/image" Target="../media/image38.sv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62229A-B50B-490E-AC14-6AE3827069F1}" type="doc">
      <dgm:prSet loTypeId="urn:microsoft.com/office/officeart/2024/layout/IconCircleLabelList" loCatId="list" qsTypeId="urn:microsoft.com/office/officeart/2005/8/quickstyle/simple1" qsCatId="simple" csTypeId="urn:microsoft.com/office/officeart/2005/8/colors/accent1_2" csCatId="accent1" phldr="1"/>
      <dgm:spPr/>
      <dgm:t>
        <a:bodyPr/>
        <a:lstStyle/>
        <a:p>
          <a:endParaRPr lang="lt-LT"/>
        </a:p>
      </dgm:t>
    </dgm:pt>
    <dgm:pt modelId="{176F8E3A-5003-4F2A-B62F-03CC18113A90}">
      <dgm:prSet phldrT="[Tekstas]"/>
      <dgm:spPr/>
      <dgm:t>
        <a:bodyPr/>
        <a:lstStyle/>
        <a:p>
          <a:pPr>
            <a:lnSpc>
              <a:spcPct val="100000"/>
            </a:lnSpc>
            <a:defRPr/>
          </a:pPr>
          <a:r>
            <a:rPr lang="lt-LT" dirty="0">
              <a:latin typeface="Inter" panose="020B0502030000000004" pitchFamily="34" charset="0"/>
              <a:ea typeface="Inter" panose="020B0502030000000004" pitchFamily="34" charset="0"/>
            </a:rPr>
            <a:t>Nacionalinio pažangos plano rengimas</a:t>
          </a:r>
          <a:endParaRPr lang="lt-LT" dirty="0"/>
        </a:p>
      </dgm:t>
    </dgm:pt>
    <dgm:pt modelId="{9EF0C0E0-21F2-442F-928A-7215700972C3}" type="parTrans" cxnId="{20BAC779-8946-490F-8D27-0EA70971595E}">
      <dgm:prSet/>
      <dgm:spPr/>
      <dgm:t>
        <a:bodyPr/>
        <a:lstStyle/>
        <a:p>
          <a:endParaRPr lang="lt-LT"/>
        </a:p>
      </dgm:t>
    </dgm:pt>
    <dgm:pt modelId="{D5713F42-8E17-49E0-9AB0-FD71DFE07CD4}" type="sibTrans" cxnId="{20BAC779-8946-490F-8D27-0EA70971595E}">
      <dgm:prSet phldrT="01" phldr="0"/>
      <dgm:spPr/>
    </dgm:pt>
    <dgm:pt modelId="{0F405243-3009-446C-85F8-64E196846BD0}">
      <dgm:prSet/>
      <dgm:spPr/>
      <dgm:t>
        <a:bodyPr/>
        <a:lstStyle/>
        <a:p>
          <a:pPr>
            <a:lnSpc>
              <a:spcPct val="100000"/>
            </a:lnSpc>
            <a:defRPr/>
          </a:pPr>
          <a:r>
            <a:rPr lang="lt-LT" dirty="0">
              <a:latin typeface="Inter" panose="020B0502030000000004" pitchFamily="34" charset="0"/>
              <a:ea typeface="Inter" panose="020B0502030000000004" pitchFamily="34" charset="0"/>
            </a:rPr>
            <a:t>Regionų plėtros programos vertinimas</a:t>
          </a:r>
        </a:p>
      </dgm:t>
    </dgm:pt>
    <dgm:pt modelId="{45EF5DDA-E833-4BCF-8C14-80E430CF1B2F}" type="parTrans" cxnId="{3C9FDF7B-9C95-4B15-8EEB-297140AA642F}">
      <dgm:prSet/>
      <dgm:spPr/>
      <dgm:t>
        <a:bodyPr/>
        <a:lstStyle/>
        <a:p>
          <a:endParaRPr lang="lt-LT"/>
        </a:p>
      </dgm:t>
    </dgm:pt>
    <dgm:pt modelId="{CC78A60C-814D-4182-A24C-B4D9B6FA695F}" type="sibTrans" cxnId="{3C9FDF7B-9C95-4B15-8EEB-297140AA642F}">
      <dgm:prSet phldrT="02" phldr="0"/>
      <dgm:spPr/>
    </dgm:pt>
    <dgm:pt modelId="{B27D6D04-5023-4E84-B697-E7B2ACB2DA60}">
      <dgm:prSet/>
      <dgm:spPr/>
      <dgm:t>
        <a:bodyPr/>
        <a:lstStyle/>
        <a:p>
          <a:pPr>
            <a:lnSpc>
              <a:spcPct val="100000"/>
            </a:lnSpc>
            <a:defRPr/>
          </a:pPr>
          <a:r>
            <a:rPr lang="lt-LT" dirty="0">
              <a:latin typeface="Inter" panose="020B0502030000000004" pitchFamily="34" charset="0"/>
              <a:ea typeface="Inter" panose="020B0502030000000004" pitchFamily="34" charset="0"/>
            </a:rPr>
            <a:t>Susisiekimo plėtros programos vertinimas</a:t>
          </a:r>
        </a:p>
      </dgm:t>
    </dgm:pt>
    <dgm:pt modelId="{BF8A11F1-6C3E-42D4-A819-07C8A9BEF8F0}" type="parTrans" cxnId="{9161DD3A-B67D-469A-B414-FA70E432FACE}">
      <dgm:prSet/>
      <dgm:spPr/>
      <dgm:t>
        <a:bodyPr/>
        <a:lstStyle/>
        <a:p>
          <a:endParaRPr lang="lt-LT"/>
        </a:p>
      </dgm:t>
    </dgm:pt>
    <dgm:pt modelId="{BEA7AD8B-F855-4FC1-AA9B-A61FEAF844BF}" type="sibTrans" cxnId="{9161DD3A-B67D-469A-B414-FA70E432FACE}">
      <dgm:prSet phldrT="03" phldr="0"/>
      <dgm:spPr/>
    </dgm:pt>
    <dgm:pt modelId="{FF7ADD34-8E6C-44D0-AE73-8555737C7829}">
      <dgm:prSet/>
      <dgm:spPr/>
      <dgm:t>
        <a:bodyPr/>
        <a:lstStyle/>
        <a:p>
          <a:pPr>
            <a:lnSpc>
              <a:spcPct val="100000"/>
            </a:lnSpc>
            <a:defRPr/>
          </a:pPr>
          <a:r>
            <a:rPr lang="lt-LT" dirty="0">
              <a:latin typeface="Inter" panose="020B0502030000000004" pitchFamily="34" charset="0"/>
              <a:ea typeface="Inter" panose="020B0502030000000004" pitchFamily="34" charset="0"/>
            </a:rPr>
            <a:t>Nacionalinė kultūros darbotvarkė</a:t>
          </a:r>
        </a:p>
      </dgm:t>
    </dgm:pt>
    <dgm:pt modelId="{9941CFEB-ABAE-40AE-950B-50A4869BEFD1}" type="parTrans" cxnId="{1DAA7A5F-994D-4EFD-8378-C2B115AB784A}">
      <dgm:prSet/>
      <dgm:spPr/>
      <dgm:t>
        <a:bodyPr/>
        <a:lstStyle/>
        <a:p>
          <a:endParaRPr lang="lt-LT"/>
        </a:p>
      </dgm:t>
    </dgm:pt>
    <dgm:pt modelId="{27EA24C1-5E13-4065-9ECE-AD84CDB86784}" type="sibTrans" cxnId="{1DAA7A5F-994D-4EFD-8378-C2B115AB784A}">
      <dgm:prSet phldrT="04" phldr="0"/>
      <dgm:spPr/>
    </dgm:pt>
    <dgm:pt modelId="{74817B52-63B7-49B3-8C2E-7FA09D680C7E}">
      <dgm:prSet/>
      <dgm:spPr/>
      <dgm:t>
        <a:bodyPr/>
        <a:lstStyle/>
        <a:p>
          <a:pPr>
            <a:lnSpc>
              <a:spcPct val="100000"/>
            </a:lnSpc>
            <a:defRPr/>
          </a:pPr>
          <a:r>
            <a:rPr lang="lt-LT" dirty="0">
              <a:latin typeface="Inter" panose="020B0502030000000004" pitchFamily="34" charset="0"/>
              <a:ea typeface="Inter" panose="020B0502030000000004" pitchFamily="34" charset="0"/>
            </a:rPr>
            <a:t>Kiti klausimai</a:t>
          </a:r>
        </a:p>
      </dgm:t>
    </dgm:pt>
    <dgm:pt modelId="{FE44CA7C-53EE-48B1-88C4-ED8BFECF30D9}" type="parTrans" cxnId="{8E12A4AD-682E-49DE-99FF-51F7C973992C}">
      <dgm:prSet/>
      <dgm:spPr/>
      <dgm:t>
        <a:bodyPr/>
        <a:lstStyle/>
        <a:p>
          <a:endParaRPr lang="lt-LT"/>
        </a:p>
      </dgm:t>
    </dgm:pt>
    <dgm:pt modelId="{C5088EFD-E160-47F7-A760-D22089E8EC1F}" type="sibTrans" cxnId="{8E12A4AD-682E-49DE-99FF-51F7C973992C}">
      <dgm:prSet phldrT="05" phldr="0"/>
      <dgm:spPr/>
    </dgm:pt>
    <dgm:pt modelId="{CF300958-F4BE-46D2-B972-9CE385983CBA}" type="pres">
      <dgm:prSet presAssocID="{4A62229A-B50B-490E-AC14-6AE3827069F1}" presName="root" presStyleCnt="0">
        <dgm:presLayoutVars>
          <dgm:dir/>
          <dgm:resizeHandles val="exact"/>
        </dgm:presLayoutVars>
      </dgm:prSet>
      <dgm:spPr/>
    </dgm:pt>
    <dgm:pt modelId="{33E23ABA-783C-40A2-A805-FAFA70AA60D2}" type="pres">
      <dgm:prSet presAssocID="{176F8E3A-5003-4F2A-B62F-03CC18113A90}" presName="compNode" presStyleCnt="0"/>
      <dgm:spPr/>
    </dgm:pt>
    <dgm:pt modelId="{4FA542A5-5ADF-45EA-81D4-00DFC5B44301}" type="pres">
      <dgm:prSet presAssocID="{176F8E3A-5003-4F2A-B62F-03CC18113A90}" presName="iconBgRect" presStyleLbl="node1" presStyleIdx="0" presStyleCnt="5" custScaleX="110000" custScaleY="110000"/>
      <dgm:spPr/>
    </dgm:pt>
    <dgm:pt modelId="{A4A2EACA-842A-451D-B1B3-0A3CD4DC2788}" type="pres">
      <dgm:prSet presAssocID="{176F8E3A-5003-4F2A-B62F-03CC18113A90}" presName="iconRect" presStyleLbl="solidFgAcc1" presStyleIdx="0" presStyleCnt="5" custScaleX="110000" custScaleY="110000"/>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Gantt Chart outline"/>
        </a:ext>
      </dgm:extLst>
    </dgm:pt>
    <dgm:pt modelId="{506E5EF2-89A2-499F-8C69-9047E547AA17}" type="pres">
      <dgm:prSet presAssocID="{176F8E3A-5003-4F2A-B62F-03CC18113A90}" presName="spaceRect" presStyleCnt="0"/>
      <dgm:spPr/>
    </dgm:pt>
    <dgm:pt modelId="{2FF1A6DB-A6A4-473C-80B6-82A8E4F56FAC}" type="pres">
      <dgm:prSet presAssocID="{176F8E3A-5003-4F2A-B62F-03CC18113A90}" presName="textRect" presStyleLbl="revTx" presStyleIdx="0" presStyleCnt="5">
        <dgm:presLayoutVars>
          <dgm:chMax val="1"/>
          <dgm:chPref val="1"/>
        </dgm:presLayoutVars>
      </dgm:prSet>
      <dgm:spPr/>
    </dgm:pt>
    <dgm:pt modelId="{AF81E814-F060-4D90-A164-31754AF84C1A}" type="pres">
      <dgm:prSet presAssocID="{D5713F42-8E17-49E0-9AB0-FD71DFE07CD4}" presName="sibTrans" presStyleCnt="0"/>
      <dgm:spPr/>
    </dgm:pt>
    <dgm:pt modelId="{D75CC58E-7B9C-446C-8E73-0FDF426C2408}" type="pres">
      <dgm:prSet presAssocID="{0F405243-3009-446C-85F8-64E196846BD0}" presName="compNode" presStyleCnt="0"/>
      <dgm:spPr/>
    </dgm:pt>
    <dgm:pt modelId="{79211091-D7FB-4247-9189-C9C70ABB69D6}" type="pres">
      <dgm:prSet presAssocID="{0F405243-3009-446C-85F8-64E196846BD0}" presName="iconBgRect" presStyleLbl="node1" presStyleIdx="1" presStyleCnt="5" custScaleX="110000" custScaleY="110000"/>
      <dgm:spPr/>
    </dgm:pt>
    <dgm:pt modelId="{5AA32699-6F09-4343-A48E-358FC0BAB325}" type="pres">
      <dgm:prSet presAssocID="{0F405243-3009-446C-85F8-64E196846BD0}" presName="iconRect" presStyleLbl="solidFgAcc1" presStyleIdx="1" presStyleCnt="5" custScaleX="110000" custScaleY="110000"/>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opography Map outline"/>
        </a:ext>
      </dgm:extLst>
    </dgm:pt>
    <dgm:pt modelId="{26FA7562-C9E6-400A-ABF3-8A8BEDBF7474}" type="pres">
      <dgm:prSet presAssocID="{0F405243-3009-446C-85F8-64E196846BD0}" presName="spaceRect" presStyleCnt="0"/>
      <dgm:spPr/>
    </dgm:pt>
    <dgm:pt modelId="{A94361B3-912B-476C-9779-810B374DD6B0}" type="pres">
      <dgm:prSet presAssocID="{0F405243-3009-446C-85F8-64E196846BD0}" presName="textRect" presStyleLbl="revTx" presStyleIdx="1" presStyleCnt="5">
        <dgm:presLayoutVars>
          <dgm:chMax val="1"/>
          <dgm:chPref val="1"/>
        </dgm:presLayoutVars>
      </dgm:prSet>
      <dgm:spPr/>
    </dgm:pt>
    <dgm:pt modelId="{FE122A48-A733-40B2-A552-C8D1456801AD}" type="pres">
      <dgm:prSet presAssocID="{CC78A60C-814D-4182-A24C-B4D9B6FA695F}" presName="sibTrans" presStyleCnt="0"/>
      <dgm:spPr/>
    </dgm:pt>
    <dgm:pt modelId="{B8415411-26CF-491C-9193-9DCD779CF3DD}" type="pres">
      <dgm:prSet presAssocID="{B27D6D04-5023-4E84-B697-E7B2ACB2DA60}" presName="compNode" presStyleCnt="0"/>
      <dgm:spPr/>
    </dgm:pt>
    <dgm:pt modelId="{92E15122-7A96-42D2-8673-07F03E1CCC3F}" type="pres">
      <dgm:prSet presAssocID="{B27D6D04-5023-4E84-B697-E7B2ACB2DA60}" presName="iconBgRect" presStyleLbl="node1" presStyleIdx="2" presStyleCnt="5" custScaleX="110000" custScaleY="110000"/>
      <dgm:spPr/>
    </dgm:pt>
    <dgm:pt modelId="{8523309E-E0ED-44C7-B9A3-6775694D5513}" type="pres">
      <dgm:prSet presAssocID="{B27D6D04-5023-4E84-B697-E7B2ACB2DA60}" presName="iconRect" presStyleLbl="solidFgAcc1" presStyleIdx="2" presStyleCnt="5" custScaleX="110000" custScaleY="110000"/>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s outline"/>
        </a:ext>
      </dgm:extLst>
    </dgm:pt>
    <dgm:pt modelId="{0DE50349-4185-44A6-BF7C-C4E1B162E7F3}" type="pres">
      <dgm:prSet presAssocID="{B27D6D04-5023-4E84-B697-E7B2ACB2DA60}" presName="spaceRect" presStyleCnt="0"/>
      <dgm:spPr/>
    </dgm:pt>
    <dgm:pt modelId="{D428B992-58D5-458D-883C-291A7F48CDA4}" type="pres">
      <dgm:prSet presAssocID="{B27D6D04-5023-4E84-B697-E7B2ACB2DA60}" presName="textRect" presStyleLbl="revTx" presStyleIdx="2" presStyleCnt="5">
        <dgm:presLayoutVars>
          <dgm:chMax val="1"/>
          <dgm:chPref val="1"/>
        </dgm:presLayoutVars>
      </dgm:prSet>
      <dgm:spPr/>
    </dgm:pt>
    <dgm:pt modelId="{DB15EB10-446F-4260-8C29-29DA548C7F07}" type="pres">
      <dgm:prSet presAssocID="{BEA7AD8B-F855-4FC1-AA9B-A61FEAF844BF}" presName="sibTrans" presStyleCnt="0"/>
      <dgm:spPr/>
    </dgm:pt>
    <dgm:pt modelId="{F116C7EF-79EC-4236-9BBC-E3E3E985E455}" type="pres">
      <dgm:prSet presAssocID="{FF7ADD34-8E6C-44D0-AE73-8555737C7829}" presName="compNode" presStyleCnt="0"/>
      <dgm:spPr/>
    </dgm:pt>
    <dgm:pt modelId="{093FAE5E-B320-4EFE-BE51-7ACA59DD2DDC}" type="pres">
      <dgm:prSet presAssocID="{FF7ADD34-8E6C-44D0-AE73-8555737C7829}" presName="iconBgRect" presStyleLbl="node1" presStyleIdx="3" presStyleCnt="5" custScaleX="110000" custScaleY="110000"/>
      <dgm:spPr/>
    </dgm:pt>
    <dgm:pt modelId="{F553668E-CA4D-486D-8334-DE73224EECEE}" type="pres">
      <dgm:prSet presAssocID="{FF7ADD34-8E6C-44D0-AE73-8555737C7829}" presName="iconRect" presStyleLbl="solidFgAcc1" presStyleIdx="3" presStyleCnt="5" custScaleX="110000" custScaleY="110000"/>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erformance Curtains with solid fill"/>
        </a:ext>
      </dgm:extLst>
    </dgm:pt>
    <dgm:pt modelId="{C0F3929B-86B1-4B9F-8796-248274D24274}" type="pres">
      <dgm:prSet presAssocID="{FF7ADD34-8E6C-44D0-AE73-8555737C7829}" presName="spaceRect" presStyleCnt="0"/>
      <dgm:spPr/>
    </dgm:pt>
    <dgm:pt modelId="{7A06E702-7C95-4C06-94D4-D1FEC014D907}" type="pres">
      <dgm:prSet presAssocID="{FF7ADD34-8E6C-44D0-AE73-8555737C7829}" presName="textRect" presStyleLbl="revTx" presStyleIdx="3" presStyleCnt="5">
        <dgm:presLayoutVars>
          <dgm:chMax val="1"/>
          <dgm:chPref val="1"/>
        </dgm:presLayoutVars>
      </dgm:prSet>
      <dgm:spPr/>
    </dgm:pt>
    <dgm:pt modelId="{0EBE8B2E-3641-42D4-966A-54DAA4EE2311}" type="pres">
      <dgm:prSet presAssocID="{27EA24C1-5E13-4065-9ECE-AD84CDB86784}" presName="sibTrans" presStyleCnt="0"/>
      <dgm:spPr/>
    </dgm:pt>
    <dgm:pt modelId="{8264A99B-A9EF-46BC-B856-6A3CBEE1FE88}" type="pres">
      <dgm:prSet presAssocID="{74817B52-63B7-49B3-8C2E-7FA09D680C7E}" presName="compNode" presStyleCnt="0"/>
      <dgm:spPr/>
    </dgm:pt>
    <dgm:pt modelId="{0DF4A8EE-54B5-4059-A7F0-2C90D616A49B}" type="pres">
      <dgm:prSet presAssocID="{74817B52-63B7-49B3-8C2E-7FA09D680C7E}" presName="iconBgRect" presStyleLbl="node1" presStyleIdx="4" presStyleCnt="5" custScaleX="110000" custScaleY="110000"/>
      <dgm:spPr/>
    </dgm:pt>
    <dgm:pt modelId="{5D9F53E3-5049-433B-B0C1-1DD0A516C550}" type="pres">
      <dgm:prSet presAssocID="{74817B52-63B7-49B3-8C2E-7FA09D680C7E}" presName="iconRect" presStyleLbl="solidFgAcc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ustomer review outline"/>
        </a:ext>
      </dgm:extLst>
    </dgm:pt>
    <dgm:pt modelId="{9589356F-0F4C-4624-BCB0-1986AB0D0272}" type="pres">
      <dgm:prSet presAssocID="{74817B52-63B7-49B3-8C2E-7FA09D680C7E}" presName="spaceRect" presStyleCnt="0"/>
      <dgm:spPr/>
    </dgm:pt>
    <dgm:pt modelId="{8D9097CB-57BB-4914-94FD-13A9AC502551}" type="pres">
      <dgm:prSet presAssocID="{74817B52-63B7-49B3-8C2E-7FA09D680C7E}" presName="textRect" presStyleLbl="revTx" presStyleIdx="4" presStyleCnt="5">
        <dgm:presLayoutVars>
          <dgm:chMax val="1"/>
          <dgm:chPref val="1"/>
        </dgm:presLayoutVars>
      </dgm:prSet>
      <dgm:spPr/>
    </dgm:pt>
  </dgm:ptLst>
  <dgm:cxnLst>
    <dgm:cxn modelId="{8C5FCE25-0C4E-4FCC-B391-95BC2D281DCD}" type="presOf" srcId="{0F405243-3009-446C-85F8-64E196846BD0}" destId="{A94361B3-912B-476C-9779-810B374DD6B0}" srcOrd="0" destOrd="0" presId="urn:microsoft.com/office/officeart/2024/layout/IconCircleLabelList"/>
    <dgm:cxn modelId="{9161DD3A-B67D-469A-B414-FA70E432FACE}" srcId="{4A62229A-B50B-490E-AC14-6AE3827069F1}" destId="{B27D6D04-5023-4E84-B697-E7B2ACB2DA60}" srcOrd="2" destOrd="0" parTransId="{BF8A11F1-6C3E-42D4-A819-07C8A9BEF8F0}" sibTransId="{BEA7AD8B-F855-4FC1-AA9B-A61FEAF844BF}"/>
    <dgm:cxn modelId="{1DAA7A5F-994D-4EFD-8378-C2B115AB784A}" srcId="{4A62229A-B50B-490E-AC14-6AE3827069F1}" destId="{FF7ADD34-8E6C-44D0-AE73-8555737C7829}" srcOrd="3" destOrd="0" parTransId="{9941CFEB-ABAE-40AE-950B-50A4869BEFD1}" sibTransId="{27EA24C1-5E13-4065-9ECE-AD84CDB86784}"/>
    <dgm:cxn modelId="{1EEA4350-1565-4DBE-89D9-FF51F08A86E9}" type="presOf" srcId="{74817B52-63B7-49B3-8C2E-7FA09D680C7E}" destId="{8D9097CB-57BB-4914-94FD-13A9AC502551}" srcOrd="0" destOrd="0" presId="urn:microsoft.com/office/officeart/2024/layout/IconCircleLabelList"/>
    <dgm:cxn modelId="{850DA151-00A9-49A1-8782-F28BF0ED75D6}" type="presOf" srcId="{FF7ADD34-8E6C-44D0-AE73-8555737C7829}" destId="{7A06E702-7C95-4C06-94D4-D1FEC014D907}" srcOrd="0" destOrd="0" presId="urn:microsoft.com/office/officeart/2024/layout/IconCircleLabelList"/>
    <dgm:cxn modelId="{20BAC779-8946-490F-8D27-0EA70971595E}" srcId="{4A62229A-B50B-490E-AC14-6AE3827069F1}" destId="{176F8E3A-5003-4F2A-B62F-03CC18113A90}" srcOrd="0" destOrd="0" parTransId="{9EF0C0E0-21F2-442F-928A-7215700972C3}" sibTransId="{D5713F42-8E17-49E0-9AB0-FD71DFE07CD4}"/>
    <dgm:cxn modelId="{3C9FDF7B-9C95-4B15-8EEB-297140AA642F}" srcId="{4A62229A-B50B-490E-AC14-6AE3827069F1}" destId="{0F405243-3009-446C-85F8-64E196846BD0}" srcOrd="1" destOrd="0" parTransId="{45EF5DDA-E833-4BCF-8C14-80E430CF1B2F}" sibTransId="{CC78A60C-814D-4182-A24C-B4D9B6FA695F}"/>
    <dgm:cxn modelId="{8E12A4AD-682E-49DE-99FF-51F7C973992C}" srcId="{4A62229A-B50B-490E-AC14-6AE3827069F1}" destId="{74817B52-63B7-49B3-8C2E-7FA09D680C7E}" srcOrd="4" destOrd="0" parTransId="{FE44CA7C-53EE-48B1-88C4-ED8BFECF30D9}" sibTransId="{C5088EFD-E160-47F7-A760-D22089E8EC1F}"/>
    <dgm:cxn modelId="{7D7DADBA-65F7-4598-B235-CDC0E0C0CC08}" type="presOf" srcId="{176F8E3A-5003-4F2A-B62F-03CC18113A90}" destId="{2FF1A6DB-A6A4-473C-80B6-82A8E4F56FAC}" srcOrd="0" destOrd="0" presId="urn:microsoft.com/office/officeart/2024/layout/IconCircleLabelList"/>
    <dgm:cxn modelId="{32AAE8EA-9722-4B25-AD92-E0AE237836C2}" type="presOf" srcId="{B27D6D04-5023-4E84-B697-E7B2ACB2DA60}" destId="{D428B992-58D5-458D-883C-291A7F48CDA4}" srcOrd="0" destOrd="0" presId="urn:microsoft.com/office/officeart/2024/layout/IconCircleLabelList"/>
    <dgm:cxn modelId="{2D68BCF1-D6A4-4752-8901-112FD3440424}" type="presOf" srcId="{4A62229A-B50B-490E-AC14-6AE3827069F1}" destId="{CF300958-F4BE-46D2-B972-9CE385983CBA}" srcOrd="0" destOrd="0" presId="urn:microsoft.com/office/officeart/2024/layout/IconCircleLabelList"/>
    <dgm:cxn modelId="{9C127E8E-FAD4-4684-9DC8-888514B99E23}" type="presParOf" srcId="{CF300958-F4BE-46D2-B972-9CE385983CBA}" destId="{33E23ABA-783C-40A2-A805-FAFA70AA60D2}" srcOrd="0" destOrd="0" presId="urn:microsoft.com/office/officeart/2024/layout/IconCircleLabelList"/>
    <dgm:cxn modelId="{BE82318B-1B78-4086-AA3E-A2884D7F0E96}" type="presParOf" srcId="{33E23ABA-783C-40A2-A805-FAFA70AA60D2}" destId="{4FA542A5-5ADF-45EA-81D4-00DFC5B44301}" srcOrd="0" destOrd="0" presId="urn:microsoft.com/office/officeart/2024/layout/IconCircleLabelList"/>
    <dgm:cxn modelId="{939444D9-9ADD-4A9B-8E37-E70C4AE295C0}" type="presParOf" srcId="{33E23ABA-783C-40A2-A805-FAFA70AA60D2}" destId="{A4A2EACA-842A-451D-B1B3-0A3CD4DC2788}" srcOrd="1" destOrd="0" presId="urn:microsoft.com/office/officeart/2024/layout/IconCircleLabelList"/>
    <dgm:cxn modelId="{D83B98B1-A998-4A42-8F7A-0A9709D1923D}" type="presParOf" srcId="{33E23ABA-783C-40A2-A805-FAFA70AA60D2}" destId="{506E5EF2-89A2-499F-8C69-9047E547AA17}" srcOrd="2" destOrd="0" presId="urn:microsoft.com/office/officeart/2024/layout/IconCircleLabelList"/>
    <dgm:cxn modelId="{D7A432EE-FFC2-4296-8754-2742DE794D23}" type="presParOf" srcId="{33E23ABA-783C-40A2-A805-FAFA70AA60D2}" destId="{2FF1A6DB-A6A4-473C-80B6-82A8E4F56FAC}" srcOrd="3" destOrd="0" presId="urn:microsoft.com/office/officeart/2024/layout/IconCircleLabelList"/>
    <dgm:cxn modelId="{5A4D8628-7616-4C84-AB55-F3604E0B82CC}" type="presParOf" srcId="{CF300958-F4BE-46D2-B972-9CE385983CBA}" destId="{AF81E814-F060-4D90-A164-31754AF84C1A}" srcOrd="1" destOrd="0" presId="urn:microsoft.com/office/officeart/2024/layout/IconCircleLabelList"/>
    <dgm:cxn modelId="{66F97436-B50E-4B65-B791-07EA6A227F7A}" type="presParOf" srcId="{CF300958-F4BE-46D2-B972-9CE385983CBA}" destId="{D75CC58E-7B9C-446C-8E73-0FDF426C2408}" srcOrd="2" destOrd="0" presId="urn:microsoft.com/office/officeart/2024/layout/IconCircleLabelList"/>
    <dgm:cxn modelId="{1478B610-FBBD-495D-8466-BF1327D5F38E}" type="presParOf" srcId="{D75CC58E-7B9C-446C-8E73-0FDF426C2408}" destId="{79211091-D7FB-4247-9189-C9C70ABB69D6}" srcOrd="0" destOrd="0" presId="urn:microsoft.com/office/officeart/2024/layout/IconCircleLabelList"/>
    <dgm:cxn modelId="{A8CDB116-12D4-4C98-B49A-85B2D1CFF514}" type="presParOf" srcId="{D75CC58E-7B9C-446C-8E73-0FDF426C2408}" destId="{5AA32699-6F09-4343-A48E-358FC0BAB325}" srcOrd="1" destOrd="0" presId="urn:microsoft.com/office/officeart/2024/layout/IconCircleLabelList"/>
    <dgm:cxn modelId="{39B3B2FE-FD6D-4C68-B652-72D315D0B1A4}" type="presParOf" srcId="{D75CC58E-7B9C-446C-8E73-0FDF426C2408}" destId="{26FA7562-C9E6-400A-ABF3-8A8BEDBF7474}" srcOrd="2" destOrd="0" presId="urn:microsoft.com/office/officeart/2024/layout/IconCircleLabelList"/>
    <dgm:cxn modelId="{265CED24-6664-4A60-BC5D-76CEA1F922E5}" type="presParOf" srcId="{D75CC58E-7B9C-446C-8E73-0FDF426C2408}" destId="{A94361B3-912B-476C-9779-810B374DD6B0}" srcOrd="3" destOrd="0" presId="urn:microsoft.com/office/officeart/2024/layout/IconCircleLabelList"/>
    <dgm:cxn modelId="{BF3D91EE-B8ED-4919-BB74-E14DE10F5CE8}" type="presParOf" srcId="{CF300958-F4BE-46D2-B972-9CE385983CBA}" destId="{FE122A48-A733-40B2-A552-C8D1456801AD}" srcOrd="3" destOrd="0" presId="urn:microsoft.com/office/officeart/2024/layout/IconCircleLabelList"/>
    <dgm:cxn modelId="{CFC0E3CE-1290-47BD-A35F-3937BAF04837}" type="presParOf" srcId="{CF300958-F4BE-46D2-B972-9CE385983CBA}" destId="{B8415411-26CF-491C-9193-9DCD779CF3DD}" srcOrd="4" destOrd="0" presId="urn:microsoft.com/office/officeart/2024/layout/IconCircleLabelList"/>
    <dgm:cxn modelId="{836B9DD3-980F-4AC2-ABD1-4CFFFD1DF450}" type="presParOf" srcId="{B8415411-26CF-491C-9193-9DCD779CF3DD}" destId="{92E15122-7A96-42D2-8673-07F03E1CCC3F}" srcOrd="0" destOrd="0" presId="urn:microsoft.com/office/officeart/2024/layout/IconCircleLabelList"/>
    <dgm:cxn modelId="{155ABFB4-9E6C-4614-AD66-622252F5D223}" type="presParOf" srcId="{B8415411-26CF-491C-9193-9DCD779CF3DD}" destId="{8523309E-E0ED-44C7-B9A3-6775694D5513}" srcOrd="1" destOrd="0" presId="urn:microsoft.com/office/officeart/2024/layout/IconCircleLabelList"/>
    <dgm:cxn modelId="{2F7561BD-6384-458C-A887-F81ED63DA911}" type="presParOf" srcId="{B8415411-26CF-491C-9193-9DCD779CF3DD}" destId="{0DE50349-4185-44A6-BF7C-C4E1B162E7F3}" srcOrd="2" destOrd="0" presId="urn:microsoft.com/office/officeart/2024/layout/IconCircleLabelList"/>
    <dgm:cxn modelId="{5279F221-E24E-45EB-9F92-BB321E54DC05}" type="presParOf" srcId="{B8415411-26CF-491C-9193-9DCD779CF3DD}" destId="{D428B992-58D5-458D-883C-291A7F48CDA4}" srcOrd="3" destOrd="0" presId="urn:microsoft.com/office/officeart/2024/layout/IconCircleLabelList"/>
    <dgm:cxn modelId="{D3F73185-D258-4D95-ABF4-65E552CB5FA9}" type="presParOf" srcId="{CF300958-F4BE-46D2-B972-9CE385983CBA}" destId="{DB15EB10-446F-4260-8C29-29DA548C7F07}" srcOrd="5" destOrd="0" presId="urn:microsoft.com/office/officeart/2024/layout/IconCircleLabelList"/>
    <dgm:cxn modelId="{2D6C44AE-3BD9-4645-8A0D-476D4C9978D4}" type="presParOf" srcId="{CF300958-F4BE-46D2-B972-9CE385983CBA}" destId="{F116C7EF-79EC-4236-9BBC-E3E3E985E455}" srcOrd="6" destOrd="0" presId="urn:microsoft.com/office/officeart/2024/layout/IconCircleLabelList"/>
    <dgm:cxn modelId="{07F895E5-943E-4130-A8AD-39D965E5AAE5}" type="presParOf" srcId="{F116C7EF-79EC-4236-9BBC-E3E3E985E455}" destId="{093FAE5E-B320-4EFE-BE51-7ACA59DD2DDC}" srcOrd="0" destOrd="0" presId="urn:microsoft.com/office/officeart/2024/layout/IconCircleLabelList"/>
    <dgm:cxn modelId="{0F3F0104-A83B-4BEF-BD68-7941E662F21B}" type="presParOf" srcId="{F116C7EF-79EC-4236-9BBC-E3E3E985E455}" destId="{F553668E-CA4D-486D-8334-DE73224EECEE}" srcOrd="1" destOrd="0" presId="urn:microsoft.com/office/officeart/2024/layout/IconCircleLabelList"/>
    <dgm:cxn modelId="{B467C9A3-7356-4630-9BDB-90C61A79FD91}" type="presParOf" srcId="{F116C7EF-79EC-4236-9BBC-E3E3E985E455}" destId="{C0F3929B-86B1-4B9F-8796-248274D24274}" srcOrd="2" destOrd="0" presId="urn:microsoft.com/office/officeart/2024/layout/IconCircleLabelList"/>
    <dgm:cxn modelId="{9C02FEB7-53AD-4F04-B28A-C911D150AE6F}" type="presParOf" srcId="{F116C7EF-79EC-4236-9BBC-E3E3E985E455}" destId="{7A06E702-7C95-4C06-94D4-D1FEC014D907}" srcOrd="3" destOrd="0" presId="urn:microsoft.com/office/officeart/2024/layout/IconCircleLabelList"/>
    <dgm:cxn modelId="{9F9CCBCE-896F-4DCE-83C3-7CC0A23314D0}" type="presParOf" srcId="{CF300958-F4BE-46D2-B972-9CE385983CBA}" destId="{0EBE8B2E-3641-42D4-966A-54DAA4EE2311}" srcOrd="7" destOrd="0" presId="urn:microsoft.com/office/officeart/2024/layout/IconCircleLabelList"/>
    <dgm:cxn modelId="{7BA4C734-A5D5-443A-B4CF-095B3F401B74}" type="presParOf" srcId="{CF300958-F4BE-46D2-B972-9CE385983CBA}" destId="{8264A99B-A9EF-46BC-B856-6A3CBEE1FE88}" srcOrd="8" destOrd="0" presId="urn:microsoft.com/office/officeart/2024/layout/IconCircleLabelList"/>
    <dgm:cxn modelId="{7C832970-0215-4F96-98FD-AAA4DE34FF50}" type="presParOf" srcId="{8264A99B-A9EF-46BC-B856-6A3CBEE1FE88}" destId="{0DF4A8EE-54B5-4059-A7F0-2C90D616A49B}" srcOrd="0" destOrd="0" presId="urn:microsoft.com/office/officeart/2024/layout/IconCircleLabelList"/>
    <dgm:cxn modelId="{F5D990AF-08CE-4BDD-8102-DA9A48CE9674}" type="presParOf" srcId="{8264A99B-A9EF-46BC-B856-6A3CBEE1FE88}" destId="{5D9F53E3-5049-433B-B0C1-1DD0A516C550}" srcOrd="1" destOrd="0" presId="urn:microsoft.com/office/officeart/2024/layout/IconCircleLabelList"/>
    <dgm:cxn modelId="{2C532BA4-4CBD-4D0F-ADC9-FDCB78ABB2D0}" type="presParOf" srcId="{8264A99B-A9EF-46BC-B856-6A3CBEE1FE88}" destId="{9589356F-0F4C-4624-BCB0-1986AB0D0272}" srcOrd="2" destOrd="0" presId="urn:microsoft.com/office/officeart/2024/layout/IconCircleLabelList"/>
    <dgm:cxn modelId="{D86EED7F-3E69-4FB8-9A15-2F43626F38C0}" type="presParOf" srcId="{8264A99B-A9EF-46BC-B856-6A3CBEE1FE88}" destId="{8D9097CB-57BB-4914-94FD-13A9AC502551}" srcOrd="3" destOrd="0" presId="urn:microsoft.com/office/officeart/2024/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62229A-B50B-490E-AC14-6AE3827069F1}" type="doc">
      <dgm:prSet loTypeId="urn:microsoft.com/office/officeart/2024/layout/IconCircleLabelList" loCatId="list" qsTypeId="urn:microsoft.com/office/officeart/2005/8/quickstyle/simple1" qsCatId="simple" csTypeId="urn:microsoft.com/office/officeart/2005/8/colors/accent1_2" csCatId="accent1" phldr="1"/>
      <dgm:spPr/>
      <dgm:t>
        <a:bodyPr/>
        <a:lstStyle/>
        <a:p>
          <a:endParaRPr lang="lt-LT"/>
        </a:p>
      </dgm:t>
    </dgm:pt>
    <dgm:pt modelId="{176F8E3A-5003-4F2A-B62F-03CC18113A90}">
      <dgm:prSet phldrT="[Tekstas]"/>
      <dgm:spPr/>
      <dgm:t>
        <a:bodyPr/>
        <a:lstStyle/>
        <a:p>
          <a:pPr>
            <a:lnSpc>
              <a:spcPct val="100000"/>
            </a:lnSpc>
            <a:defRPr/>
          </a:pPr>
          <a:r>
            <a:rPr lang="lt-LT" dirty="0">
              <a:latin typeface="Inter" panose="020B0502030000000004" pitchFamily="34" charset="0"/>
              <a:ea typeface="Inter" panose="020B0502030000000004" pitchFamily="34" charset="0"/>
            </a:rPr>
            <a:t>Nacionalinio pažangos plano rengimas</a:t>
          </a:r>
          <a:endParaRPr lang="lt-LT" dirty="0"/>
        </a:p>
      </dgm:t>
    </dgm:pt>
    <dgm:pt modelId="{9EF0C0E0-21F2-442F-928A-7215700972C3}" type="parTrans" cxnId="{20BAC779-8946-490F-8D27-0EA70971595E}">
      <dgm:prSet/>
      <dgm:spPr/>
      <dgm:t>
        <a:bodyPr/>
        <a:lstStyle/>
        <a:p>
          <a:endParaRPr lang="lt-LT"/>
        </a:p>
      </dgm:t>
    </dgm:pt>
    <dgm:pt modelId="{D5713F42-8E17-49E0-9AB0-FD71DFE07CD4}" type="sibTrans" cxnId="{20BAC779-8946-490F-8D27-0EA70971595E}">
      <dgm:prSet phldrT="01" phldr="0"/>
      <dgm:spPr/>
    </dgm:pt>
    <dgm:pt modelId="{0F405243-3009-446C-85F8-64E196846BD0}">
      <dgm:prSet/>
      <dgm:spPr/>
      <dgm:t>
        <a:bodyPr/>
        <a:lstStyle/>
        <a:p>
          <a:pPr>
            <a:lnSpc>
              <a:spcPct val="100000"/>
            </a:lnSpc>
            <a:buNone/>
          </a:pPr>
          <a:r>
            <a:rPr lang="lt-LT" b="0" i="0" dirty="0">
              <a:latin typeface="Inter" panose="020B0604020202020204" charset="0"/>
              <a:ea typeface="Inter" panose="020B0604020202020204" charset="0"/>
            </a:rPr>
            <a:t>Nacionalinė skaitmeninės plėtros darbotvarkė</a:t>
          </a:r>
          <a:endParaRPr lang="lt-LT" dirty="0">
            <a:latin typeface="Inter" panose="020B0604020202020204" charset="0"/>
            <a:ea typeface="Inter" panose="020B0604020202020204" charset="0"/>
          </a:endParaRPr>
        </a:p>
      </dgm:t>
    </dgm:pt>
    <dgm:pt modelId="{45EF5DDA-E833-4BCF-8C14-80E430CF1B2F}" type="parTrans" cxnId="{3C9FDF7B-9C95-4B15-8EEB-297140AA642F}">
      <dgm:prSet/>
      <dgm:spPr/>
      <dgm:t>
        <a:bodyPr/>
        <a:lstStyle/>
        <a:p>
          <a:endParaRPr lang="lt-LT"/>
        </a:p>
      </dgm:t>
    </dgm:pt>
    <dgm:pt modelId="{CC78A60C-814D-4182-A24C-B4D9B6FA695F}" type="sibTrans" cxnId="{3C9FDF7B-9C95-4B15-8EEB-297140AA642F}">
      <dgm:prSet phldrT="02" phldr="0"/>
      <dgm:spPr/>
    </dgm:pt>
    <dgm:pt modelId="{B27D6D04-5023-4E84-B697-E7B2ACB2DA60}">
      <dgm:prSet/>
      <dgm:spPr/>
      <dgm:t>
        <a:bodyPr/>
        <a:lstStyle/>
        <a:p>
          <a:pPr>
            <a:lnSpc>
              <a:spcPct val="100000"/>
            </a:lnSpc>
            <a:defRPr/>
          </a:pPr>
          <a:r>
            <a:rPr lang="lt-LT" dirty="0">
              <a:latin typeface="Inter" panose="020B0502030000000004" pitchFamily="34" charset="0"/>
              <a:ea typeface="Inter" panose="020B0502030000000004" pitchFamily="34" charset="0"/>
            </a:rPr>
            <a:t>Pokyčiai siekiant viešojo valdymo pertvarkos</a:t>
          </a:r>
        </a:p>
      </dgm:t>
    </dgm:pt>
    <dgm:pt modelId="{BF8A11F1-6C3E-42D4-A819-07C8A9BEF8F0}" type="parTrans" cxnId="{9161DD3A-B67D-469A-B414-FA70E432FACE}">
      <dgm:prSet/>
      <dgm:spPr/>
      <dgm:t>
        <a:bodyPr/>
        <a:lstStyle/>
        <a:p>
          <a:endParaRPr lang="lt-LT"/>
        </a:p>
      </dgm:t>
    </dgm:pt>
    <dgm:pt modelId="{BEA7AD8B-F855-4FC1-AA9B-A61FEAF844BF}" type="sibTrans" cxnId="{9161DD3A-B67D-469A-B414-FA70E432FACE}">
      <dgm:prSet phldrT="03" phldr="0"/>
      <dgm:spPr/>
    </dgm:pt>
    <dgm:pt modelId="{FF7ADD34-8E6C-44D0-AE73-8555737C7829}">
      <dgm:prSet/>
      <dgm:spPr/>
      <dgm:t>
        <a:bodyPr/>
        <a:lstStyle/>
        <a:p>
          <a:pPr>
            <a:lnSpc>
              <a:spcPct val="100000"/>
            </a:lnSpc>
            <a:defRPr/>
          </a:pPr>
          <a:r>
            <a:rPr lang="lt-LT" dirty="0">
              <a:latin typeface="Inter" panose="020B0502030000000004" pitchFamily="34" charset="0"/>
              <a:ea typeface="Inter" panose="020B0502030000000004" pitchFamily="34" charset="0"/>
            </a:rPr>
            <a:t>Valstybės pažangos tarybos narių pasiūlymai</a:t>
          </a:r>
        </a:p>
      </dgm:t>
    </dgm:pt>
    <dgm:pt modelId="{9941CFEB-ABAE-40AE-950B-50A4869BEFD1}" type="parTrans" cxnId="{1DAA7A5F-994D-4EFD-8378-C2B115AB784A}">
      <dgm:prSet/>
      <dgm:spPr/>
      <dgm:t>
        <a:bodyPr/>
        <a:lstStyle/>
        <a:p>
          <a:endParaRPr lang="lt-LT"/>
        </a:p>
      </dgm:t>
    </dgm:pt>
    <dgm:pt modelId="{27EA24C1-5E13-4065-9ECE-AD84CDB86784}" type="sibTrans" cxnId="{1DAA7A5F-994D-4EFD-8378-C2B115AB784A}">
      <dgm:prSet phldrT="04" phldr="0"/>
      <dgm:spPr/>
    </dgm:pt>
    <dgm:pt modelId="{74817B52-63B7-49B3-8C2E-7FA09D680C7E}">
      <dgm:prSet/>
      <dgm:spPr/>
      <dgm:t>
        <a:bodyPr/>
        <a:lstStyle/>
        <a:p>
          <a:pPr>
            <a:lnSpc>
              <a:spcPct val="100000"/>
            </a:lnSpc>
            <a:defRPr/>
          </a:pPr>
          <a:r>
            <a:rPr lang="lt-LT" dirty="0">
              <a:latin typeface="Inter" panose="020B0502030000000004" pitchFamily="34" charset="0"/>
              <a:ea typeface="Inter" panose="020B0502030000000004" pitchFamily="34" charset="0"/>
            </a:rPr>
            <a:t>Kiti klausimai</a:t>
          </a:r>
        </a:p>
      </dgm:t>
    </dgm:pt>
    <dgm:pt modelId="{FE44CA7C-53EE-48B1-88C4-ED8BFECF30D9}" type="parTrans" cxnId="{8E12A4AD-682E-49DE-99FF-51F7C973992C}">
      <dgm:prSet/>
      <dgm:spPr/>
      <dgm:t>
        <a:bodyPr/>
        <a:lstStyle/>
        <a:p>
          <a:endParaRPr lang="lt-LT"/>
        </a:p>
      </dgm:t>
    </dgm:pt>
    <dgm:pt modelId="{C5088EFD-E160-47F7-A760-D22089E8EC1F}" type="sibTrans" cxnId="{8E12A4AD-682E-49DE-99FF-51F7C973992C}">
      <dgm:prSet phldrT="05" phldr="0"/>
      <dgm:spPr/>
    </dgm:pt>
    <dgm:pt modelId="{CF300958-F4BE-46D2-B972-9CE385983CBA}" type="pres">
      <dgm:prSet presAssocID="{4A62229A-B50B-490E-AC14-6AE3827069F1}" presName="root" presStyleCnt="0">
        <dgm:presLayoutVars>
          <dgm:dir/>
          <dgm:resizeHandles val="exact"/>
        </dgm:presLayoutVars>
      </dgm:prSet>
      <dgm:spPr/>
    </dgm:pt>
    <dgm:pt modelId="{33E23ABA-783C-40A2-A805-FAFA70AA60D2}" type="pres">
      <dgm:prSet presAssocID="{176F8E3A-5003-4F2A-B62F-03CC18113A90}" presName="compNode" presStyleCnt="0"/>
      <dgm:spPr/>
    </dgm:pt>
    <dgm:pt modelId="{4FA542A5-5ADF-45EA-81D4-00DFC5B44301}" type="pres">
      <dgm:prSet presAssocID="{176F8E3A-5003-4F2A-B62F-03CC18113A90}" presName="iconBgRect" presStyleLbl="node1" presStyleIdx="0" presStyleCnt="5" custScaleX="110000" custScaleY="110000"/>
      <dgm:spPr/>
    </dgm:pt>
    <dgm:pt modelId="{A4A2EACA-842A-451D-B1B3-0A3CD4DC2788}" type="pres">
      <dgm:prSet presAssocID="{176F8E3A-5003-4F2A-B62F-03CC18113A90}" presName="iconRect" presStyleLbl="solidFgAcc1" presStyleIdx="0" presStyleCnt="5" custScaleX="110000" custScaleY="110000"/>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Gantt Chart outline"/>
        </a:ext>
      </dgm:extLst>
    </dgm:pt>
    <dgm:pt modelId="{506E5EF2-89A2-499F-8C69-9047E547AA17}" type="pres">
      <dgm:prSet presAssocID="{176F8E3A-5003-4F2A-B62F-03CC18113A90}" presName="spaceRect" presStyleCnt="0"/>
      <dgm:spPr/>
    </dgm:pt>
    <dgm:pt modelId="{2FF1A6DB-A6A4-473C-80B6-82A8E4F56FAC}" type="pres">
      <dgm:prSet presAssocID="{176F8E3A-5003-4F2A-B62F-03CC18113A90}" presName="textRect" presStyleLbl="revTx" presStyleIdx="0" presStyleCnt="5">
        <dgm:presLayoutVars>
          <dgm:chMax val="1"/>
          <dgm:chPref val="1"/>
        </dgm:presLayoutVars>
      </dgm:prSet>
      <dgm:spPr/>
    </dgm:pt>
    <dgm:pt modelId="{AF81E814-F060-4D90-A164-31754AF84C1A}" type="pres">
      <dgm:prSet presAssocID="{D5713F42-8E17-49E0-9AB0-FD71DFE07CD4}" presName="sibTrans" presStyleCnt="0"/>
      <dgm:spPr/>
    </dgm:pt>
    <dgm:pt modelId="{D75CC58E-7B9C-446C-8E73-0FDF426C2408}" type="pres">
      <dgm:prSet presAssocID="{0F405243-3009-446C-85F8-64E196846BD0}" presName="compNode" presStyleCnt="0"/>
      <dgm:spPr/>
    </dgm:pt>
    <dgm:pt modelId="{79211091-D7FB-4247-9189-C9C70ABB69D6}" type="pres">
      <dgm:prSet presAssocID="{0F405243-3009-446C-85F8-64E196846BD0}" presName="iconBgRect" presStyleLbl="node1" presStyleIdx="1" presStyleCnt="5" custScaleX="110000" custScaleY="110000"/>
      <dgm:spPr/>
    </dgm:pt>
    <dgm:pt modelId="{5AA32699-6F09-4343-A48E-358FC0BAB325}" type="pres">
      <dgm:prSet presAssocID="{0F405243-3009-446C-85F8-64E196846BD0}" presName="iconRect" presStyleLbl="solidFgAcc1" presStyleIdx="1" presStyleCnt="5" custScaleX="110000" custScaleY="110000"/>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opography Map outline"/>
        </a:ext>
      </dgm:extLst>
    </dgm:pt>
    <dgm:pt modelId="{26FA7562-C9E6-400A-ABF3-8A8BEDBF7474}" type="pres">
      <dgm:prSet presAssocID="{0F405243-3009-446C-85F8-64E196846BD0}" presName="spaceRect" presStyleCnt="0"/>
      <dgm:spPr/>
    </dgm:pt>
    <dgm:pt modelId="{A94361B3-912B-476C-9779-810B374DD6B0}" type="pres">
      <dgm:prSet presAssocID="{0F405243-3009-446C-85F8-64E196846BD0}" presName="textRect" presStyleLbl="revTx" presStyleIdx="1" presStyleCnt="5">
        <dgm:presLayoutVars>
          <dgm:chMax val="1"/>
          <dgm:chPref val="1"/>
        </dgm:presLayoutVars>
      </dgm:prSet>
      <dgm:spPr/>
    </dgm:pt>
    <dgm:pt modelId="{FE122A48-A733-40B2-A552-C8D1456801AD}" type="pres">
      <dgm:prSet presAssocID="{CC78A60C-814D-4182-A24C-B4D9B6FA695F}" presName="sibTrans" presStyleCnt="0"/>
      <dgm:spPr/>
    </dgm:pt>
    <dgm:pt modelId="{B8415411-26CF-491C-9193-9DCD779CF3DD}" type="pres">
      <dgm:prSet presAssocID="{B27D6D04-5023-4E84-B697-E7B2ACB2DA60}" presName="compNode" presStyleCnt="0"/>
      <dgm:spPr/>
    </dgm:pt>
    <dgm:pt modelId="{92E15122-7A96-42D2-8673-07F03E1CCC3F}" type="pres">
      <dgm:prSet presAssocID="{B27D6D04-5023-4E84-B697-E7B2ACB2DA60}" presName="iconBgRect" presStyleLbl="node1" presStyleIdx="2" presStyleCnt="5" custScaleX="110000" custScaleY="110000"/>
      <dgm:spPr/>
    </dgm:pt>
    <dgm:pt modelId="{8523309E-E0ED-44C7-B9A3-6775694D5513}" type="pres">
      <dgm:prSet presAssocID="{B27D6D04-5023-4E84-B697-E7B2ACB2DA60}" presName="iconRect" presStyleLbl="solidFgAcc1" presStyleIdx="2" presStyleCnt="5" custScaleX="110000" custScaleY="110000"/>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Bus outline"/>
        </a:ext>
      </dgm:extLst>
    </dgm:pt>
    <dgm:pt modelId="{0DE50349-4185-44A6-BF7C-C4E1B162E7F3}" type="pres">
      <dgm:prSet presAssocID="{B27D6D04-5023-4E84-B697-E7B2ACB2DA60}" presName="spaceRect" presStyleCnt="0"/>
      <dgm:spPr/>
    </dgm:pt>
    <dgm:pt modelId="{D428B992-58D5-458D-883C-291A7F48CDA4}" type="pres">
      <dgm:prSet presAssocID="{B27D6D04-5023-4E84-B697-E7B2ACB2DA60}" presName="textRect" presStyleLbl="revTx" presStyleIdx="2" presStyleCnt="5">
        <dgm:presLayoutVars>
          <dgm:chMax val="1"/>
          <dgm:chPref val="1"/>
        </dgm:presLayoutVars>
      </dgm:prSet>
      <dgm:spPr/>
    </dgm:pt>
    <dgm:pt modelId="{DB15EB10-446F-4260-8C29-29DA548C7F07}" type="pres">
      <dgm:prSet presAssocID="{BEA7AD8B-F855-4FC1-AA9B-A61FEAF844BF}" presName="sibTrans" presStyleCnt="0"/>
      <dgm:spPr/>
    </dgm:pt>
    <dgm:pt modelId="{F116C7EF-79EC-4236-9BBC-E3E3E985E455}" type="pres">
      <dgm:prSet presAssocID="{FF7ADD34-8E6C-44D0-AE73-8555737C7829}" presName="compNode" presStyleCnt="0"/>
      <dgm:spPr/>
    </dgm:pt>
    <dgm:pt modelId="{093FAE5E-B320-4EFE-BE51-7ACA59DD2DDC}" type="pres">
      <dgm:prSet presAssocID="{FF7ADD34-8E6C-44D0-AE73-8555737C7829}" presName="iconBgRect" presStyleLbl="node1" presStyleIdx="3" presStyleCnt="5" custScaleX="110000" custScaleY="110000"/>
      <dgm:spPr/>
    </dgm:pt>
    <dgm:pt modelId="{F553668E-CA4D-486D-8334-DE73224EECEE}" type="pres">
      <dgm:prSet presAssocID="{FF7ADD34-8E6C-44D0-AE73-8555737C7829}" presName="iconRect" presStyleLbl="solidFgAcc1" presStyleIdx="3" presStyleCnt="5" custScaleX="110000" custScaleY="110000"/>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erformance Curtains with solid fill"/>
        </a:ext>
      </dgm:extLst>
    </dgm:pt>
    <dgm:pt modelId="{C0F3929B-86B1-4B9F-8796-248274D24274}" type="pres">
      <dgm:prSet presAssocID="{FF7ADD34-8E6C-44D0-AE73-8555737C7829}" presName="spaceRect" presStyleCnt="0"/>
      <dgm:spPr/>
    </dgm:pt>
    <dgm:pt modelId="{7A06E702-7C95-4C06-94D4-D1FEC014D907}" type="pres">
      <dgm:prSet presAssocID="{FF7ADD34-8E6C-44D0-AE73-8555737C7829}" presName="textRect" presStyleLbl="revTx" presStyleIdx="3" presStyleCnt="5">
        <dgm:presLayoutVars>
          <dgm:chMax val="1"/>
          <dgm:chPref val="1"/>
        </dgm:presLayoutVars>
      </dgm:prSet>
      <dgm:spPr/>
    </dgm:pt>
    <dgm:pt modelId="{0EBE8B2E-3641-42D4-966A-54DAA4EE2311}" type="pres">
      <dgm:prSet presAssocID="{27EA24C1-5E13-4065-9ECE-AD84CDB86784}" presName="sibTrans" presStyleCnt="0"/>
      <dgm:spPr/>
    </dgm:pt>
    <dgm:pt modelId="{8264A99B-A9EF-46BC-B856-6A3CBEE1FE88}" type="pres">
      <dgm:prSet presAssocID="{74817B52-63B7-49B3-8C2E-7FA09D680C7E}" presName="compNode" presStyleCnt="0"/>
      <dgm:spPr/>
    </dgm:pt>
    <dgm:pt modelId="{0DF4A8EE-54B5-4059-A7F0-2C90D616A49B}" type="pres">
      <dgm:prSet presAssocID="{74817B52-63B7-49B3-8C2E-7FA09D680C7E}" presName="iconBgRect" presStyleLbl="node1" presStyleIdx="4" presStyleCnt="5" custScaleX="110000" custScaleY="110000"/>
      <dgm:spPr/>
    </dgm:pt>
    <dgm:pt modelId="{5D9F53E3-5049-433B-B0C1-1DD0A516C550}" type="pres">
      <dgm:prSet presAssocID="{74817B52-63B7-49B3-8C2E-7FA09D680C7E}" presName="iconRect" presStyleLbl="solidFgAcc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ustomer review outline"/>
        </a:ext>
      </dgm:extLst>
    </dgm:pt>
    <dgm:pt modelId="{9589356F-0F4C-4624-BCB0-1986AB0D0272}" type="pres">
      <dgm:prSet presAssocID="{74817B52-63B7-49B3-8C2E-7FA09D680C7E}" presName="spaceRect" presStyleCnt="0"/>
      <dgm:spPr/>
    </dgm:pt>
    <dgm:pt modelId="{8D9097CB-57BB-4914-94FD-13A9AC502551}" type="pres">
      <dgm:prSet presAssocID="{74817B52-63B7-49B3-8C2E-7FA09D680C7E}" presName="textRect" presStyleLbl="revTx" presStyleIdx="4" presStyleCnt="5">
        <dgm:presLayoutVars>
          <dgm:chMax val="1"/>
          <dgm:chPref val="1"/>
        </dgm:presLayoutVars>
      </dgm:prSet>
      <dgm:spPr/>
    </dgm:pt>
  </dgm:ptLst>
  <dgm:cxnLst>
    <dgm:cxn modelId="{8C5FCE25-0C4E-4FCC-B391-95BC2D281DCD}" type="presOf" srcId="{0F405243-3009-446C-85F8-64E196846BD0}" destId="{A94361B3-912B-476C-9779-810B374DD6B0}" srcOrd="0" destOrd="0" presId="urn:microsoft.com/office/officeart/2024/layout/IconCircleLabelList"/>
    <dgm:cxn modelId="{9161DD3A-B67D-469A-B414-FA70E432FACE}" srcId="{4A62229A-B50B-490E-AC14-6AE3827069F1}" destId="{B27D6D04-5023-4E84-B697-E7B2ACB2DA60}" srcOrd="2" destOrd="0" parTransId="{BF8A11F1-6C3E-42D4-A819-07C8A9BEF8F0}" sibTransId="{BEA7AD8B-F855-4FC1-AA9B-A61FEAF844BF}"/>
    <dgm:cxn modelId="{1DAA7A5F-994D-4EFD-8378-C2B115AB784A}" srcId="{4A62229A-B50B-490E-AC14-6AE3827069F1}" destId="{FF7ADD34-8E6C-44D0-AE73-8555737C7829}" srcOrd="3" destOrd="0" parTransId="{9941CFEB-ABAE-40AE-950B-50A4869BEFD1}" sibTransId="{27EA24C1-5E13-4065-9ECE-AD84CDB86784}"/>
    <dgm:cxn modelId="{1EEA4350-1565-4DBE-89D9-FF51F08A86E9}" type="presOf" srcId="{74817B52-63B7-49B3-8C2E-7FA09D680C7E}" destId="{8D9097CB-57BB-4914-94FD-13A9AC502551}" srcOrd="0" destOrd="0" presId="urn:microsoft.com/office/officeart/2024/layout/IconCircleLabelList"/>
    <dgm:cxn modelId="{850DA151-00A9-49A1-8782-F28BF0ED75D6}" type="presOf" srcId="{FF7ADD34-8E6C-44D0-AE73-8555737C7829}" destId="{7A06E702-7C95-4C06-94D4-D1FEC014D907}" srcOrd="0" destOrd="0" presId="urn:microsoft.com/office/officeart/2024/layout/IconCircleLabelList"/>
    <dgm:cxn modelId="{20BAC779-8946-490F-8D27-0EA70971595E}" srcId="{4A62229A-B50B-490E-AC14-6AE3827069F1}" destId="{176F8E3A-5003-4F2A-B62F-03CC18113A90}" srcOrd="0" destOrd="0" parTransId="{9EF0C0E0-21F2-442F-928A-7215700972C3}" sibTransId="{D5713F42-8E17-49E0-9AB0-FD71DFE07CD4}"/>
    <dgm:cxn modelId="{3C9FDF7B-9C95-4B15-8EEB-297140AA642F}" srcId="{4A62229A-B50B-490E-AC14-6AE3827069F1}" destId="{0F405243-3009-446C-85F8-64E196846BD0}" srcOrd="1" destOrd="0" parTransId="{45EF5DDA-E833-4BCF-8C14-80E430CF1B2F}" sibTransId="{CC78A60C-814D-4182-A24C-B4D9B6FA695F}"/>
    <dgm:cxn modelId="{8E12A4AD-682E-49DE-99FF-51F7C973992C}" srcId="{4A62229A-B50B-490E-AC14-6AE3827069F1}" destId="{74817B52-63B7-49B3-8C2E-7FA09D680C7E}" srcOrd="4" destOrd="0" parTransId="{FE44CA7C-53EE-48B1-88C4-ED8BFECF30D9}" sibTransId="{C5088EFD-E160-47F7-A760-D22089E8EC1F}"/>
    <dgm:cxn modelId="{7D7DADBA-65F7-4598-B235-CDC0E0C0CC08}" type="presOf" srcId="{176F8E3A-5003-4F2A-B62F-03CC18113A90}" destId="{2FF1A6DB-A6A4-473C-80B6-82A8E4F56FAC}" srcOrd="0" destOrd="0" presId="urn:microsoft.com/office/officeart/2024/layout/IconCircleLabelList"/>
    <dgm:cxn modelId="{32AAE8EA-9722-4B25-AD92-E0AE237836C2}" type="presOf" srcId="{B27D6D04-5023-4E84-B697-E7B2ACB2DA60}" destId="{D428B992-58D5-458D-883C-291A7F48CDA4}" srcOrd="0" destOrd="0" presId="urn:microsoft.com/office/officeart/2024/layout/IconCircleLabelList"/>
    <dgm:cxn modelId="{2D68BCF1-D6A4-4752-8901-112FD3440424}" type="presOf" srcId="{4A62229A-B50B-490E-AC14-6AE3827069F1}" destId="{CF300958-F4BE-46D2-B972-9CE385983CBA}" srcOrd="0" destOrd="0" presId="urn:microsoft.com/office/officeart/2024/layout/IconCircleLabelList"/>
    <dgm:cxn modelId="{9C127E8E-FAD4-4684-9DC8-888514B99E23}" type="presParOf" srcId="{CF300958-F4BE-46D2-B972-9CE385983CBA}" destId="{33E23ABA-783C-40A2-A805-FAFA70AA60D2}" srcOrd="0" destOrd="0" presId="urn:microsoft.com/office/officeart/2024/layout/IconCircleLabelList"/>
    <dgm:cxn modelId="{BE82318B-1B78-4086-AA3E-A2884D7F0E96}" type="presParOf" srcId="{33E23ABA-783C-40A2-A805-FAFA70AA60D2}" destId="{4FA542A5-5ADF-45EA-81D4-00DFC5B44301}" srcOrd="0" destOrd="0" presId="urn:microsoft.com/office/officeart/2024/layout/IconCircleLabelList"/>
    <dgm:cxn modelId="{939444D9-9ADD-4A9B-8E37-E70C4AE295C0}" type="presParOf" srcId="{33E23ABA-783C-40A2-A805-FAFA70AA60D2}" destId="{A4A2EACA-842A-451D-B1B3-0A3CD4DC2788}" srcOrd="1" destOrd="0" presId="urn:microsoft.com/office/officeart/2024/layout/IconCircleLabelList"/>
    <dgm:cxn modelId="{D83B98B1-A998-4A42-8F7A-0A9709D1923D}" type="presParOf" srcId="{33E23ABA-783C-40A2-A805-FAFA70AA60D2}" destId="{506E5EF2-89A2-499F-8C69-9047E547AA17}" srcOrd="2" destOrd="0" presId="urn:microsoft.com/office/officeart/2024/layout/IconCircleLabelList"/>
    <dgm:cxn modelId="{D7A432EE-FFC2-4296-8754-2742DE794D23}" type="presParOf" srcId="{33E23ABA-783C-40A2-A805-FAFA70AA60D2}" destId="{2FF1A6DB-A6A4-473C-80B6-82A8E4F56FAC}" srcOrd="3" destOrd="0" presId="urn:microsoft.com/office/officeart/2024/layout/IconCircleLabelList"/>
    <dgm:cxn modelId="{5A4D8628-7616-4C84-AB55-F3604E0B82CC}" type="presParOf" srcId="{CF300958-F4BE-46D2-B972-9CE385983CBA}" destId="{AF81E814-F060-4D90-A164-31754AF84C1A}" srcOrd="1" destOrd="0" presId="urn:microsoft.com/office/officeart/2024/layout/IconCircleLabelList"/>
    <dgm:cxn modelId="{66F97436-B50E-4B65-B791-07EA6A227F7A}" type="presParOf" srcId="{CF300958-F4BE-46D2-B972-9CE385983CBA}" destId="{D75CC58E-7B9C-446C-8E73-0FDF426C2408}" srcOrd="2" destOrd="0" presId="urn:microsoft.com/office/officeart/2024/layout/IconCircleLabelList"/>
    <dgm:cxn modelId="{1478B610-FBBD-495D-8466-BF1327D5F38E}" type="presParOf" srcId="{D75CC58E-7B9C-446C-8E73-0FDF426C2408}" destId="{79211091-D7FB-4247-9189-C9C70ABB69D6}" srcOrd="0" destOrd="0" presId="urn:microsoft.com/office/officeart/2024/layout/IconCircleLabelList"/>
    <dgm:cxn modelId="{A8CDB116-12D4-4C98-B49A-85B2D1CFF514}" type="presParOf" srcId="{D75CC58E-7B9C-446C-8E73-0FDF426C2408}" destId="{5AA32699-6F09-4343-A48E-358FC0BAB325}" srcOrd="1" destOrd="0" presId="urn:microsoft.com/office/officeart/2024/layout/IconCircleLabelList"/>
    <dgm:cxn modelId="{39B3B2FE-FD6D-4C68-B652-72D315D0B1A4}" type="presParOf" srcId="{D75CC58E-7B9C-446C-8E73-0FDF426C2408}" destId="{26FA7562-C9E6-400A-ABF3-8A8BEDBF7474}" srcOrd="2" destOrd="0" presId="urn:microsoft.com/office/officeart/2024/layout/IconCircleLabelList"/>
    <dgm:cxn modelId="{265CED24-6664-4A60-BC5D-76CEA1F922E5}" type="presParOf" srcId="{D75CC58E-7B9C-446C-8E73-0FDF426C2408}" destId="{A94361B3-912B-476C-9779-810B374DD6B0}" srcOrd="3" destOrd="0" presId="urn:microsoft.com/office/officeart/2024/layout/IconCircleLabelList"/>
    <dgm:cxn modelId="{BF3D91EE-B8ED-4919-BB74-E14DE10F5CE8}" type="presParOf" srcId="{CF300958-F4BE-46D2-B972-9CE385983CBA}" destId="{FE122A48-A733-40B2-A552-C8D1456801AD}" srcOrd="3" destOrd="0" presId="urn:microsoft.com/office/officeart/2024/layout/IconCircleLabelList"/>
    <dgm:cxn modelId="{CFC0E3CE-1290-47BD-A35F-3937BAF04837}" type="presParOf" srcId="{CF300958-F4BE-46D2-B972-9CE385983CBA}" destId="{B8415411-26CF-491C-9193-9DCD779CF3DD}" srcOrd="4" destOrd="0" presId="urn:microsoft.com/office/officeart/2024/layout/IconCircleLabelList"/>
    <dgm:cxn modelId="{836B9DD3-980F-4AC2-ABD1-4CFFFD1DF450}" type="presParOf" srcId="{B8415411-26CF-491C-9193-9DCD779CF3DD}" destId="{92E15122-7A96-42D2-8673-07F03E1CCC3F}" srcOrd="0" destOrd="0" presId="urn:microsoft.com/office/officeart/2024/layout/IconCircleLabelList"/>
    <dgm:cxn modelId="{155ABFB4-9E6C-4614-AD66-622252F5D223}" type="presParOf" srcId="{B8415411-26CF-491C-9193-9DCD779CF3DD}" destId="{8523309E-E0ED-44C7-B9A3-6775694D5513}" srcOrd="1" destOrd="0" presId="urn:microsoft.com/office/officeart/2024/layout/IconCircleLabelList"/>
    <dgm:cxn modelId="{2F7561BD-6384-458C-A887-F81ED63DA911}" type="presParOf" srcId="{B8415411-26CF-491C-9193-9DCD779CF3DD}" destId="{0DE50349-4185-44A6-BF7C-C4E1B162E7F3}" srcOrd="2" destOrd="0" presId="urn:microsoft.com/office/officeart/2024/layout/IconCircleLabelList"/>
    <dgm:cxn modelId="{5279F221-E24E-45EB-9F92-BB321E54DC05}" type="presParOf" srcId="{B8415411-26CF-491C-9193-9DCD779CF3DD}" destId="{D428B992-58D5-458D-883C-291A7F48CDA4}" srcOrd="3" destOrd="0" presId="urn:microsoft.com/office/officeart/2024/layout/IconCircleLabelList"/>
    <dgm:cxn modelId="{D3F73185-D258-4D95-ABF4-65E552CB5FA9}" type="presParOf" srcId="{CF300958-F4BE-46D2-B972-9CE385983CBA}" destId="{DB15EB10-446F-4260-8C29-29DA548C7F07}" srcOrd="5" destOrd="0" presId="urn:microsoft.com/office/officeart/2024/layout/IconCircleLabelList"/>
    <dgm:cxn modelId="{2D6C44AE-3BD9-4645-8A0D-476D4C9978D4}" type="presParOf" srcId="{CF300958-F4BE-46D2-B972-9CE385983CBA}" destId="{F116C7EF-79EC-4236-9BBC-E3E3E985E455}" srcOrd="6" destOrd="0" presId="urn:microsoft.com/office/officeart/2024/layout/IconCircleLabelList"/>
    <dgm:cxn modelId="{07F895E5-943E-4130-A8AD-39D965E5AAE5}" type="presParOf" srcId="{F116C7EF-79EC-4236-9BBC-E3E3E985E455}" destId="{093FAE5E-B320-4EFE-BE51-7ACA59DD2DDC}" srcOrd="0" destOrd="0" presId="urn:microsoft.com/office/officeart/2024/layout/IconCircleLabelList"/>
    <dgm:cxn modelId="{0F3F0104-A83B-4BEF-BD68-7941E662F21B}" type="presParOf" srcId="{F116C7EF-79EC-4236-9BBC-E3E3E985E455}" destId="{F553668E-CA4D-486D-8334-DE73224EECEE}" srcOrd="1" destOrd="0" presId="urn:microsoft.com/office/officeart/2024/layout/IconCircleLabelList"/>
    <dgm:cxn modelId="{B467C9A3-7356-4630-9BDB-90C61A79FD91}" type="presParOf" srcId="{F116C7EF-79EC-4236-9BBC-E3E3E985E455}" destId="{C0F3929B-86B1-4B9F-8796-248274D24274}" srcOrd="2" destOrd="0" presId="urn:microsoft.com/office/officeart/2024/layout/IconCircleLabelList"/>
    <dgm:cxn modelId="{9C02FEB7-53AD-4F04-B28A-C911D150AE6F}" type="presParOf" srcId="{F116C7EF-79EC-4236-9BBC-E3E3E985E455}" destId="{7A06E702-7C95-4C06-94D4-D1FEC014D907}" srcOrd="3" destOrd="0" presId="urn:microsoft.com/office/officeart/2024/layout/IconCircleLabelList"/>
    <dgm:cxn modelId="{9F9CCBCE-896F-4DCE-83C3-7CC0A23314D0}" type="presParOf" srcId="{CF300958-F4BE-46D2-B972-9CE385983CBA}" destId="{0EBE8B2E-3641-42D4-966A-54DAA4EE2311}" srcOrd="7" destOrd="0" presId="urn:microsoft.com/office/officeart/2024/layout/IconCircleLabelList"/>
    <dgm:cxn modelId="{7BA4C734-A5D5-443A-B4CF-095B3F401B74}" type="presParOf" srcId="{CF300958-F4BE-46D2-B972-9CE385983CBA}" destId="{8264A99B-A9EF-46BC-B856-6A3CBEE1FE88}" srcOrd="8" destOrd="0" presId="urn:microsoft.com/office/officeart/2024/layout/IconCircleLabelList"/>
    <dgm:cxn modelId="{7C832970-0215-4F96-98FD-AAA4DE34FF50}" type="presParOf" srcId="{8264A99B-A9EF-46BC-B856-6A3CBEE1FE88}" destId="{0DF4A8EE-54B5-4059-A7F0-2C90D616A49B}" srcOrd="0" destOrd="0" presId="urn:microsoft.com/office/officeart/2024/layout/IconCircleLabelList"/>
    <dgm:cxn modelId="{F5D990AF-08CE-4BDD-8102-DA9A48CE9674}" type="presParOf" srcId="{8264A99B-A9EF-46BC-B856-6A3CBEE1FE88}" destId="{5D9F53E3-5049-433B-B0C1-1DD0A516C550}" srcOrd="1" destOrd="0" presId="urn:microsoft.com/office/officeart/2024/layout/IconCircleLabelList"/>
    <dgm:cxn modelId="{2C532BA4-4CBD-4D0F-ADC9-FDCB78ABB2D0}" type="presParOf" srcId="{8264A99B-A9EF-46BC-B856-6A3CBEE1FE88}" destId="{9589356F-0F4C-4624-BCB0-1986AB0D0272}" srcOrd="2" destOrd="0" presId="urn:microsoft.com/office/officeart/2024/layout/IconCircleLabelList"/>
    <dgm:cxn modelId="{D86EED7F-3E69-4FB8-9A15-2F43626F38C0}" type="presParOf" srcId="{8264A99B-A9EF-46BC-B856-6A3CBEE1FE88}" destId="{8D9097CB-57BB-4914-94FD-13A9AC502551}" srcOrd="3" destOrd="0" presId="urn:microsoft.com/office/officeart/2024/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542A5-5ADF-45EA-81D4-00DFC5B44301}">
      <dsp:nvSpPr>
        <dsp:cNvPr id="0" name=""/>
        <dsp:cNvSpPr/>
      </dsp:nvSpPr>
      <dsp:spPr>
        <a:xfrm>
          <a:off x="1352671" y="60286"/>
          <a:ext cx="1354673" cy="13546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A2EACA-842A-451D-B1B3-0A3CD4DC2788}">
      <dsp:nvSpPr>
        <dsp:cNvPr id="0" name=""/>
        <dsp:cNvSpPr/>
      </dsp:nvSpPr>
      <dsp:spPr>
        <a:xfrm>
          <a:off x="1552541" y="260156"/>
          <a:ext cx="954933" cy="954933"/>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F1A6DB-A6A4-473C-80B6-82A8E4F56FAC}">
      <dsp:nvSpPr>
        <dsp:cNvPr id="0" name=""/>
        <dsp:cNvSpPr/>
      </dsp:nvSpPr>
      <dsp:spPr>
        <a:xfrm>
          <a:off x="1020564" y="1736972"/>
          <a:ext cx="20188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a:pPr>
          <a:r>
            <a:rPr lang="lt-LT" sz="1500" kern="1200" dirty="0">
              <a:latin typeface="Inter" panose="020B0502030000000004" pitchFamily="34" charset="0"/>
              <a:ea typeface="Inter" panose="020B0502030000000004" pitchFamily="34" charset="0"/>
            </a:rPr>
            <a:t>Nacionalinio pažangos plano rengimas</a:t>
          </a:r>
          <a:endParaRPr lang="lt-LT" sz="1500" kern="1200" dirty="0"/>
        </a:p>
      </dsp:txBody>
      <dsp:txXfrm>
        <a:off x="1020564" y="1736972"/>
        <a:ext cx="2018887" cy="720000"/>
      </dsp:txXfrm>
    </dsp:sp>
    <dsp:sp modelId="{79211091-D7FB-4247-9189-C9C70ABB69D6}">
      <dsp:nvSpPr>
        <dsp:cNvPr id="0" name=""/>
        <dsp:cNvSpPr/>
      </dsp:nvSpPr>
      <dsp:spPr>
        <a:xfrm>
          <a:off x="3724864" y="60286"/>
          <a:ext cx="1354673" cy="13546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A32699-6F09-4343-A48E-358FC0BAB325}">
      <dsp:nvSpPr>
        <dsp:cNvPr id="0" name=""/>
        <dsp:cNvSpPr/>
      </dsp:nvSpPr>
      <dsp:spPr>
        <a:xfrm>
          <a:off x="3924734" y="260156"/>
          <a:ext cx="954933" cy="954933"/>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4361B3-912B-476C-9779-810B374DD6B0}">
      <dsp:nvSpPr>
        <dsp:cNvPr id="0" name=""/>
        <dsp:cNvSpPr/>
      </dsp:nvSpPr>
      <dsp:spPr>
        <a:xfrm>
          <a:off x="3392757" y="1736972"/>
          <a:ext cx="20188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a:pPr>
          <a:r>
            <a:rPr lang="lt-LT" sz="1500" kern="1200" dirty="0">
              <a:latin typeface="Inter" panose="020B0502030000000004" pitchFamily="34" charset="0"/>
              <a:ea typeface="Inter" panose="020B0502030000000004" pitchFamily="34" charset="0"/>
            </a:rPr>
            <a:t>Regionų plėtros programos vertinimas</a:t>
          </a:r>
        </a:p>
      </dsp:txBody>
      <dsp:txXfrm>
        <a:off x="3392757" y="1736972"/>
        <a:ext cx="2018887" cy="720000"/>
      </dsp:txXfrm>
    </dsp:sp>
    <dsp:sp modelId="{92E15122-7A96-42D2-8673-07F03E1CCC3F}">
      <dsp:nvSpPr>
        <dsp:cNvPr id="0" name=""/>
        <dsp:cNvSpPr/>
      </dsp:nvSpPr>
      <dsp:spPr>
        <a:xfrm>
          <a:off x="6097057" y="60286"/>
          <a:ext cx="1354673" cy="13546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23309E-E0ED-44C7-B9A3-6775694D5513}">
      <dsp:nvSpPr>
        <dsp:cNvPr id="0" name=""/>
        <dsp:cNvSpPr/>
      </dsp:nvSpPr>
      <dsp:spPr>
        <a:xfrm>
          <a:off x="6296926" y="260156"/>
          <a:ext cx="954933" cy="954933"/>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28B992-58D5-458D-883C-291A7F48CDA4}">
      <dsp:nvSpPr>
        <dsp:cNvPr id="0" name=""/>
        <dsp:cNvSpPr/>
      </dsp:nvSpPr>
      <dsp:spPr>
        <a:xfrm>
          <a:off x="5764950" y="1736972"/>
          <a:ext cx="20188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a:pPr>
          <a:r>
            <a:rPr lang="lt-LT" sz="1500" kern="1200" dirty="0">
              <a:latin typeface="Inter" panose="020B0502030000000004" pitchFamily="34" charset="0"/>
              <a:ea typeface="Inter" panose="020B0502030000000004" pitchFamily="34" charset="0"/>
            </a:rPr>
            <a:t>Susisiekimo plėtros programos vertinimas</a:t>
          </a:r>
        </a:p>
      </dsp:txBody>
      <dsp:txXfrm>
        <a:off x="5764950" y="1736972"/>
        <a:ext cx="2018887" cy="720000"/>
      </dsp:txXfrm>
    </dsp:sp>
    <dsp:sp modelId="{093FAE5E-B320-4EFE-BE51-7ACA59DD2DDC}">
      <dsp:nvSpPr>
        <dsp:cNvPr id="0" name=""/>
        <dsp:cNvSpPr/>
      </dsp:nvSpPr>
      <dsp:spPr>
        <a:xfrm>
          <a:off x="2538767" y="2961694"/>
          <a:ext cx="1354673" cy="13546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53668E-CA4D-486D-8334-DE73224EECEE}">
      <dsp:nvSpPr>
        <dsp:cNvPr id="0" name=""/>
        <dsp:cNvSpPr/>
      </dsp:nvSpPr>
      <dsp:spPr>
        <a:xfrm>
          <a:off x="2738637" y="3161564"/>
          <a:ext cx="954933" cy="954933"/>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06E702-7C95-4C06-94D4-D1FEC014D907}">
      <dsp:nvSpPr>
        <dsp:cNvPr id="0" name=""/>
        <dsp:cNvSpPr/>
      </dsp:nvSpPr>
      <dsp:spPr>
        <a:xfrm>
          <a:off x="2206660" y="4638380"/>
          <a:ext cx="20188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a:pPr>
          <a:r>
            <a:rPr lang="lt-LT" sz="1500" kern="1200" dirty="0">
              <a:latin typeface="Inter" panose="020B0502030000000004" pitchFamily="34" charset="0"/>
              <a:ea typeface="Inter" panose="020B0502030000000004" pitchFamily="34" charset="0"/>
            </a:rPr>
            <a:t>Nacionalinė kultūros darbotvarkė</a:t>
          </a:r>
        </a:p>
      </dsp:txBody>
      <dsp:txXfrm>
        <a:off x="2206660" y="4638380"/>
        <a:ext cx="2018887" cy="720000"/>
      </dsp:txXfrm>
    </dsp:sp>
    <dsp:sp modelId="{0DF4A8EE-54B5-4059-A7F0-2C90D616A49B}">
      <dsp:nvSpPr>
        <dsp:cNvPr id="0" name=""/>
        <dsp:cNvSpPr/>
      </dsp:nvSpPr>
      <dsp:spPr>
        <a:xfrm>
          <a:off x="4910960" y="2961694"/>
          <a:ext cx="1354673" cy="13546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9F53E3-5049-433B-B0C1-1DD0A516C550}">
      <dsp:nvSpPr>
        <dsp:cNvPr id="0" name=""/>
        <dsp:cNvSpPr/>
      </dsp:nvSpPr>
      <dsp:spPr>
        <a:xfrm>
          <a:off x="5154236" y="3204970"/>
          <a:ext cx="868121" cy="868121"/>
        </a:xfrm>
        <a:prstGeom prst="ellipse">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9097CB-57BB-4914-94FD-13A9AC502551}">
      <dsp:nvSpPr>
        <dsp:cNvPr id="0" name=""/>
        <dsp:cNvSpPr/>
      </dsp:nvSpPr>
      <dsp:spPr>
        <a:xfrm>
          <a:off x="4578853" y="4638380"/>
          <a:ext cx="20188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a:pPr>
          <a:r>
            <a:rPr lang="lt-LT" sz="1500" kern="1200" dirty="0">
              <a:latin typeface="Inter" panose="020B0502030000000004" pitchFamily="34" charset="0"/>
              <a:ea typeface="Inter" panose="020B0502030000000004" pitchFamily="34" charset="0"/>
            </a:rPr>
            <a:t>Kiti klausimai</a:t>
          </a:r>
        </a:p>
      </dsp:txBody>
      <dsp:txXfrm>
        <a:off x="4578853" y="4638380"/>
        <a:ext cx="2018887"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542A5-5ADF-45EA-81D4-00DFC5B44301}">
      <dsp:nvSpPr>
        <dsp:cNvPr id="0" name=""/>
        <dsp:cNvSpPr/>
      </dsp:nvSpPr>
      <dsp:spPr>
        <a:xfrm>
          <a:off x="1352671" y="60286"/>
          <a:ext cx="1354673" cy="13546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A2EACA-842A-451D-B1B3-0A3CD4DC2788}">
      <dsp:nvSpPr>
        <dsp:cNvPr id="0" name=""/>
        <dsp:cNvSpPr/>
      </dsp:nvSpPr>
      <dsp:spPr>
        <a:xfrm>
          <a:off x="1552541" y="260156"/>
          <a:ext cx="954933" cy="954933"/>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F1A6DB-A6A4-473C-80B6-82A8E4F56FAC}">
      <dsp:nvSpPr>
        <dsp:cNvPr id="0" name=""/>
        <dsp:cNvSpPr/>
      </dsp:nvSpPr>
      <dsp:spPr>
        <a:xfrm>
          <a:off x="1020564" y="1736972"/>
          <a:ext cx="20188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a:pPr>
          <a:r>
            <a:rPr lang="lt-LT" sz="1500" kern="1200" dirty="0">
              <a:latin typeface="Inter" panose="020B0502030000000004" pitchFamily="34" charset="0"/>
              <a:ea typeface="Inter" panose="020B0502030000000004" pitchFamily="34" charset="0"/>
            </a:rPr>
            <a:t>Nacionalinio pažangos plano rengimas</a:t>
          </a:r>
          <a:endParaRPr lang="lt-LT" sz="1500" kern="1200" dirty="0"/>
        </a:p>
      </dsp:txBody>
      <dsp:txXfrm>
        <a:off x="1020564" y="1736972"/>
        <a:ext cx="2018887" cy="720000"/>
      </dsp:txXfrm>
    </dsp:sp>
    <dsp:sp modelId="{79211091-D7FB-4247-9189-C9C70ABB69D6}">
      <dsp:nvSpPr>
        <dsp:cNvPr id="0" name=""/>
        <dsp:cNvSpPr/>
      </dsp:nvSpPr>
      <dsp:spPr>
        <a:xfrm>
          <a:off x="3724864" y="60286"/>
          <a:ext cx="1354673" cy="13546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A32699-6F09-4343-A48E-358FC0BAB325}">
      <dsp:nvSpPr>
        <dsp:cNvPr id="0" name=""/>
        <dsp:cNvSpPr/>
      </dsp:nvSpPr>
      <dsp:spPr>
        <a:xfrm>
          <a:off x="3924734" y="260156"/>
          <a:ext cx="954933" cy="954933"/>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4361B3-912B-476C-9779-810B374DD6B0}">
      <dsp:nvSpPr>
        <dsp:cNvPr id="0" name=""/>
        <dsp:cNvSpPr/>
      </dsp:nvSpPr>
      <dsp:spPr>
        <a:xfrm>
          <a:off x="3392757" y="1736972"/>
          <a:ext cx="20188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lt-LT" sz="1500" b="0" i="0" kern="1200" dirty="0">
              <a:latin typeface="Inter" panose="020B0604020202020204" charset="0"/>
              <a:ea typeface="Inter" panose="020B0604020202020204" charset="0"/>
            </a:rPr>
            <a:t>Nacionalinė skaitmeninės plėtros darbotvarkė</a:t>
          </a:r>
          <a:endParaRPr lang="lt-LT" sz="1500" kern="1200" dirty="0">
            <a:latin typeface="Inter" panose="020B0604020202020204" charset="0"/>
            <a:ea typeface="Inter" panose="020B0604020202020204" charset="0"/>
          </a:endParaRPr>
        </a:p>
      </dsp:txBody>
      <dsp:txXfrm>
        <a:off x="3392757" y="1736972"/>
        <a:ext cx="2018887" cy="720000"/>
      </dsp:txXfrm>
    </dsp:sp>
    <dsp:sp modelId="{92E15122-7A96-42D2-8673-07F03E1CCC3F}">
      <dsp:nvSpPr>
        <dsp:cNvPr id="0" name=""/>
        <dsp:cNvSpPr/>
      </dsp:nvSpPr>
      <dsp:spPr>
        <a:xfrm>
          <a:off x="6097057" y="60286"/>
          <a:ext cx="1354673" cy="13546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23309E-E0ED-44C7-B9A3-6775694D5513}">
      <dsp:nvSpPr>
        <dsp:cNvPr id="0" name=""/>
        <dsp:cNvSpPr/>
      </dsp:nvSpPr>
      <dsp:spPr>
        <a:xfrm>
          <a:off x="6296926" y="260156"/>
          <a:ext cx="954933" cy="954933"/>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28B992-58D5-458D-883C-291A7F48CDA4}">
      <dsp:nvSpPr>
        <dsp:cNvPr id="0" name=""/>
        <dsp:cNvSpPr/>
      </dsp:nvSpPr>
      <dsp:spPr>
        <a:xfrm>
          <a:off x="5764950" y="1736972"/>
          <a:ext cx="20188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a:pPr>
          <a:r>
            <a:rPr lang="lt-LT" sz="1500" kern="1200" dirty="0">
              <a:latin typeface="Inter" panose="020B0502030000000004" pitchFamily="34" charset="0"/>
              <a:ea typeface="Inter" panose="020B0502030000000004" pitchFamily="34" charset="0"/>
            </a:rPr>
            <a:t>Pokyčiai siekiant viešojo valdymo pertvarkos</a:t>
          </a:r>
        </a:p>
      </dsp:txBody>
      <dsp:txXfrm>
        <a:off x="5764950" y="1736972"/>
        <a:ext cx="2018887" cy="720000"/>
      </dsp:txXfrm>
    </dsp:sp>
    <dsp:sp modelId="{093FAE5E-B320-4EFE-BE51-7ACA59DD2DDC}">
      <dsp:nvSpPr>
        <dsp:cNvPr id="0" name=""/>
        <dsp:cNvSpPr/>
      </dsp:nvSpPr>
      <dsp:spPr>
        <a:xfrm>
          <a:off x="2538767" y="2961694"/>
          <a:ext cx="1354673" cy="13546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53668E-CA4D-486D-8334-DE73224EECEE}">
      <dsp:nvSpPr>
        <dsp:cNvPr id="0" name=""/>
        <dsp:cNvSpPr/>
      </dsp:nvSpPr>
      <dsp:spPr>
        <a:xfrm>
          <a:off x="2738637" y="3161564"/>
          <a:ext cx="954933" cy="954933"/>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06E702-7C95-4C06-94D4-D1FEC014D907}">
      <dsp:nvSpPr>
        <dsp:cNvPr id="0" name=""/>
        <dsp:cNvSpPr/>
      </dsp:nvSpPr>
      <dsp:spPr>
        <a:xfrm>
          <a:off x="2206660" y="4638380"/>
          <a:ext cx="20188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a:pPr>
          <a:r>
            <a:rPr lang="lt-LT" sz="1500" kern="1200" dirty="0">
              <a:latin typeface="Inter" panose="020B0502030000000004" pitchFamily="34" charset="0"/>
              <a:ea typeface="Inter" panose="020B0502030000000004" pitchFamily="34" charset="0"/>
            </a:rPr>
            <a:t>Valstybės pažangos tarybos narių pasiūlymai</a:t>
          </a:r>
        </a:p>
      </dsp:txBody>
      <dsp:txXfrm>
        <a:off x="2206660" y="4638380"/>
        <a:ext cx="2018887" cy="720000"/>
      </dsp:txXfrm>
    </dsp:sp>
    <dsp:sp modelId="{0DF4A8EE-54B5-4059-A7F0-2C90D616A49B}">
      <dsp:nvSpPr>
        <dsp:cNvPr id="0" name=""/>
        <dsp:cNvSpPr/>
      </dsp:nvSpPr>
      <dsp:spPr>
        <a:xfrm>
          <a:off x="4910960" y="2961694"/>
          <a:ext cx="1354673" cy="13546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9F53E3-5049-433B-B0C1-1DD0A516C550}">
      <dsp:nvSpPr>
        <dsp:cNvPr id="0" name=""/>
        <dsp:cNvSpPr/>
      </dsp:nvSpPr>
      <dsp:spPr>
        <a:xfrm>
          <a:off x="5154236" y="3204970"/>
          <a:ext cx="868121" cy="868121"/>
        </a:xfrm>
        <a:prstGeom prst="ellipse">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9097CB-57BB-4914-94FD-13A9AC502551}">
      <dsp:nvSpPr>
        <dsp:cNvPr id="0" name=""/>
        <dsp:cNvSpPr/>
      </dsp:nvSpPr>
      <dsp:spPr>
        <a:xfrm>
          <a:off x="4578853" y="4638380"/>
          <a:ext cx="20188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a:pPr>
          <a:r>
            <a:rPr lang="lt-LT" sz="1500" kern="1200" dirty="0">
              <a:latin typeface="Inter" panose="020B0502030000000004" pitchFamily="34" charset="0"/>
              <a:ea typeface="Inter" panose="020B0502030000000004" pitchFamily="34" charset="0"/>
            </a:rPr>
            <a:t>Kiti klausimai</a:t>
          </a:r>
        </a:p>
      </dsp:txBody>
      <dsp:txXfrm>
        <a:off x="4578853" y="4638380"/>
        <a:ext cx="2018887" cy="720000"/>
      </dsp:txXfrm>
    </dsp:sp>
  </dsp:spTree>
</dsp:drawing>
</file>

<file path=ppt/diagrams/layout1.xml><?xml version="1.0" encoding="utf-8"?>
<dgm:layoutDef xmlns:dgm="http://schemas.openxmlformats.org/drawingml/2006/diagram" xmlns:a="http://schemas.openxmlformats.org/drawingml/2006/main" uniqueId="urn:microsoft.com/office/officeart/2024/layout/IconCircleLabelList">
  <dgm:title val=""/>
  <dgm:desc val=""/>
  <dgm:catLst>
    <dgm:cat type="list" pri="18500"/>
    <dgm:cat type="picture" pri="8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43"/>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node1">
          <dgm:alg type="sp"/>
          <dgm:shape xmlns:r="http://schemas.openxmlformats.org/officeDocument/2006/relationships" type="ellipse" r:blip="">
            <dgm:adjLst/>
          </dgm:shape>
          <dgm:presOf/>
          <dgm:constrLst/>
          <dgm:ruleLst/>
        </dgm:layoutNode>
        <dgm:layoutNode name="iconRect" styleLbl="solidFgAcc1">
          <dgm:alg type="sp"/>
          <dgm:shape xmlns:r="http://schemas.openxmlformats.org/officeDocument/2006/relationships" type="ellipse"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a:lvl1pPr>
      </dgm1612:lstStyle>
    </a:ext>
  </dgm:extLst>
</dgm:layoutDef>
</file>

<file path=ppt/diagrams/layout2.xml><?xml version="1.0" encoding="utf-8"?>
<dgm:layoutDef xmlns:dgm="http://schemas.openxmlformats.org/drawingml/2006/diagram" xmlns:a="http://schemas.openxmlformats.org/drawingml/2006/main" uniqueId="urn:microsoft.com/office/officeart/2024/layout/IconCircleLabelList">
  <dgm:title val=""/>
  <dgm:desc val=""/>
  <dgm:catLst>
    <dgm:cat type="list" pri="18500"/>
    <dgm:cat type="picture" pri="8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43"/>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node1">
          <dgm:alg type="sp"/>
          <dgm:shape xmlns:r="http://schemas.openxmlformats.org/officeDocument/2006/relationships" type="ellipse" r:blip="">
            <dgm:adjLst/>
          </dgm:shape>
          <dgm:presOf/>
          <dgm:constrLst/>
          <dgm:ruleLst/>
        </dgm:layoutNode>
        <dgm:layoutNode name="iconRect" styleLbl="solidFgAcc1">
          <dgm:alg type="sp"/>
          <dgm:shape xmlns:r="http://schemas.openxmlformats.org/officeDocument/2006/relationships" type="ellipse"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lt-L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l">
              <a:buNone/>
            </a:pPr>
            <a:endParaRPr lang="lt-LT"/>
          </a:p>
        </p:txBody>
      </p:sp>
      <p:sp>
        <p:nvSpPr>
          <p:cNvPr id="4" name="Skaidrės numerio vietos rezervavimo ženklas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19FA6B-5987-4807-8243-E8F44EFAA7F1}" type="slidenum">
              <a:rPr kumimoji="0" lang="en-GB"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96585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5F93-877B-BEBF-84C6-2BF373F9C479}"/>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A055D2FA-882F-7F4F-0AC5-886A244F1EF1}"/>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E0A72839-16B2-F983-CC5B-E1D90B39AB3A}"/>
              </a:ext>
            </a:extLst>
          </p:cNvPr>
          <p:cNvSpPr>
            <a:spLocks noGrp="1"/>
          </p:cNvSpPr>
          <p:nvPr>
            <p:ph type="body" idx="1"/>
          </p:nvPr>
        </p:nvSpPr>
        <p:spPr/>
        <p:txBody>
          <a:bodyPr/>
          <a:lstStyle/>
          <a:p>
            <a:pPr marL="171450" indent="-171450">
              <a:buFont typeface="Arial" panose="020B0604020202020204" pitchFamily="34" charset="0"/>
              <a:buChar char="•"/>
            </a:pPr>
            <a:r>
              <a:rPr lang="lt-LT" dirty="0"/>
              <a:t>Darbo grupėje aptartos dvejos esamos galimybės dėl Tarybos sudarymo reglamentavimo:</a:t>
            </a:r>
          </a:p>
          <a:p>
            <a:pPr marL="628650" lvl="1" indent="-171450">
              <a:buFont typeface="Arial" panose="020B0604020202020204" pitchFamily="34" charset="0"/>
              <a:buChar char="•"/>
            </a:pPr>
            <a:r>
              <a:rPr lang="lt-LT" dirty="0"/>
              <a:t>Pirmoji – keisti pagrindinį įstatymą – „Lietuva </a:t>
            </a:r>
            <a:r>
              <a:rPr lang="en-GB" dirty="0"/>
              <a:t>2050”.</a:t>
            </a:r>
          </a:p>
          <a:p>
            <a:pPr marL="628650" lvl="1" indent="-171450">
              <a:buFont typeface="Arial" panose="020B0604020202020204" pitchFamily="34" charset="0"/>
              <a:buChar char="•"/>
            </a:pPr>
            <a:r>
              <a:rPr lang="en-GB" dirty="0" err="1"/>
              <a:t>Antroji</a:t>
            </a:r>
            <a:r>
              <a:rPr lang="en-GB" dirty="0"/>
              <a:t> – </a:t>
            </a:r>
            <a:r>
              <a:rPr lang="en-GB" dirty="0" err="1"/>
              <a:t>sukurti</a:t>
            </a:r>
            <a:r>
              <a:rPr lang="en-GB" dirty="0"/>
              <a:t> VPT Darbo </a:t>
            </a:r>
            <a:r>
              <a:rPr lang="en-GB" dirty="0" err="1"/>
              <a:t>reglamento</a:t>
            </a:r>
            <a:r>
              <a:rPr lang="en-GB" dirty="0"/>
              <a:t> pried</a:t>
            </a:r>
            <a:r>
              <a:rPr lang="lt-LT" dirty="0"/>
              <a:t>ą – Valstybės pažangos tarybos sudarymo gaires.</a:t>
            </a:r>
          </a:p>
          <a:p>
            <a:pPr marL="628650" lvl="1" indent="-171450">
              <a:buFont typeface="Arial" panose="020B0604020202020204" pitchFamily="34" charset="0"/>
              <a:buChar char="•"/>
            </a:pPr>
            <a:r>
              <a:rPr lang="lt-LT" dirty="0"/>
              <a:t>Pasirinkta antroji alternatyva, nes ji reikalauja mažiau išteklių (tvirtinama pačios Tarybos, o ne Seime), taip pat yra rekomendacinio pobūdžio.</a:t>
            </a:r>
          </a:p>
        </p:txBody>
      </p:sp>
      <p:sp>
        <p:nvSpPr>
          <p:cNvPr id="4" name="Skaidrės numerio vietos rezervavimo ženklas 3">
            <a:extLst>
              <a:ext uri="{FF2B5EF4-FFF2-40B4-BE49-F238E27FC236}">
                <a16:creationId xmlns:a16="http://schemas.microsoft.com/office/drawing/2014/main" id="{B5522D9F-9865-2330-DEA9-41145F69EE4F}"/>
              </a:ext>
            </a:extLst>
          </p:cNvPr>
          <p:cNvSpPr>
            <a:spLocks noGrp="1"/>
          </p:cNvSpPr>
          <p:nvPr>
            <p:ph type="sldNum" sz="quarter" idx="5"/>
          </p:nvPr>
        </p:nvSpPr>
        <p:spPr/>
        <p:txBody>
          <a:bodyPr/>
          <a:lstStyle/>
          <a:p>
            <a:fld id="{B919FA6B-5987-4807-8243-E8F44EFAA7F1}" type="slidenum">
              <a:rPr lang="en-GB" smtClean="0"/>
              <a:t>13</a:t>
            </a:fld>
            <a:endParaRPr lang="en-GB"/>
          </a:p>
        </p:txBody>
      </p:sp>
    </p:spTree>
    <p:extLst>
      <p:ext uri="{BB962C8B-B14F-4D97-AF65-F5344CB8AC3E}">
        <p14:creationId xmlns:p14="http://schemas.microsoft.com/office/powerpoint/2010/main" val="2547073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66506-07E8-4186-778F-D10269EBAF4F}"/>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7F62B781-25D4-8536-DC1F-56A6A52366EA}"/>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3952AA02-B41F-598B-5CA4-9123BFA52775}"/>
              </a:ext>
            </a:extLst>
          </p:cNvPr>
          <p:cNvSpPr>
            <a:spLocks noGrp="1"/>
          </p:cNvSpPr>
          <p:nvPr>
            <p:ph type="body" idx="1"/>
          </p:nvPr>
        </p:nvSpPr>
        <p:spPr/>
        <p:txBody>
          <a:bodyPr/>
          <a:lstStyle/>
          <a:p>
            <a:pPr marL="171450" indent="-171450">
              <a:buFont typeface="Arial" panose="020B0604020202020204" pitchFamily="34" charset="0"/>
              <a:buChar char="•"/>
            </a:pPr>
            <a:r>
              <a:rPr lang="lt-LT" dirty="0"/>
              <a:t>Sudarymo gairėse pabrėžiama, kad Tarybos sudarymas turi būti skaidrus, orientuotas į ilgalaikę Valstybės pažangą.</a:t>
            </a:r>
          </a:p>
          <a:p>
            <a:pPr marL="171450" indent="-171450">
              <a:buFont typeface="Arial" panose="020B0604020202020204" pitchFamily="34" charset="0"/>
              <a:buChar char="•"/>
            </a:pPr>
            <a:r>
              <a:rPr lang="lt-LT" dirty="0"/>
              <a:t>Pabrėžiama, kad Taryba turi veikti </a:t>
            </a:r>
            <a:r>
              <a:rPr lang="lt-LT" dirty="0" err="1"/>
              <a:t>viršpartiniu</a:t>
            </a:r>
            <a:r>
              <a:rPr lang="lt-LT" dirty="0"/>
              <a:t> lygmeniu, įtraukiami prioritetinių politikos ir pažangos sričių atstovai, derinama institucinė, interesų grupių ir ekspertinė kompetencijos.</a:t>
            </a:r>
          </a:p>
        </p:txBody>
      </p:sp>
      <p:sp>
        <p:nvSpPr>
          <p:cNvPr id="4" name="Skaidrės numerio vietos rezervavimo ženklas 3">
            <a:extLst>
              <a:ext uri="{FF2B5EF4-FFF2-40B4-BE49-F238E27FC236}">
                <a16:creationId xmlns:a16="http://schemas.microsoft.com/office/drawing/2014/main" id="{36510D6C-0FCB-C0E4-5760-35611BD51F11}"/>
              </a:ext>
            </a:extLst>
          </p:cNvPr>
          <p:cNvSpPr>
            <a:spLocks noGrp="1"/>
          </p:cNvSpPr>
          <p:nvPr>
            <p:ph type="sldNum" sz="quarter" idx="5"/>
          </p:nvPr>
        </p:nvSpPr>
        <p:spPr/>
        <p:txBody>
          <a:bodyPr/>
          <a:lstStyle/>
          <a:p>
            <a:fld id="{B919FA6B-5987-4807-8243-E8F44EFAA7F1}" type="slidenum">
              <a:rPr lang="en-GB" smtClean="0"/>
              <a:t>14</a:t>
            </a:fld>
            <a:endParaRPr lang="en-GB"/>
          </a:p>
        </p:txBody>
      </p:sp>
    </p:spTree>
    <p:extLst>
      <p:ext uri="{BB962C8B-B14F-4D97-AF65-F5344CB8AC3E}">
        <p14:creationId xmlns:p14="http://schemas.microsoft.com/office/powerpoint/2010/main" val="113083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66506-07E8-4186-778F-D10269EBAF4F}"/>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7F62B781-25D4-8536-DC1F-56A6A52366EA}"/>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3952AA02-B41F-598B-5CA4-9123BFA52775}"/>
              </a:ext>
            </a:extLst>
          </p:cNvPr>
          <p:cNvSpPr>
            <a:spLocks noGrp="1"/>
          </p:cNvSpPr>
          <p:nvPr>
            <p:ph type="body" idx="1"/>
          </p:nvPr>
        </p:nvSpPr>
        <p:spPr/>
        <p:txBody>
          <a:bodyPr/>
          <a:lstStyle/>
          <a:p>
            <a:pPr marL="171450" indent="-171450">
              <a:buFont typeface="Arial" panose="020B0604020202020204" pitchFamily="34" charset="0"/>
              <a:buChar char="•"/>
            </a:pPr>
            <a:r>
              <a:rPr lang="lt-LT" dirty="0"/>
              <a:t>Nuspręsta rekomenduoti sudaryti iki</a:t>
            </a:r>
            <a:r>
              <a:rPr lang="en-GB" dirty="0"/>
              <a:t> 50</a:t>
            </a:r>
            <a:r>
              <a:rPr lang="lt-LT" dirty="0"/>
              <a:t> asmenų Tarybą. Tai leistų tiek turėti platų skirtingų perspektyvų įtraukimą, tiek veiksmingą Tarybos veiklos organizavimą.</a:t>
            </a:r>
          </a:p>
          <a:p>
            <a:pPr marL="171450" indent="-171450">
              <a:buFont typeface="Arial" panose="020B0604020202020204" pitchFamily="34" charset="0"/>
              <a:buChar char="•"/>
            </a:pPr>
            <a:r>
              <a:rPr lang="lt-LT" dirty="0"/>
              <a:t>Taip pat siūloma Tarybą sudarant laikytis trijų perspektyvų pusiausvyros, </a:t>
            </a:r>
            <a:r>
              <a:rPr lang="lt-LT" dirty="0" err="1"/>
              <a:t>t.y</a:t>
            </a:r>
            <a:r>
              <a:rPr lang="lt-LT" dirty="0"/>
              <a:t>., kad trečdalis Tarybos narių būtų institucijų atstovai, trečdalis – organizuotų interesų grupių ir trečdalis – ekspertai. </a:t>
            </a:r>
          </a:p>
          <a:p>
            <a:pPr marL="171450" indent="-171450">
              <a:buFont typeface="Arial" panose="020B0604020202020204" pitchFamily="34" charset="0"/>
              <a:buChar char="•"/>
            </a:pPr>
            <a:r>
              <a:rPr lang="lt-LT" sz="1200" b="0" i="0" kern="1200" dirty="0">
                <a:solidFill>
                  <a:schemeClr val="tx1"/>
                </a:solidFill>
                <a:effectLst/>
                <a:latin typeface="+mn-lt"/>
                <a:ea typeface="+mn-ea"/>
                <a:cs typeface="+mn-cs"/>
              </a:rPr>
              <a:t>Toks balansas leidžia derinti politinį </a:t>
            </a:r>
            <a:r>
              <a:rPr lang="lt-LT" sz="1200" b="0" i="0" kern="1200" dirty="0" err="1">
                <a:solidFill>
                  <a:schemeClr val="tx1"/>
                </a:solidFill>
                <a:effectLst/>
                <a:latin typeface="+mn-lt"/>
                <a:ea typeface="+mn-ea"/>
                <a:cs typeface="+mn-cs"/>
              </a:rPr>
              <a:t>legitimumą</a:t>
            </a:r>
            <a:r>
              <a:rPr lang="lt-LT" sz="1200" b="0" i="0" kern="1200" dirty="0">
                <a:solidFill>
                  <a:schemeClr val="tx1"/>
                </a:solidFill>
                <a:effectLst/>
                <a:latin typeface="+mn-lt"/>
                <a:ea typeface="+mn-ea"/>
                <a:cs typeface="+mn-cs"/>
              </a:rPr>
              <a:t>, visuomenės </a:t>
            </a:r>
            <a:r>
              <a:rPr lang="lt-LT" sz="1200" b="0" i="0" kern="1200" dirty="0" err="1">
                <a:solidFill>
                  <a:schemeClr val="tx1"/>
                </a:solidFill>
                <a:effectLst/>
                <a:latin typeface="+mn-lt"/>
                <a:ea typeface="+mn-ea"/>
                <a:cs typeface="+mn-cs"/>
              </a:rPr>
              <a:t>įtrauktį</a:t>
            </a:r>
            <a:r>
              <a:rPr lang="lt-LT" sz="1200" b="0" i="0" kern="1200" dirty="0">
                <a:solidFill>
                  <a:schemeClr val="tx1"/>
                </a:solidFill>
                <a:effectLst/>
                <a:latin typeface="+mn-lt"/>
                <a:ea typeface="+mn-ea"/>
                <a:cs typeface="+mn-cs"/>
              </a:rPr>
              <a:t> ir nepriklausomą ekspertinį vertinimą.</a:t>
            </a:r>
            <a:endParaRPr lang="lt-LT" dirty="0"/>
          </a:p>
        </p:txBody>
      </p:sp>
      <p:sp>
        <p:nvSpPr>
          <p:cNvPr id="4" name="Skaidrės numerio vietos rezervavimo ženklas 3">
            <a:extLst>
              <a:ext uri="{FF2B5EF4-FFF2-40B4-BE49-F238E27FC236}">
                <a16:creationId xmlns:a16="http://schemas.microsoft.com/office/drawing/2014/main" id="{36510D6C-0FCB-C0E4-5760-35611BD51F11}"/>
              </a:ext>
            </a:extLst>
          </p:cNvPr>
          <p:cNvSpPr>
            <a:spLocks noGrp="1"/>
          </p:cNvSpPr>
          <p:nvPr>
            <p:ph type="sldNum" sz="quarter" idx="5"/>
          </p:nvPr>
        </p:nvSpPr>
        <p:spPr/>
        <p:txBody>
          <a:bodyPr/>
          <a:lstStyle/>
          <a:p>
            <a:fld id="{B919FA6B-5987-4807-8243-E8F44EFAA7F1}" type="slidenum">
              <a:rPr lang="en-GB" smtClean="0"/>
              <a:t>15</a:t>
            </a:fld>
            <a:endParaRPr lang="en-GB"/>
          </a:p>
        </p:txBody>
      </p:sp>
    </p:spTree>
    <p:extLst>
      <p:ext uri="{BB962C8B-B14F-4D97-AF65-F5344CB8AC3E}">
        <p14:creationId xmlns:p14="http://schemas.microsoft.com/office/powerpoint/2010/main" val="113083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66506-07E8-4186-778F-D10269EBAF4F}"/>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7F62B781-25D4-8536-DC1F-56A6A52366EA}"/>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3952AA02-B41F-598B-5CA4-9123BFA52775}"/>
              </a:ext>
            </a:extLst>
          </p:cNvPr>
          <p:cNvSpPr>
            <a:spLocks noGrp="1"/>
          </p:cNvSpPr>
          <p:nvPr>
            <p:ph type="body" idx="1"/>
          </p:nvPr>
        </p:nvSpPr>
        <p:spPr/>
        <p:txBody>
          <a:bodyPr/>
          <a:lstStyle/>
          <a:p>
            <a:pPr marL="171450" indent="-171450">
              <a:buFont typeface="Arial" panose="020B0604020202020204" pitchFamily="34" charset="0"/>
              <a:buChar char="•"/>
            </a:pPr>
            <a:r>
              <a:rPr lang="lt-LT" sz="1200" b="0" i="0" kern="1200" dirty="0">
                <a:solidFill>
                  <a:schemeClr val="tx1"/>
                </a:solidFill>
                <a:effectLst/>
                <a:latin typeface="+mn-lt"/>
                <a:ea typeface="+mn-ea"/>
                <a:cs typeface="+mn-cs"/>
              </a:rPr>
              <a:t>Narių įtraukimas turėtų būti siejamas su valstybės pažangai svarbiomis sritimis ir strateginiais prioritetais. </a:t>
            </a:r>
          </a:p>
          <a:p>
            <a:pPr marL="171450" indent="-171450">
              <a:buFont typeface="Arial" panose="020B0604020202020204" pitchFamily="34" charset="0"/>
              <a:buChar char="•"/>
            </a:pPr>
            <a:r>
              <a:rPr lang="lt-LT" sz="1200" b="0" i="0" kern="1200" dirty="0">
                <a:solidFill>
                  <a:schemeClr val="tx1"/>
                </a:solidFill>
                <a:effectLst/>
                <a:latin typeface="+mn-lt"/>
                <a:ea typeface="+mn-ea"/>
                <a:cs typeface="+mn-cs"/>
              </a:rPr>
              <a:t>Svarbu, kad būtų atstovaujami ne pavieniai siauri interesai, o platesni tinklai, sektoriai ar bendruomenės. </a:t>
            </a:r>
          </a:p>
          <a:p>
            <a:pPr marL="171450" indent="-171450">
              <a:buFont typeface="Arial" panose="020B0604020202020204" pitchFamily="34" charset="0"/>
              <a:buChar char="•"/>
            </a:pPr>
            <a:r>
              <a:rPr lang="lt-LT" sz="1200" b="0" i="0" kern="1200" dirty="0">
                <a:solidFill>
                  <a:schemeClr val="tx1"/>
                </a:solidFill>
                <a:effectLst/>
                <a:latin typeface="+mn-lt"/>
                <a:ea typeface="+mn-ea"/>
                <a:cs typeface="+mn-cs"/>
              </a:rPr>
              <a:t>Atrenkant narius akcentuojama profesinė kompetencija, reputacija, inovatyvumas ir gebėjimas telkti platesnes perspektyvas.</a:t>
            </a:r>
          </a:p>
          <a:p>
            <a:pPr marL="171450" indent="-171450">
              <a:buFont typeface="Arial" panose="020B0604020202020204" pitchFamily="34" charset="0"/>
              <a:buChar char="•"/>
            </a:pPr>
            <a:r>
              <a:rPr lang="lt-LT" sz="1200" b="0" i="0" kern="1200" dirty="0">
                <a:solidFill>
                  <a:schemeClr val="tx1"/>
                </a:solidFill>
                <a:effectLst/>
                <a:latin typeface="+mn-lt"/>
                <a:ea typeface="+mn-ea"/>
                <a:cs typeface="+mn-cs"/>
              </a:rPr>
              <a:t>Taip pat svarbi ankstesnė patirtis Tarybos veikloje ar „Lietuva </a:t>
            </a:r>
            <a:r>
              <a:rPr lang="en-GB" sz="1200" b="0" i="0" kern="1200" dirty="0">
                <a:solidFill>
                  <a:schemeClr val="tx1"/>
                </a:solidFill>
                <a:effectLst/>
                <a:latin typeface="+mn-lt"/>
                <a:ea typeface="+mn-ea"/>
                <a:cs typeface="+mn-cs"/>
              </a:rPr>
              <a:t>2050” </a:t>
            </a:r>
            <a:r>
              <a:rPr lang="en-GB" sz="1200" b="0" i="0" kern="1200" dirty="0" err="1">
                <a:solidFill>
                  <a:schemeClr val="tx1"/>
                </a:solidFill>
                <a:effectLst/>
                <a:latin typeface="+mn-lt"/>
                <a:ea typeface="+mn-ea"/>
                <a:cs typeface="+mn-cs"/>
              </a:rPr>
              <a:t>rengimo</a:t>
            </a:r>
            <a:r>
              <a:rPr lang="en-GB" sz="1200" b="0" i="0" kern="1200" dirty="0">
                <a:solidFill>
                  <a:schemeClr val="tx1"/>
                </a:solidFill>
                <a:effectLst/>
                <a:latin typeface="+mn-lt"/>
                <a:ea typeface="+mn-ea"/>
                <a:cs typeface="+mn-cs"/>
              </a:rPr>
              <a:t>, </a:t>
            </a:r>
            <a:r>
              <a:rPr lang="lt-LT" sz="1200" b="0" i="0" kern="1200" dirty="0">
                <a:solidFill>
                  <a:schemeClr val="tx1"/>
                </a:solidFill>
                <a:effectLst/>
                <a:latin typeface="+mn-lt"/>
                <a:ea typeface="+mn-ea"/>
                <a:cs typeface="+mn-cs"/>
              </a:rPr>
              <a:t>įgyvendinimo procesuose.</a:t>
            </a:r>
            <a:endParaRPr lang="lt-LT" dirty="0"/>
          </a:p>
        </p:txBody>
      </p:sp>
      <p:sp>
        <p:nvSpPr>
          <p:cNvPr id="4" name="Skaidrės numerio vietos rezervavimo ženklas 3">
            <a:extLst>
              <a:ext uri="{FF2B5EF4-FFF2-40B4-BE49-F238E27FC236}">
                <a16:creationId xmlns:a16="http://schemas.microsoft.com/office/drawing/2014/main" id="{36510D6C-0FCB-C0E4-5760-35611BD51F11}"/>
              </a:ext>
            </a:extLst>
          </p:cNvPr>
          <p:cNvSpPr>
            <a:spLocks noGrp="1"/>
          </p:cNvSpPr>
          <p:nvPr>
            <p:ph type="sldNum" sz="quarter" idx="5"/>
          </p:nvPr>
        </p:nvSpPr>
        <p:spPr/>
        <p:txBody>
          <a:bodyPr/>
          <a:lstStyle/>
          <a:p>
            <a:fld id="{B919FA6B-5987-4807-8243-E8F44EFAA7F1}" type="slidenum">
              <a:rPr lang="en-GB" smtClean="0"/>
              <a:t>16</a:t>
            </a:fld>
            <a:endParaRPr lang="en-GB"/>
          </a:p>
        </p:txBody>
      </p:sp>
    </p:spTree>
    <p:extLst>
      <p:ext uri="{BB962C8B-B14F-4D97-AF65-F5344CB8AC3E}">
        <p14:creationId xmlns:p14="http://schemas.microsoft.com/office/powerpoint/2010/main" val="113083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66506-07E8-4186-778F-D10269EBAF4F}"/>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7F62B781-25D4-8536-DC1F-56A6A52366EA}"/>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3952AA02-B41F-598B-5CA4-9123BFA52775}"/>
              </a:ext>
            </a:extLst>
          </p:cNvPr>
          <p:cNvSpPr>
            <a:spLocks noGrp="1"/>
          </p:cNvSpPr>
          <p:nvPr>
            <p:ph type="body" idx="1"/>
          </p:nvPr>
        </p:nvSpPr>
        <p:spPr/>
        <p:txBody>
          <a:bodyPr/>
          <a:lstStyle/>
          <a:p>
            <a:pPr marL="171450" indent="-171450">
              <a:buFont typeface="Arial" panose="020B0604020202020204" pitchFamily="34" charset="0"/>
              <a:buChar char="•"/>
            </a:pPr>
            <a:r>
              <a:rPr lang="lt-LT" sz="1200" b="0" i="0" kern="1200" dirty="0">
                <a:solidFill>
                  <a:schemeClr val="tx1"/>
                </a:solidFill>
                <a:effectLst/>
                <a:latin typeface="+mn-lt"/>
                <a:ea typeface="+mn-ea"/>
                <a:cs typeface="+mn-cs"/>
              </a:rPr>
              <a:t>Gairėse pabrėžiama, kad Taryba turi kartu atsinaujinti ir išlaikyti institucinę atmintį. </a:t>
            </a:r>
          </a:p>
          <a:p>
            <a:pPr marL="171450" indent="-171450">
              <a:buFont typeface="Arial" panose="020B0604020202020204" pitchFamily="34" charset="0"/>
              <a:buChar char="•"/>
            </a:pPr>
            <a:r>
              <a:rPr lang="lt-LT" sz="1200" b="0" i="0" kern="1200" dirty="0">
                <a:solidFill>
                  <a:schemeClr val="tx1"/>
                </a:solidFill>
                <a:effectLst/>
                <a:latin typeface="+mn-lt"/>
                <a:ea typeface="+mn-ea"/>
                <a:cs typeface="+mn-cs"/>
              </a:rPr>
              <a:t>Todėl siūloma, kad ne visi nariai keistųsi vienu metu, o bent dalis ankstesnės sudėties tęstų veiklą. </a:t>
            </a:r>
          </a:p>
        </p:txBody>
      </p:sp>
      <p:sp>
        <p:nvSpPr>
          <p:cNvPr id="4" name="Skaidrės numerio vietos rezervavimo ženklas 3">
            <a:extLst>
              <a:ext uri="{FF2B5EF4-FFF2-40B4-BE49-F238E27FC236}">
                <a16:creationId xmlns:a16="http://schemas.microsoft.com/office/drawing/2014/main" id="{36510D6C-0FCB-C0E4-5760-35611BD51F11}"/>
              </a:ext>
            </a:extLst>
          </p:cNvPr>
          <p:cNvSpPr>
            <a:spLocks noGrp="1"/>
          </p:cNvSpPr>
          <p:nvPr>
            <p:ph type="sldNum" sz="quarter" idx="5"/>
          </p:nvPr>
        </p:nvSpPr>
        <p:spPr/>
        <p:txBody>
          <a:bodyPr/>
          <a:lstStyle/>
          <a:p>
            <a:fld id="{B919FA6B-5987-4807-8243-E8F44EFAA7F1}" type="slidenum">
              <a:rPr lang="en-GB" smtClean="0"/>
              <a:t>17</a:t>
            </a:fld>
            <a:endParaRPr lang="en-GB"/>
          </a:p>
        </p:txBody>
      </p:sp>
    </p:spTree>
    <p:extLst>
      <p:ext uri="{BB962C8B-B14F-4D97-AF65-F5344CB8AC3E}">
        <p14:creationId xmlns:p14="http://schemas.microsoft.com/office/powerpoint/2010/main" val="113083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Pastabų vietos rezervavimo ženklas 2"/>
          <p:cNvSpPr>
            <a:spLocks noGrp="1"/>
          </p:cNvSpPr>
          <p:nvPr>
            <p:ph type="body" idx="1"/>
          </p:nvPr>
        </p:nvSpPr>
        <p:spPr>
          <a:xfrm>
            <a:off x="685800" y="4400550"/>
            <a:ext cx="5486400" cy="3600450"/>
          </a:xfrm>
          <a:prstGeom prst="rect">
            <a:avLst/>
          </a:prstGeom>
        </p:spPr>
        <p:txBody>
          <a:bodyPr/>
          <a:lstStyle/>
          <a:p>
            <a:pPr marL="171450" indent="-171450">
              <a:buFont typeface="Arial" panose="020B0604020202020204" pitchFamily="34" charset="0"/>
              <a:buChar char="•"/>
            </a:pPr>
            <a:r>
              <a:rPr lang="lt-LT" dirty="0"/>
              <a:t>Dėkojame darbo grupės nariams už aktyvų įsitraukimą į diskusijas ir kviečiame Tarybos narius pritarti Tarybos darbo reglamento papildymui pirmuoju priedu – Valstybės pažangos tarybos </a:t>
            </a:r>
            <a:r>
              <a:rPr lang="lt-LT"/>
              <a:t>sudarymo gairėmis.</a:t>
            </a:r>
          </a:p>
        </p:txBody>
      </p:sp>
    </p:spTree>
    <p:extLst>
      <p:ext uri="{BB962C8B-B14F-4D97-AF65-F5344CB8AC3E}">
        <p14:creationId xmlns:p14="http://schemas.microsoft.com/office/powerpoint/2010/main" val="2470537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lt-LT" sz="1200" b="0" i="0" u="none" strike="noStrike" kern="1200" cap="none" spc="0" normalizeH="0" baseline="0" noProof="0" smtClean="0">
                <a:ln>
                  <a:noFill/>
                </a:ln>
                <a:solidFill>
                  <a:srgbClr val="000000"/>
                </a:solidFill>
                <a:effectLst/>
                <a:uLnTx/>
                <a:uFillTx/>
                <a:latin typeface="Calibri" panose="020F0502020204030204" pitchFamily="34" charset="0"/>
                <a:ea typeface="Calibri"/>
                <a:cs typeface="Calibri" panose="020F0502020204030204" pitchFamily="34" charset="0"/>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lt-LT"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1641167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lt-LT" sz="1200" b="0" i="0" u="none" strike="noStrike" cap="none" smtClean="0">
                <a:solidFill>
                  <a:schemeClr val="dk1"/>
                </a:solidFill>
                <a:ea typeface="Calibri"/>
                <a:sym typeface="Calibri"/>
              </a:rPr>
              <a:t>26</a:t>
            </a:fld>
            <a:endParaRPr lang="lt-LT"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3456907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571500" indent="-571500">
              <a:spcBef>
                <a:spcPts val="1000"/>
              </a:spcBef>
              <a:buClr>
                <a:srgbClr val="060553"/>
              </a:buClr>
              <a:buFont typeface="Arial"/>
              <a:buBlip>
                <a:blip>
                  <a:extLst>
                    <a:ext uri="{96DAC541-7B7A-43D3-8B79-37D633B846F1}">
                      <asvg:svgBlip xmlns:asvg="http://schemas.microsoft.com/office/drawing/2016/SVG/main" r:embed="rId3"/>
                    </a:ext>
                  </a:extLst>
                </a:blip>
              </a:buBlip>
              <a:defRPr/>
            </a:pPr>
            <a:endParaRPr lang="lt-LT" sz="2000" dirty="0">
              <a:solidFill>
                <a:srgbClr val="04175C"/>
              </a:solidFill>
              <a:latin typeface="Inter"/>
              <a:ea typeface="Inter"/>
              <a:cs typeface="Calibri" panose="020F0502020204030204" pitchFamily="34" charset="0"/>
            </a:endParaRPr>
          </a:p>
        </p:txBody>
      </p:sp>
      <p:sp>
        <p:nvSpPr>
          <p:cNvPr id="4" name="Skaidrės numerio vietos rezervavimo ženklas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lt-LT" sz="1200" b="0" i="0" u="none" strike="noStrike" cap="none" smtClean="0">
                <a:solidFill>
                  <a:schemeClr val="dk1"/>
                </a:solidFill>
                <a:ea typeface="Calibri"/>
                <a:sym typeface="Calibri"/>
              </a:rPr>
              <a:t>27</a:t>
            </a:fld>
            <a:endParaRPr lang="lt-LT"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1389914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E2766-831C-4A00-87B5-5281D1C9A95A}"/>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4E3480EC-64DC-81F5-8683-944037D73FD7}"/>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6FD1C608-32DE-454C-8A59-4104F2DDE488}"/>
              </a:ext>
            </a:extLst>
          </p:cNvPr>
          <p:cNvSpPr>
            <a:spLocks noGrp="1"/>
          </p:cNvSpPr>
          <p:nvPr>
            <p:ph type="body" idx="1"/>
          </p:nvPr>
        </p:nvSpPr>
        <p:spPr/>
        <p:txBody>
          <a:bodyPr/>
          <a:lstStyle/>
          <a:p>
            <a:r>
              <a:rPr lang="lt-LT" b="1" dirty="0">
                <a:effectLst/>
                <a:latin typeface="Calibri" panose="020F0502020204030204" pitchFamily="34" charset="0"/>
                <a:cs typeface="Calibri" panose="020F0502020204030204" pitchFamily="34" charset="0"/>
              </a:rPr>
              <a:t>strategiškas, lankstus ir efektyvus valdymas, </a:t>
            </a:r>
            <a:r>
              <a:rPr lang="lt-LT" dirty="0">
                <a:effectLst/>
                <a:latin typeface="Calibri" panose="020F0502020204030204" pitchFamily="34" charset="0"/>
                <a:cs typeface="Calibri" panose="020F0502020204030204" pitchFamily="34" charset="0"/>
              </a:rPr>
              <a:t>kurį siejame su stipriomis valstybės institucijomis, gebančiomis numatyti būsimus pokyčius, tinkamai nustatyti vystymosi prioritetus ir juos nuosekliai įgyvendinti, bendradarbiaujant su visuomene ir kitais sistemos veikėjais gebėti kurti naujoves ir greitai prisitaikyti prie kintančios aplinkos </a:t>
            </a:r>
          </a:p>
          <a:p>
            <a:r>
              <a:rPr lang="lt-LT" dirty="0">
                <a:effectLst/>
                <a:latin typeface="Calibri" panose="020F0502020204030204" pitchFamily="34" charset="0"/>
                <a:cs typeface="Calibri" panose="020F0502020204030204" pitchFamily="34" charset="0"/>
              </a:rPr>
              <a:t> </a:t>
            </a:r>
            <a:r>
              <a:rPr lang="lt-LT" b="1" dirty="0">
                <a:effectLst/>
                <a:latin typeface="Calibri" panose="020F0502020204030204" pitchFamily="34" charset="0"/>
                <a:cs typeface="Calibri" panose="020F0502020204030204" pitchFamily="34" charset="0"/>
              </a:rPr>
              <a:t>valdymo sistemos atvirumas, skaidrumas ir pagarba įvairovei, </a:t>
            </a:r>
            <a:r>
              <a:rPr lang="lt-LT" dirty="0">
                <a:effectLst/>
                <a:latin typeface="Calibri" panose="020F0502020204030204" pitchFamily="34" charset="0"/>
                <a:cs typeface="Calibri" panose="020F0502020204030204" pitchFamily="34" charset="0"/>
              </a:rPr>
              <a:t>kurį suprantame kaip valdžios atvirumą ir pasitikėjimą žmonėmis, būtinybę suinteresuotoms šalims įsitraukti į viešosios politikos sprendimų priėmimą nuo pat viešosios politikos problemos apibrėžimo iki viešosios politikos vertinimo, žmogaus teisių principų integravimą į sprendimų priėmimą </a:t>
            </a:r>
          </a:p>
          <a:p>
            <a:r>
              <a:rPr lang="lt-LT" dirty="0">
                <a:effectLst/>
                <a:latin typeface="Calibri" panose="020F0502020204030204" pitchFamily="34" charset="0"/>
                <a:cs typeface="Calibri" panose="020F0502020204030204" pitchFamily="34" charset="0"/>
              </a:rPr>
              <a:t> </a:t>
            </a:r>
            <a:r>
              <a:rPr lang="lt-LT" b="1" dirty="0">
                <a:effectLst/>
                <a:latin typeface="Calibri" panose="020F0502020204030204" pitchFamily="34" charset="0"/>
                <a:cs typeface="Calibri" panose="020F0502020204030204" pitchFamily="34" charset="0"/>
              </a:rPr>
              <a:t>kultūros vaidmens valstybėje stiprinimas, </a:t>
            </a:r>
            <a:r>
              <a:rPr lang="lt-LT" dirty="0">
                <a:effectLst/>
                <a:latin typeface="Calibri" panose="020F0502020204030204" pitchFamily="34" charset="0"/>
                <a:cs typeface="Calibri" panose="020F0502020204030204" pitchFamily="34" charset="0"/>
              </a:rPr>
              <a:t>ją matant kaip mūsų tapatybės tvirtumo, apmąstymo, tarpusavio saitų ir susikalbėjimo skatinimo, supratimo apie bendrąjį gėrį stiprinimo ir geresnio gyvenimo kūrimo pagrindą. </a:t>
            </a:r>
          </a:p>
          <a:p>
            <a:endParaRPr lang="en-US" b="1" dirty="0">
              <a:effectLst/>
              <a:latin typeface="Calibri" panose="020F0502020204030204" pitchFamily="34" charset="0"/>
              <a:cs typeface="Calibri" panose="020F0502020204030204" pitchFamily="34" charset="0"/>
            </a:endParaRPr>
          </a:p>
          <a:p>
            <a:endParaRPr lang="en-US" b="1" dirty="0">
              <a:effectLst/>
              <a:latin typeface="Calibri" panose="020F0502020204030204" pitchFamily="34" charset="0"/>
              <a:cs typeface="Calibri" panose="020F0502020204030204" pitchFamily="34" charset="0"/>
            </a:endParaRPr>
          </a:p>
          <a:p>
            <a:r>
              <a:rPr lang="lt-LT" b="1" dirty="0">
                <a:effectLst/>
                <a:latin typeface="Calibri" panose="020F0502020204030204" pitchFamily="34" charset="0"/>
                <a:cs typeface="Calibri" panose="020F0502020204030204" pitchFamily="34" charset="0"/>
              </a:rPr>
              <a:t>ateičiai ir prasmingam gyvenimui pasirengusio asmens ugdymas</a:t>
            </a:r>
            <a:r>
              <a:rPr lang="lt-LT" dirty="0">
                <a:effectLst/>
                <a:latin typeface="Calibri" panose="020F0502020204030204" pitchFamily="34" charset="0"/>
                <a:cs typeface="Calibri" panose="020F0502020204030204" pitchFamily="34" charset="0"/>
              </a:rPr>
              <a:t>, kuris pirmiausia sietinas su švietimu, neapsiribojant vien formaliąja Lietuvos švietimo sistema, ir kurio tikslas – įvairiapusės, išsilavinusios, turinčios savivertę, atsparios, empatiškos, bendruomeniškos ir nuolat besimokančios asmenybės ugdymas </a:t>
            </a:r>
          </a:p>
          <a:p>
            <a:r>
              <a:rPr lang="lt-LT" b="1" dirty="0">
                <a:effectLst/>
                <a:latin typeface="Calibri" panose="020F0502020204030204" pitchFamily="34" charset="0"/>
                <a:cs typeface="Calibri" panose="020F0502020204030204" pitchFamily="34" charset="0"/>
              </a:rPr>
              <a:t>saugiam ir sveikam gyvenimui reikalingų sąlygų plėtra ir užtikrinimas</a:t>
            </a:r>
            <a:r>
              <a:rPr lang="lt-LT" dirty="0">
                <a:effectLst/>
                <a:latin typeface="Calibri" panose="020F0502020204030204" pitchFamily="34" charset="0"/>
                <a:cs typeface="Calibri" panose="020F0502020204030204" pitchFamily="34" charset="0"/>
              </a:rPr>
              <a:t>, įsipareigojant suteikti visoms visuomenės grupėms prieigą prie jų poreikius atitinkančių viešųjų paslaugų kelti bendrąjį socialinės gerovės standartą šalyje, vadovaujantis lygių galimybių ir nediskriminavimo principais įtraukti nevyriausybines organizacijas ir kitas bendruomenes į socialinio saugumo tinklo, apimančio socialinę, sveikatos ir švietimo sritis, formavimą </a:t>
            </a:r>
          </a:p>
          <a:p>
            <a:r>
              <a:rPr lang="lt-LT" dirty="0">
                <a:effectLst/>
                <a:latin typeface="Calibri" panose="020F0502020204030204" pitchFamily="34" charset="0"/>
                <a:cs typeface="Calibri" panose="020F0502020204030204" pitchFamily="34" charset="0"/>
              </a:rPr>
              <a:t> </a:t>
            </a:r>
            <a:r>
              <a:rPr lang="lt-LT" b="1" dirty="0">
                <a:effectLst/>
                <a:latin typeface="Calibri" panose="020F0502020204030204" pitchFamily="34" charset="0"/>
                <a:cs typeface="Calibri" panose="020F0502020204030204" pitchFamily="34" charset="0"/>
              </a:rPr>
              <a:t>visuomenės demografinio atsparumo ir kartų solidarumo didinimas</a:t>
            </a:r>
            <a:r>
              <a:rPr lang="lt-LT" dirty="0">
                <a:effectLst/>
                <a:latin typeface="Calibri" panose="020F0502020204030204" pitchFamily="34" charset="0"/>
                <a:cs typeface="Calibri" panose="020F0502020204030204" pitchFamily="34" charset="0"/>
              </a:rPr>
              <a:t>, apimantis palankių sąlygų kurti šeimą ir auginti vaikus Lietuvoje sudarymą, galimybes vyresnio amžiaus gyventojams ilgiau gyventi savarankišką gyvenimą ir išlikti socialiai aktyviems, išmintingą migracijos ir integracijos politiką. </a:t>
            </a:r>
          </a:p>
          <a:p>
            <a:endParaRPr lang="lt-LT" dirty="0">
              <a:latin typeface="Calibri" panose="020F0502020204030204" pitchFamily="34" charset="0"/>
              <a:cs typeface="Calibri" panose="020F0502020204030204" pitchFamily="34" charset="0"/>
            </a:endParaRPr>
          </a:p>
        </p:txBody>
      </p:sp>
      <p:sp>
        <p:nvSpPr>
          <p:cNvPr id="4" name="Skaidrės numerio vietos rezervavimo ženklas 3">
            <a:extLst>
              <a:ext uri="{FF2B5EF4-FFF2-40B4-BE49-F238E27FC236}">
                <a16:creationId xmlns:a16="http://schemas.microsoft.com/office/drawing/2014/main" id="{C722DBD5-288A-0E9D-2577-B95D71F621B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lt-LT" sz="1200" b="0" i="0" u="none" strike="noStrike" cap="none" smtClean="0">
                <a:solidFill>
                  <a:schemeClr val="dk1"/>
                </a:solidFill>
                <a:ea typeface="Calibri"/>
                <a:sym typeface="Calibri"/>
              </a:rPr>
              <a:t>29</a:t>
            </a:fld>
            <a:endParaRPr lang="lt-LT"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23508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Šiandien Valstybės pažangos tarybos koordinacinės grupės vardu pasidalinsiu trumpa ataskaita apie grupės veiklą tarp pirmojo ir antrojo Tarybos posėdžių. </a:t>
            </a:r>
          </a:p>
          <a:p>
            <a:endParaRPr lang="lt-LT" dirty="0"/>
          </a:p>
          <a:p>
            <a:r>
              <a:rPr lang="lt-LT" dirty="0"/>
              <a:t>Koordinacinėje grupėje aktyviai veikė šie VPT nariai: Aleksandras Abišala, Inga Žalėnienė, Ieva </a:t>
            </a:r>
            <a:r>
              <a:rPr lang="lt-LT" dirty="0" err="1"/>
              <a:t>Vengrovskaja</a:t>
            </a:r>
            <a:r>
              <a:rPr lang="lt-LT" dirty="0"/>
              <a:t>, Darius </a:t>
            </a:r>
            <a:r>
              <a:rPr lang="lt-LT" dirty="0" err="1"/>
              <a:t>Žeruolis</a:t>
            </a:r>
            <a:r>
              <a:rPr lang="lt-LT" dirty="0"/>
              <a:t>, Viktoras </a:t>
            </a:r>
            <a:r>
              <a:rPr lang="lt-LT" dirty="0" err="1"/>
              <a:t>Bachmetjevas</a:t>
            </a:r>
            <a:r>
              <a:rPr lang="lt-LT" dirty="0"/>
              <a:t>, Jurgis Kazimieras Staniškis, Vytautas </a:t>
            </a:r>
            <a:r>
              <a:rPr lang="lt-LT" dirty="0" err="1"/>
              <a:t>Valentinavičius</a:t>
            </a:r>
            <a:r>
              <a:rPr lang="lt-LT" dirty="0"/>
              <a:t>, Emilija Švobaitė, Mindaugas Ubartas, Liutauras </a:t>
            </a:r>
            <a:r>
              <a:rPr lang="lt-LT" dirty="0" err="1"/>
              <a:t>Gudžinskas</a:t>
            </a:r>
            <a:r>
              <a:rPr lang="lt-LT" dirty="0"/>
              <a:t>. Dėkoju jiems už aktyvų dalyvavimą ir įsitraukimą į diskusijas.</a:t>
            </a:r>
          </a:p>
        </p:txBody>
      </p:sp>
      <p:sp>
        <p:nvSpPr>
          <p:cNvPr id="4" name="Skaidrės numerio vietos rezervavimo ženklas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lt-LT" sz="1200" b="0" i="0" u="none" strike="noStrike" cap="none" smtClean="0">
                <a:solidFill>
                  <a:schemeClr val="dk1"/>
                </a:solidFill>
                <a:latin typeface="Calibri"/>
                <a:ea typeface="Calibri"/>
                <a:cs typeface="Calibri"/>
                <a:sym typeface="Calibri"/>
              </a:rPr>
              <a:t>3</a:t>
            </a:fld>
            <a:endParaRPr lang="lt-L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1333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1D91A-00C3-419E-4D27-F687831F805A}"/>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D9D16A1B-AEBC-E3AF-28D5-F1CE5672A525}"/>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73240291-C001-7187-7D91-F83FF7149522}"/>
              </a:ext>
            </a:extLst>
          </p:cNvPr>
          <p:cNvSpPr>
            <a:spLocks noGrp="1"/>
          </p:cNvSpPr>
          <p:nvPr>
            <p:ph type="body" idx="1"/>
          </p:nvPr>
        </p:nvSpPr>
        <p:spPr/>
        <p:txBody>
          <a:bodyPr/>
          <a:lstStyle/>
          <a:p>
            <a:r>
              <a:rPr lang="lt-LT" b="1" dirty="0">
                <a:effectLst/>
                <a:latin typeface="Calibri" panose="020F0502020204030204" pitchFamily="34" charset="0"/>
                <a:cs typeface="Calibri" panose="020F0502020204030204" pitchFamily="34" charset="0"/>
              </a:rPr>
              <a:t>strategiškas, lankstus ir efektyvus valdymas, </a:t>
            </a:r>
            <a:r>
              <a:rPr lang="lt-LT" dirty="0">
                <a:effectLst/>
                <a:latin typeface="Calibri" panose="020F0502020204030204" pitchFamily="34" charset="0"/>
                <a:cs typeface="Calibri" panose="020F0502020204030204" pitchFamily="34" charset="0"/>
              </a:rPr>
              <a:t>kurį siejame su stipriomis valstybės institucijomis, gebančiomis numatyti būsimus pokyčius, tinkamai nustatyti vystymosi prioritetus ir juos nuosekliai įgyvendinti, bendradarbiaujant su visuomene ir kitais sistemos veikėjais gebėti kurti naujoves ir greitai prisitaikyti prie kintančios aplinkos </a:t>
            </a:r>
          </a:p>
          <a:p>
            <a:r>
              <a:rPr lang="lt-LT" dirty="0">
                <a:effectLst/>
                <a:latin typeface="Calibri" panose="020F0502020204030204" pitchFamily="34" charset="0"/>
                <a:cs typeface="Calibri" panose="020F0502020204030204" pitchFamily="34" charset="0"/>
              </a:rPr>
              <a:t> </a:t>
            </a:r>
            <a:r>
              <a:rPr lang="lt-LT" b="1" dirty="0">
                <a:effectLst/>
                <a:latin typeface="Calibri" panose="020F0502020204030204" pitchFamily="34" charset="0"/>
                <a:cs typeface="Calibri" panose="020F0502020204030204" pitchFamily="34" charset="0"/>
              </a:rPr>
              <a:t>valdymo sistemos atvirumas, skaidrumas ir pagarba įvairovei, </a:t>
            </a:r>
            <a:r>
              <a:rPr lang="lt-LT" dirty="0">
                <a:effectLst/>
                <a:latin typeface="Calibri" panose="020F0502020204030204" pitchFamily="34" charset="0"/>
                <a:cs typeface="Calibri" panose="020F0502020204030204" pitchFamily="34" charset="0"/>
              </a:rPr>
              <a:t>kurį suprantame kaip valdžios atvirumą ir pasitikėjimą žmonėmis, būtinybę suinteresuotoms šalims įsitraukti į viešosios politikos sprendimų priėmimą nuo pat viešosios politikos problemos apibrėžimo iki viešosios politikos vertinimo, žmogaus teisių principų integravimą į sprendimų priėmimą </a:t>
            </a:r>
          </a:p>
          <a:p>
            <a:r>
              <a:rPr lang="lt-LT" dirty="0">
                <a:effectLst/>
                <a:latin typeface="Calibri" panose="020F0502020204030204" pitchFamily="34" charset="0"/>
                <a:cs typeface="Calibri" panose="020F0502020204030204" pitchFamily="34" charset="0"/>
              </a:rPr>
              <a:t> </a:t>
            </a:r>
            <a:r>
              <a:rPr lang="lt-LT" b="1" dirty="0">
                <a:effectLst/>
                <a:latin typeface="Calibri" panose="020F0502020204030204" pitchFamily="34" charset="0"/>
                <a:cs typeface="Calibri" panose="020F0502020204030204" pitchFamily="34" charset="0"/>
              </a:rPr>
              <a:t>kultūros vaidmens valstybėje stiprinimas, </a:t>
            </a:r>
            <a:r>
              <a:rPr lang="lt-LT" dirty="0">
                <a:effectLst/>
                <a:latin typeface="Calibri" panose="020F0502020204030204" pitchFamily="34" charset="0"/>
                <a:cs typeface="Calibri" panose="020F0502020204030204" pitchFamily="34" charset="0"/>
              </a:rPr>
              <a:t>ją matant kaip mūsų tapatybės tvirtumo, apmąstymo, tarpusavio saitų ir susikalbėjimo skatinimo, supratimo apie bendrąjį gėrį stiprinimo ir geresnio gyvenimo kūrimo pagrindą. </a:t>
            </a:r>
          </a:p>
          <a:p>
            <a:endParaRPr lang="en-US" b="1" dirty="0">
              <a:effectLst/>
              <a:latin typeface="Calibri" panose="020F0502020204030204" pitchFamily="34" charset="0"/>
              <a:cs typeface="Calibri" panose="020F0502020204030204" pitchFamily="34" charset="0"/>
            </a:endParaRPr>
          </a:p>
          <a:p>
            <a:endParaRPr lang="en-US" b="1" dirty="0">
              <a:effectLst/>
              <a:latin typeface="Calibri" panose="020F0502020204030204" pitchFamily="34" charset="0"/>
              <a:cs typeface="Calibri" panose="020F0502020204030204" pitchFamily="34" charset="0"/>
            </a:endParaRPr>
          </a:p>
          <a:p>
            <a:r>
              <a:rPr lang="lt-LT" b="1" dirty="0">
                <a:effectLst/>
                <a:latin typeface="Calibri" panose="020F0502020204030204" pitchFamily="34" charset="0"/>
                <a:cs typeface="Calibri" panose="020F0502020204030204" pitchFamily="34" charset="0"/>
              </a:rPr>
              <a:t>ateičiai ir prasmingam gyvenimui pasirengusio asmens ugdymas</a:t>
            </a:r>
            <a:r>
              <a:rPr lang="lt-LT" dirty="0">
                <a:effectLst/>
                <a:latin typeface="Calibri" panose="020F0502020204030204" pitchFamily="34" charset="0"/>
                <a:cs typeface="Calibri" panose="020F0502020204030204" pitchFamily="34" charset="0"/>
              </a:rPr>
              <a:t>, kuris pirmiausia sietinas su švietimu, neapsiribojant vien formaliąja Lietuvos švietimo sistema, ir kurio tikslas – įvairiapusės, išsilavinusios, turinčios savivertę, atsparios, empatiškos, bendruomeniškos ir nuolat besimokančios asmenybės ugdymas </a:t>
            </a:r>
          </a:p>
          <a:p>
            <a:r>
              <a:rPr lang="lt-LT" b="1" dirty="0">
                <a:effectLst/>
                <a:latin typeface="Calibri" panose="020F0502020204030204" pitchFamily="34" charset="0"/>
                <a:cs typeface="Calibri" panose="020F0502020204030204" pitchFamily="34" charset="0"/>
              </a:rPr>
              <a:t>saugiam ir sveikam gyvenimui reikalingų sąlygų plėtra ir užtikrinimas</a:t>
            </a:r>
            <a:r>
              <a:rPr lang="lt-LT" dirty="0">
                <a:effectLst/>
                <a:latin typeface="Calibri" panose="020F0502020204030204" pitchFamily="34" charset="0"/>
                <a:cs typeface="Calibri" panose="020F0502020204030204" pitchFamily="34" charset="0"/>
              </a:rPr>
              <a:t>, įsipareigojant suteikti visoms visuomenės grupėms prieigą prie jų poreikius atitinkančių viešųjų paslaugų kelti bendrąjį socialinės gerovės standartą šalyje, vadovaujantis lygių galimybių ir nediskriminavimo principais įtraukti nevyriausybines organizacijas ir kitas bendruomenes į socialinio saugumo tinklo, apimančio socialinę, sveikatos ir švietimo sritis, formavimą </a:t>
            </a:r>
          </a:p>
          <a:p>
            <a:r>
              <a:rPr lang="lt-LT" dirty="0">
                <a:effectLst/>
                <a:latin typeface="Calibri" panose="020F0502020204030204" pitchFamily="34" charset="0"/>
                <a:cs typeface="Calibri" panose="020F0502020204030204" pitchFamily="34" charset="0"/>
              </a:rPr>
              <a:t> </a:t>
            </a:r>
            <a:r>
              <a:rPr lang="lt-LT" b="1" dirty="0">
                <a:effectLst/>
                <a:latin typeface="Calibri" panose="020F0502020204030204" pitchFamily="34" charset="0"/>
                <a:cs typeface="Calibri" panose="020F0502020204030204" pitchFamily="34" charset="0"/>
              </a:rPr>
              <a:t>visuomenės demografinio atsparumo ir kartų solidarumo didinimas</a:t>
            </a:r>
            <a:r>
              <a:rPr lang="lt-LT" dirty="0">
                <a:effectLst/>
                <a:latin typeface="Calibri" panose="020F0502020204030204" pitchFamily="34" charset="0"/>
                <a:cs typeface="Calibri" panose="020F0502020204030204" pitchFamily="34" charset="0"/>
              </a:rPr>
              <a:t>, apimantis palankių sąlygų kurti šeimą ir auginti vaikus Lietuvoje sudarymą, galimybes vyresnio amžiaus gyventojams ilgiau gyventi savarankišką gyvenimą ir išlikti socialiai aktyviems, išmintingą migracijos ir integracijos politiką. </a:t>
            </a:r>
          </a:p>
          <a:p>
            <a:endParaRPr lang="lt-LT" dirty="0">
              <a:latin typeface="Calibri" panose="020F0502020204030204" pitchFamily="34" charset="0"/>
              <a:cs typeface="Calibri" panose="020F0502020204030204" pitchFamily="34" charset="0"/>
            </a:endParaRPr>
          </a:p>
        </p:txBody>
      </p:sp>
      <p:sp>
        <p:nvSpPr>
          <p:cNvPr id="4" name="Skaidrės numerio vietos rezervavimo ženklas 3">
            <a:extLst>
              <a:ext uri="{FF2B5EF4-FFF2-40B4-BE49-F238E27FC236}">
                <a16:creationId xmlns:a16="http://schemas.microsoft.com/office/drawing/2014/main" id="{C4A33CDB-8229-32D2-6423-C8B4C9E5A56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lt-LT" sz="1200" b="0" i="0" u="none" strike="noStrike" cap="none" smtClean="0">
                <a:solidFill>
                  <a:schemeClr val="dk1"/>
                </a:solidFill>
                <a:ea typeface="Calibri"/>
                <a:sym typeface="Calibri"/>
              </a:rPr>
              <a:t>30</a:t>
            </a:fld>
            <a:endParaRPr lang="lt-LT"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4016535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latin typeface="Calibri" panose="020F0502020204030204" pitchFamily="34" charset="0"/>
              <a:cs typeface="Calibri" panose="020F0502020204030204" pitchFamily="34" charset="0"/>
            </a:endParaRPr>
          </a:p>
        </p:txBody>
      </p:sp>
      <p:sp>
        <p:nvSpPr>
          <p:cNvPr id="4" name="Skaidrės numerio vietos rezervavimo ženklas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lt-LT" sz="1200" b="0" i="0" u="none" strike="noStrike" cap="none" smtClean="0">
                <a:solidFill>
                  <a:schemeClr val="dk1"/>
                </a:solidFill>
                <a:ea typeface="Calibri"/>
                <a:sym typeface="Calibri"/>
              </a:rPr>
              <a:t>31</a:t>
            </a:fld>
            <a:endParaRPr lang="lt-LT"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3043707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9F8A2-AA2E-1AEB-B57D-25AB399F5303}"/>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E0765218-9579-45C4-8E92-2B636BC528C9}"/>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91F27F6F-8A78-101B-3131-3443211904CF}"/>
              </a:ext>
            </a:extLst>
          </p:cNvPr>
          <p:cNvSpPr>
            <a:spLocks noGrp="1"/>
          </p:cNvSpPr>
          <p:nvPr>
            <p:ph type="body" idx="1"/>
          </p:nvPr>
        </p:nvSpPr>
        <p:spPr/>
        <p:txBody>
          <a:bodyPr/>
          <a:lstStyle/>
          <a:p>
            <a:endParaRPr lang="lt-LT" dirty="0">
              <a:latin typeface="Calibri" panose="020F0502020204030204" pitchFamily="34" charset="0"/>
              <a:cs typeface="Calibri" panose="020F0502020204030204" pitchFamily="34" charset="0"/>
            </a:endParaRPr>
          </a:p>
        </p:txBody>
      </p:sp>
      <p:sp>
        <p:nvSpPr>
          <p:cNvPr id="4" name="Skaidrės numerio vietos rezervavimo ženklas 3">
            <a:extLst>
              <a:ext uri="{FF2B5EF4-FFF2-40B4-BE49-F238E27FC236}">
                <a16:creationId xmlns:a16="http://schemas.microsoft.com/office/drawing/2014/main" id="{B5CDBD75-AB0B-FBD1-05FA-0701DAE6B66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lt-LT" sz="1200" b="0" i="0" u="none" strike="noStrike" cap="none" smtClean="0">
                <a:solidFill>
                  <a:schemeClr val="dk1"/>
                </a:solidFill>
                <a:ea typeface="Calibri"/>
                <a:sym typeface="Calibri"/>
              </a:rPr>
              <a:t>32</a:t>
            </a:fld>
            <a:endParaRPr lang="lt-LT"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3649454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D4106-686C-968A-4F25-25727199C8A1}"/>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5EDC1724-009A-0ABB-ABD3-2ABF1BFABFB5}"/>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CE1F850A-B947-E469-EF77-F0251F775C1D}"/>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err="1">
                <a:solidFill>
                  <a:schemeClr val="dk1"/>
                </a:solidFill>
                <a:effectLst/>
                <a:latin typeface="Calibri" panose="020F0502020204030204" pitchFamily="34" charset="0"/>
                <a:cs typeface="Calibri" panose="020F0502020204030204" pitchFamily="34" charset="0"/>
                <a:sym typeface="Calibri"/>
              </a:rPr>
              <a:t>Jeigu</a:t>
            </a:r>
            <a:r>
              <a:rPr lang="en-US" sz="1200" b="0" i="0" u="none" strike="noStrike" cap="none" dirty="0">
                <a:solidFill>
                  <a:schemeClr val="dk1"/>
                </a:solidFill>
                <a:effectLst/>
                <a:latin typeface="Calibri" panose="020F0502020204030204" pitchFamily="34" charset="0"/>
                <a:cs typeface="Calibri" panose="020F0502020204030204" pitchFamily="34" charset="0"/>
                <a:sym typeface="Calibri"/>
              </a:rPr>
              <a:t> </a:t>
            </a:r>
            <a:r>
              <a:rPr lang="en-US" sz="1200" b="0" i="0" u="none" strike="noStrike" cap="none" dirty="0" err="1">
                <a:solidFill>
                  <a:schemeClr val="dk1"/>
                </a:solidFill>
                <a:effectLst/>
                <a:latin typeface="Calibri" panose="020F0502020204030204" pitchFamily="34" charset="0"/>
                <a:cs typeface="Calibri" panose="020F0502020204030204" pitchFamily="34" charset="0"/>
                <a:sym typeface="Calibri"/>
              </a:rPr>
              <a:t>žiūrint</a:t>
            </a:r>
            <a:r>
              <a:rPr lang="en-US" sz="1200" b="0" i="0" u="none" strike="noStrike" cap="none" dirty="0">
                <a:solidFill>
                  <a:schemeClr val="dk1"/>
                </a:solidFill>
                <a:effectLst/>
                <a:latin typeface="Calibri" panose="020F0502020204030204" pitchFamily="34" charset="0"/>
                <a:cs typeface="Calibri" panose="020F0502020204030204" pitchFamily="34" charset="0"/>
                <a:sym typeface="Calibri"/>
              </a:rPr>
              <a:t> į excel </a:t>
            </a:r>
            <a:r>
              <a:rPr lang="en-US" sz="1200" b="0" i="0" u="none" strike="noStrike" cap="none" dirty="0" err="1">
                <a:solidFill>
                  <a:schemeClr val="dk1"/>
                </a:solidFill>
                <a:effectLst/>
                <a:latin typeface="Calibri" panose="020F0502020204030204" pitchFamily="34" charset="0"/>
                <a:cs typeface="Calibri" panose="020F0502020204030204" pitchFamily="34" charset="0"/>
                <a:sym typeface="Calibri"/>
              </a:rPr>
              <a:t>daugiausia</a:t>
            </a:r>
            <a:r>
              <a:rPr lang="en-US" sz="1200" b="0" i="0" u="none" strike="noStrike" cap="none" dirty="0">
                <a:solidFill>
                  <a:schemeClr val="dk1"/>
                </a:solidFill>
                <a:effectLst/>
                <a:latin typeface="Calibri" panose="020F0502020204030204" pitchFamily="34" charset="0"/>
                <a:cs typeface="Calibri" panose="020F0502020204030204" pitchFamily="34" charset="0"/>
                <a:sym typeface="Calibri"/>
              </a:rPr>
              <a:t> </a:t>
            </a:r>
            <a:r>
              <a:rPr lang="en-US" sz="1200" b="0" i="0" u="none" strike="noStrike" cap="none" dirty="0" err="1">
                <a:solidFill>
                  <a:schemeClr val="dk1"/>
                </a:solidFill>
                <a:effectLst/>
                <a:latin typeface="Calibri" panose="020F0502020204030204" pitchFamily="34" charset="0"/>
                <a:cs typeface="Calibri" panose="020F0502020204030204" pitchFamily="34" charset="0"/>
                <a:sym typeface="Calibri"/>
              </a:rPr>
              <a:t>iniciatyvų</a:t>
            </a:r>
            <a:r>
              <a:rPr lang="en-US" sz="1200" b="0" i="0" u="none" strike="noStrike" cap="none" dirty="0">
                <a:solidFill>
                  <a:schemeClr val="dk1"/>
                </a:solidFill>
                <a:effectLst/>
                <a:latin typeface="Calibri" panose="020F0502020204030204" pitchFamily="34" charset="0"/>
                <a:cs typeface="Calibri" panose="020F0502020204030204" pitchFamily="34" charset="0"/>
                <a:sym typeface="Calibri"/>
              </a:rPr>
              <a:t> </a:t>
            </a:r>
            <a:r>
              <a:rPr lang="en-US" sz="1200" b="0" i="0" u="none" strike="noStrike" cap="none" dirty="0" err="1">
                <a:solidFill>
                  <a:schemeClr val="dk1"/>
                </a:solidFill>
                <a:effectLst/>
                <a:latin typeface="Calibri" panose="020F0502020204030204" pitchFamily="34" charset="0"/>
                <a:cs typeface="Calibri" panose="020F0502020204030204" pitchFamily="34" charset="0"/>
                <a:sym typeface="Calibri"/>
              </a:rPr>
              <a:t>kylą</a:t>
            </a:r>
            <a:r>
              <a:rPr lang="en-US" sz="1200" b="0" i="0" u="none" strike="noStrike" cap="none" dirty="0">
                <a:solidFill>
                  <a:schemeClr val="dk1"/>
                </a:solidFill>
                <a:effectLst/>
                <a:latin typeface="Calibri" panose="020F0502020204030204" pitchFamily="34" charset="0"/>
                <a:cs typeface="Calibri" panose="020F0502020204030204" pitchFamily="34" charset="0"/>
                <a:sym typeface="Calibri"/>
              </a:rPr>
              <a:t> iš </a:t>
            </a:r>
            <a:r>
              <a:rPr lang="en-US" sz="1200" b="0" i="0" u="none" strike="noStrike" cap="none" dirty="0" err="1">
                <a:solidFill>
                  <a:schemeClr val="dk1"/>
                </a:solidFill>
                <a:effectLst/>
                <a:latin typeface="Calibri" panose="020F0502020204030204" pitchFamily="34" charset="0"/>
                <a:cs typeface="Calibri" panose="020F0502020204030204" pitchFamily="34" charset="0"/>
                <a:sym typeface="Calibri"/>
              </a:rPr>
              <a:t>socialinės</a:t>
            </a:r>
            <a:r>
              <a:rPr lang="en-US" sz="1200" b="0" i="0" u="none" strike="noStrike" cap="none" dirty="0">
                <a:solidFill>
                  <a:schemeClr val="dk1"/>
                </a:solidFill>
                <a:effectLst/>
                <a:latin typeface="Calibri" panose="020F0502020204030204" pitchFamily="34" charset="0"/>
                <a:cs typeface="Calibri" panose="020F0502020204030204" pitchFamily="34" charset="0"/>
                <a:sym typeface="Calibri"/>
              </a:rPr>
              <a:t> </a:t>
            </a:r>
            <a:r>
              <a:rPr lang="en-US" sz="1200" b="0" i="0" u="none" strike="noStrike" cap="none" dirty="0" err="1">
                <a:solidFill>
                  <a:schemeClr val="dk1"/>
                </a:solidFill>
                <a:effectLst/>
                <a:latin typeface="Calibri" panose="020F0502020204030204" pitchFamily="34" charset="0"/>
                <a:cs typeface="Calibri" panose="020F0502020204030204" pitchFamily="34" charset="0"/>
                <a:sym typeface="Calibri"/>
              </a:rPr>
              <a:t>sutelkties</a:t>
            </a:r>
            <a:r>
              <a:rPr lang="en-US" sz="1200" b="0" i="0" u="none" strike="noStrike" cap="none" dirty="0">
                <a:solidFill>
                  <a:schemeClr val="dk1"/>
                </a:solidFill>
                <a:effectLst/>
                <a:latin typeface="Calibri" panose="020F0502020204030204" pitchFamily="34" charset="0"/>
                <a:cs typeface="Calibri" panose="020F0502020204030204" pitchFamily="34" charset="0"/>
                <a:sym typeface="Calibri"/>
              </a:rPr>
              <a:t> PP iš SADM (15), antra </a:t>
            </a:r>
            <a:r>
              <a:rPr lang="en-US" sz="1200" b="0" i="0" u="none" strike="noStrike" cap="none" dirty="0" err="1">
                <a:solidFill>
                  <a:schemeClr val="dk1"/>
                </a:solidFill>
                <a:effectLst/>
                <a:latin typeface="Calibri" panose="020F0502020204030204" pitchFamily="34" charset="0"/>
                <a:cs typeface="Calibri" panose="020F0502020204030204" pitchFamily="34" charset="0"/>
                <a:sym typeface="Calibri"/>
              </a:rPr>
              <a:t>Švietimo</a:t>
            </a:r>
            <a:r>
              <a:rPr lang="en-US" sz="1200" b="0" i="0" u="none" strike="noStrike" cap="none" dirty="0">
                <a:solidFill>
                  <a:schemeClr val="dk1"/>
                </a:solidFill>
                <a:effectLst/>
                <a:latin typeface="Calibri" panose="020F0502020204030204" pitchFamily="34" charset="0"/>
                <a:cs typeface="Calibri" panose="020F0502020204030204" pitchFamily="34" charset="0"/>
                <a:sym typeface="Calibri"/>
              </a:rPr>
              <a:t> PP  (13).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lt-LT" dirty="0">
              <a:latin typeface="Calibri" panose="020F0502020204030204" pitchFamily="34" charset="0"/>
              <a:cs typeface="Calibri" panose="020F0502020204030204" pitchFamily="34" charset="0"/>
            </a:endParaRPr>
          </a:p>
        </p:txBody>
      </p:sp>
      <p:sp>
        <p:nvSpPr>
          <p:cNvPr id="4" name="Skaidrės numerio vietos rezervavimo ženklas 3">
            <a:extLst>
              <a:ext uri="{FF2B5EF4-FFF2-40B4-BE49-F238E27FC236}">
                <a16:creationId xmlns:a16="http://schemas.microsoft.com/office/drawing/2014/main" id="{308C3782-154D-4493-CA9E-DB48FF8FAC9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lt-LT" sz="1200" b="0" i="0" u="none" strike="noStrike" cap="none" smtClean="0">
                <a:solidFill>
                  <a:schemeClr val="dk1"/>
                </a:solidFill>
                <a:ea typeface="Calibri"/>
                <a:sym typeface="Calibri"/>
              </a:rPr>
              <a:t>34</a:t>
            </a:fld>
            <a:endParaRPr lang="lt-LT"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1865473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5A89-8EFF-A0FE-130F-29BEA0647D60}"/>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D33684E2-68AD-FD6D-5FC0-48F1E6D42610}"/>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9A66A44B-4FB3-63D1-E6A6-B1CFDCF5982B}"/>
              </a:ext>
            </a:extLst>
          </p:cNvPr>
          <p:cNvSpPr>
            <a:spLocks noGrp="1"/>
          </p:cNvSpPr>
          <p:nvPr>
            <p:ph type="body" idx="1"/>
          </p:nvPr>
        </p:nvSpPr>
        <p:spPr/>
        <p:txBody>
          <a:bodyPr/>
          <a:lstStyle/>
          <a:p>
            <a:endParaRPr lang="lt-LT" dirty="0">
              <a:latin typeface="Calibri" panose="020F0502020204030204" pitchFamily="34" charset="0"/>
              <a:cs typeface="Calibri" panose="020F0502020204030204" pitchFamily="34" charset="0"/>
            </a:endParaRPr>
          </a:p>
        </p:txBody>
      </p:sp>
      <p:sp>
        <p:nvSpPr>
          <p:cNvPr id="4" name="Skaidrės numerio vietos rezervavimo ženklas 3">
            <a:extLst>
              <a:ext uri="{FF2B5EF4-FFF2-40B4-BE49-F238E27FC236}">
                <a16:creationId xmlns:a16="http://schemas.microsoft.com/office/drawing/2014/main" id="{7B086373-13C4-4582-FC1C-2F03B997E53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lt-LT" sz="1200" b="0" i="0" u="none" strike="noStrike" cap="none" smtClean="0">
                <a:solidFill>
                  <a:schemeClr val="dk1"/>
                </a:solidFill>
                <a:ea typeface="Calibri"/>
                <a:sym typeface="Calibri"/>
              </a:rPr>
              <a:t>35</a:t>
            </a:fld>
            <a:endParaRPr lang="lt-LT"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350883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58257-47BA-38C6-6ABC-BD3CC557D60E}"/>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F6957D24-964A-79D6-F478-2186D926134A}"/>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FD39413D-D108-4891-91F8-FFE5A1064B61}"/>
              </a:ext>
            </a:extLst>
          </p:cNvPr>
          <p:cNvSpPr>
            <a:spLocks noGrp="1"/>
          </p:cNvSpPr>
          <p:nvPr>
            <p:ph type="body" idx="1"/>
          </p:nvPr>
        </p:nvSpPr>
        <p:spPr/>
        <p:txBody>
          <a:bodyPr/>
          <a:lstStyle/>
          <a:p>
            <a:pPr algn="l">
              <a:buNone/>
            </a:pPr>
            <a:r>
              <a:rPr lang="lt-LT" dirty="0"/>
              <a:t>Tarp pirmojo ir antrojo VPT posėdžių Koordinacinė grupė rinkosi </a:t>
            </a:r>
            <a:r>
              <a:rPr lang="en-GB" dirty="0"/>
              <a:t>5</a:t>
            </a:r>
            <a:r>
              <a:rPr lang="lt-LT" dirty="0"/>
              <a:t> kartus. Grupėje buvo sutarta turėti reguliarius susitikimus kas antrą savaitę antradieniais</a:t>
            </a:r>
            <a:r>
              <a:rPr lang="en-GB" dirty="0"/>
              <a:t>. </a:t>
            </a:r>
            <a:r>
              <a:rPr lang="en-GB" dirty="0" err="1"/>
              <a:t>Susitikimai</a:t>
            </a:r>
            <a:r>
              <a:rPr lang="en-GB" dirty="0"/>
              <a:t> </a:t>
            </a:r>
            <a:r>
              <a:rPr lang="en-GB" dirty="0" err="1"/>
              <a:t>vyko</a:t>
            </a:r>
            <a:r>
              <a:rPr lang="en-GB" dirty="0"/>
              <a:t> mi</a:t>
            </a:r>
            <a:r>
              <a:rPr lang="lt-LT" dirty="0" err="1"/>
              <a:t>šriu</a:t>
            </a:r>
            <a:r>
              <a:rPr lang="lt-LT" dirty="0"/>
              <a:t> būdu (gyvai, neturintys galimybės dalyvauti gyvai – nuotoliu).</a:t>
            </a:r>
          </a:p>
        </p:txBody>
      </p:sp>
      <p:sp>
        <p:nvSpPr>
          <p:cNvPr id="4" name="Skaidrės numerio vietos rezervavimo ženklas 3">
            <a:extLst>
              <a:ext uri="{FF2B5EF4-FFF2-40B4-BE49-F238E27FC236}">
                <a16:creationId xmlns:a16="http://schemas.microsoft.com/office/drawing/2014/main" id="{0C8ECB94-C60A-9753-C3DB-131EF92D8194}"/>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19FA6B-5987-4807-8243-E8F44EFAA7F1}" type="slidenum">
              <a:rPr kumimoji="0" lang="en-GB"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4000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Šių susitikimų metu daugiausiai dėmesio skirta Nacionalinio pažangos plano rengimo procesui. Kartu su Vyriausybės kanceliarijos Strateginio valdymo grupės vadove Daiva Žaromskytė-</a:t>
            </a:r>
            <a:r>
              <a:rPr lang="lt-LT" dirty="0" err="1"/>
              <a:t>Rastenė</a:t>
            </a:r>
            <a:r>
              <a:rPr lang="lt-LT" dirty="0"/>
              <a:t> diskutuota apie NPP rengimo procesą, prioritetų atrinkimo metodologiją. Taip pat diskutuota apie Valstybės pažangos tarybos vaidmenį rengiant naujojo laikotarpio Nacionalinį pažangos planą.</a:t>
            </a:r>
          </a:p>
          <a:p>
            <a:endParaRPr lang="lt-LT" dirty="0"/>
          </a:p>
          <a:p>
            <a:r>
              <a:rPr lang="en-GB" dirty="0" err="1"/>
              <a:t>Diskutuojant</a:t>
            </a:r>
            <a:r>
              <a:rPr lang="en-GB" dirty="0"/>
              <a:t> </a:t>
            </a:r>
            <a:r>
              <a:rPr lang="en-GB" dirty="0" err="1"/>
              <a:t>apie</a:t>
            </a:r>
            <a:r>
              <a:rPr lang="en-GB" dirty="0"/>
              <a:t> </a:t>
            </a:r>
            <a:r>
              <a:rPr lang="en-GB" dirty="0" err="1"/>
              <a:t>naujojo</a:t>
            </a:r>
            <a:r>
              <a:rPr lang="en-GB" dirty="0"/>
              <a:t> </a:t>
            </a:r>
            <a:r>
              <a:rPr lang="en-GB" dirty="0" err="1"/>
              <a:t>laikotarpio</a:t>
            </a:r>
            <a:r>
              <a:rPr lang="en-GB" dirty="0"/>
              <a:t> NPP </a:t>
            </a:r>
            <a:r>
              <a:rPr lang="en-GB" dirty="0" err="1"/>
              <a:t>rengim</a:t>
            </a:r>
            <a:r>
              <a:rPr lang="lt-LT" dirty="0"/>
              <a:t>ą, buvo nuspręsta įsigilinti į esmines įžvalgas turimas iš šiuo metu galiojančio, </a:t>
            </a:r>
            <a:r>
              <a:rPr lang="en-GB" dirty="0"/>
              <a:t>2021-2030</a:t>
            </a:r>
            <a:r>
              <a:rPr lang="lt-LT" dirty="0"/>
              <a:t> Nacionalinio pažangos plano vertinimų. Todėl vyko susitikimai su Vidaus reikalų ministerija bei Susisiekimo ministerija. Šių susitikimų metu aptarėme šių ministerijų koordinuojamų regionų ir susisiekimo plėtros programų vertinimus, diskutuotos ateities pokyčio kryptys, Valstybės ateities vizijos „Lietuva </a:t>
            </a:r>
            <a:r>
              <a:rPr lang="en-GB" dirty="0"/>
              <a:t>2050” </a:t>
            </a:r>
            <a:r>
              <a:rPr lang="en-GB" dirty="0" err="1"/>
              <a:t>nuostatos</a:t>
            </a:r>
            <a:r>
              <a:rPr lang="en-GB" dirty="0"/>
              <a:t> </a:t>
            </a:r>
            <a:r>
              <a:rPr lang="en-GB" dirty="0" err="1"/>
              <a:t>aktualios</a:t>
            </a:r>
            <a:r>
              <a:rPr lang="en-GB" dirty="0"/>
              <a:t> </a:t>
            </a:r>
            <a:r>
              <a:rPr lang="lt-LT" dirty="0"/>
              <a:t>šioms sritims.</a:t>
            </a:r>
          </a:p>
          <a:p>
            <a:endParaRPr lang="lt-LT" dirty="0"/>
          </a:p>
          <a:p>
            <a:r>
              <a:rPr lang="lt-LT" dirty="0"/>
              <a:t>Taip pat Koordinacinėje grupėje buvo pristatytas Nacionalinės kultūros darbotvarkės rengimo procesas, pradinės pokyčio kryptys, diskutuota apie darbotvarkės įgyvendinimą ir ryšį su Nacionaliniu pažangos planu.</a:t>
            </a:r>
          </a:p>
          <a:p>
            <a:endParaRPr lang="lt-LT" dirty="0"/>
          </a:p>
          <a:p>
            <a:r>
              <a:rPr lang="lt-LT" dirty="0"/>
              <a:t>Taip pat aptarti kiti klausimai: koordinacinės grupės darbo susitarimai, Valstybės pažangos tarybos antrojo posėdžio darbotvarkė, teisės aktų poveikio ateičiai vertinimas, </a:t>
            </a:r>
          </a:p>
        </p:txBody>
      </p:sp>
      <p:sp>
        <p:nvSpPr>
          <p:cNvPr id="4" name="Skaidrės numerio vietos rezervavimo ženklas 3"/>
          <p:cNvSpPr>
            <a:spLocks noGrp="1"/>
          </p:cNvSpPr>
          <p:nvPr>
            <p:ph type="sldNum" sz="quarter" idx="5"/>
          </p:nvPr>
        </p:nvSpPr>
        <p:spPr/>
        <p:txBody>
          <a:bodyPr/>
          <a:lstStyle/>
          <a:p>
            <a:fld id="{B919FA6B-5987-4807-8243-E8F44EFAA7F1}" type="slidenum">
              <a:rPr lang="en-GB" smtClean="0"/>
              <a:t>5</a:t>
            </a:fld>
            <a:endParaRPr lang="en-GB"/>
          </a:p>
        </p:txBody>
      </p:sp>
    </p:spTree>
    <p:extLst>
      <p:ext uri="{BB962C8B-B14F-4D97-AF65-F5344CB8AC3E}">
        <p14:creationId xmlns:p14="http://schemas.microsoft.com/office/powerpoint/2010/main" val="3640278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376DC-A476-69B6-92AA-CA73188891ED}"/>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07456B83-9BB0-40C3-DF03-2C7D663B3AE4}"/>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42D352BB-ADDE-7AB3-717C-4831A697A8CE}"/>
              </a:ext>
            </a:extLst>
          </p:cNvPr>
          <p:cNvSpPr>
            <a:spLocks noGrp="1"/>
          </p:cNvSpPr>
          <p:nvPr>
            <p:ph type="body" idx="1"/>
          </p:nvPr>
        </p:nvSpPr>
        <p:spPr/>
        <p:txBody>
          <a:bodyPr/>
          <a:lstStyle/>
          <a:p>
            <a:r>
              <a:rPr lang="lt-LT" dirty="0"/>
              <a:t>Naujojo laikotarpio Nacionalinio pažangos plano rengimas ir toliau liks vienas svarbiausių darbotvarkės klausimų koordinacinės grupės veikloje. Kitas planuojamas grupės susitikimas vyks kartu su Vyriausybės strateginės analizės centru (STRATA), kurio metu bus aptariamas STRATA atliktas tarpinis </a:t>
            </a:r>
            <a:r>
              <a:rPr lang="en-GB" dirty="0"/>
              <a:t>2021-2030</a:t>
            </a:r>
            <a:r>
              <a:rPr lang="lt-LT" dirty="0"/>
              <a:t> m. NPP vertinimas bei STRATA veiklos prioritetai.</a:t>
            </a:r>
          </a:p>
          <a:p>
            <a:endParaRPr lang="lt-LT" dirty="0"/>
          </a:p>
          <a:p>
            <a:r>
              <a:rPr lang="lt-LT" dirty="0"/>
              <a:t>Taip pat šiuo metu Ekonomikos ir inovacijų ministerija rengia Nacionalinę skaitmeninės plėtros darbotvarkę, kurią planuojama aptarti ir koordinacinės grupės sudėtyje.</a:t>
            </a:r>
          </a:p>
          <a:p>
            <a:endParaRPr lang="lt-LT" dirty="0"/>
          </a:p>
          <a:p>
            <a:r>
              <a:rPr lang="lt-LT" dirty="0"/>
              <a:t>Pirmojo VPT posėdžio metu Vidaus reikalų ministerija pristatė vertingą analitinę medžiagą apie viešojo valdymo pertvarką, koordinacinėje grupėje sutarta, kad ši tema toliau turėtų būti plėtojama jos diskusijų metu.</a:t>
            </a:r>
          </a:p>
          <a:p>
            <a:endParaRPr lang="lt-LT" dirty="0"/>
          </a:p>
          <a:p>
            <a:r>
              <a:rPr lang="lt-LT" dirty="0"/>
              <a:t>Taip pat nuo VPT veiklos pradžios įvairūs Tarybos nariai teikia siūlymus tiek dėl Tarybos posėdžių darbotvarkės, tiek dėl veiklos organizavimo. Visi šie pasiūlymai yra fiksuojami ir planuojama dar detaliau juos aptarti Koordinacinės grupės susitikimų metu. Tarybos narių siūlymai dėl darbotvarkės formavimo yra visada laukiami.</a:t>
            </a:r>
          </a:p>
          <a:p>
            <a:endParaRPr lang="lt-LT" dirty="0"/>
          </a:p>
          <a:p>
            <a:r>
              <a:rPr lang="lt-LT" dirty="0"/>
              <a:t>Esant poreikiui, susitikimų metu bus aptariami ir kiti klausimai.</a:t>
            </a:r>
          </a:p>
        </p:txBody>
      </p:sp>
      <p:sp>
        <p:nvSpPr>
          <p:cNvPr id="4" name="Skaidrės numerio vietos rezervavimo ženklas 3">
            <a:extLst>
              <a:ext uri="{FF2B5EF4-FFF2-40B4-BE49-F238E27FC236}">
                <a16:creationId xmlns:a16="http://schemas.microsoft.com/office/drawing/2014/main" id="{6DBB0DA9-4163-2BE5-3D24-781C00E20E16}"/>
              </a:ext>
            </a:extLst>
          </p:cNvPr>
          <p:cNvSpPr>
            <a:spLocks noGrp="1"/>
          </p:cNvSpPr>
          <p:nvPr>
            <p:ph type="sldNum" sz="quarter" idx="5"/>
          </p:nvPr>
        </p:nvSpPr>
        <p:spPr/>
        <p:txBody>
          <a:bodyPr/>
          <a:lstStyle/>
          <a:p>
            <a:fld id="{B919FA6B-5987-4807-8243-E8F44EFAA7F1}" type="slidenum">
              <a:rPr lang="en-GB" smtClean="0"/>
              <a:t>6</a:t>
            </a:fld>
            <a:endParaRPr lang="en-GB"/>
          </a:p>
        </p:txBody>
      </p:sp>
    </p:spTree>
    <p:extLst>
      <p:ext uri="{BB962C8B-B14F-4D97-AF65-F5344CB8AC3E}">
        <p14:creationId xmlns:p14="http://schemas.microsoft.com/office/powerpoint/2010/main" val="627447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171450" indent="-171450">
              <a:buFont typeface="Arial" panose="020B0604020202020204" pitchFamily="34" charset="0"/>
              <a:buChar char="•"/>
            </a:pPr>
            <a:r>
              <a:rPr lang="lt-LT" dirty="0"/>
              <a:t>Pagrindinis šiuo metu Valstybės pažangos tarybos sudarymą reglamentuojantis teisės aktas – vizija „Lietuva </a:t>
            </a:r>
            <a:r>
              <a:rPr lang="en-GB" dirty="0"/>
              <a:t>2050”. </a:t>
            </a:r>
            <a:endParaRPr lang="lt-LT" dirty="0"/>
          </a:p>
          <a:p>
            <a:pPr marL="171450" indent="-171450">
              <a:buFont typeface="Arial" panose="020B0604020202020204" pitchFamily="34" charset="0"/>
              <a:buChar char="•"/>
            </a:pPr>
            <a:r>
              <a:rPr lang="en-GB" dirty="0"/>
              <a:t>Jame </a:t>
            </a:r>
            <a:r>
              <a:rPr lang="en-GB" dirty="0" err="1"/>
              <a:t>numatyta</a:t>
            </a:r>
            <a:r>
              <a:rPr lang="en-GB" dirty="0"/>
              <a:t>, </a:t>
            </a:r>
            <a:r>
              <a:rPr lang="en-GB" dirty="0" err="1"/>
              <a:t>kad</a:t>
            </a:r>
            <a:r>
              <a:rPr lang="en-GB" dirty="0"/>
              <a:t> </a:t>
            </a:r>
            <a:r>
              <a:rPr lang="en-GB" dirty="0" err="1"/>
              <a:t>taryb</a:t>
            </a:r>
            <a:r>
              <a:rPr lang="lt-LT" dirty="0"/>
              <a:t>a sudaroma Vyriausybės sprendimu, jos sudėtį siūlo Ministras Pirmininkas. </a:t>
            </a:r>
          </a:p>
          <a:p>
            <a:pPr marL="171450" indent="-171450">
              <a:buFont typeface="Arial" panose="020B0604020202020204" pitchFamily="34" charset="0"/>
              <a:buChar char="•"/>
            </a:pPr>
            <a:r>
              <a:rPr lang="lt-LT" dirty="0"/>
              <a:t>Prieš tvirtinimą sudėtis apsvarstoma Seimo ateities komitete.</a:t>
            </a:r>
          </a:p>
          <a:p>
            <a:pPr marL="171450" indent="-171450">
              <a:buFont typeface="Arial" panose="020B0604020202020204" pitchFamily="34" charset="0"/>
              <a:buChar char="•"/>
            </a:pPr>
            <a:r>
              <a:rPr lang="lt-LT" dirty="0"/>
              <a:t>Į Tarybą kviečiami aktyvūs visuomenės veikėjai, parlamentinių frakcijų ir valdžios institucijų atstovai.</a:t>
            </a:r>
          </a:p>
        </p:txBody>
      </p:sp>
      <p:sp>
        <p:nvSpPr>
          <p:cNvPr id="4" name="Skaidrės numerio vietos rezervavimo ženklas 3"/>
          <p:cNvSpPr>
            <a:spLocks noGrp="1"/>
          </p:cNvSpPr>
          <p:nvPr>
            <p:ph type="sldNum" sz="quarter" idx="5"/>
          </p:nvPr>
        </p:nvSpPr>
        <p:spPr/>
        <p:txBody>
          <a:bodyPr/>
          <a:lstStyle/>
          <a:p>
            <a:fld id="{B919FA6B-5987-4807-8243-E8F44EFAA7F1}" type="slidenum">
              <a:rPr lang="en-GB" smtClean="0"/>
              <a:t>9</a:t>
            </a:fld>
            <a:endParaRPr lang="en-GB"/>
          </a:p>
        </p:txBody>
      </p:sp>
    </p:spTree>
    <p:extLst>
      <p:ext uri="{BB962C8B-B14F-4D97-AF65-F5344CB8AC3E}">
        <p14:creationId xmlns:p14="http://schemas.microsoft.com/office/powerpoint/2010/main" val="3886458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FFE8E-D563-1BE0-14A4-7C17139050A1}"/>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6A80ECA5-8E25-3D7B-76B0-046D664BE649}"/>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35AAABB7-5F26-7059-E810-8CB91CD9D19F}"/>
              </a:ext>
            </a:extLst>
          </p:cNvPr>
          <p:cNvSpPr>
            <a:spLocks noGrp="1"/>
          </p:cNvSpPr>
          <p:nvPr>
            <p:ph type="body" idx="1"/>
          </p:nvPr>
        </p:nvSpPr>
        <p:spPr/>
        <p:txBody>
          <a:bodyPr/>
          <a:lstStyle/>
          <a:p>
            <a:pPr marL="171450" indent="-171450">
              <a:buFont typeface="Arial" panose="020B0604020202020204" pitchFamily="34" charset="0"/>
              <a:buChar char="•"/>
            </a:pPr>
            <a:r>
              <a:rPr lang="lt-LT" dirty="0"/>
              <a:t>Detalesni VPT atnaujinimo principai įprastai nurodomi Ministro Pirmininko teikime.</a:t>
            </a:r>
          </a:p>
          <a:p>
            <a:pPr marL="171450" indent="-171450">
              <a:buFont typeface="Arial" panose="020B0604020202020204" pitchFamily="34" charset="0"/>
              <a:buChar char="•"/>
            </a:pPr>
            <a:r>
              <a:rPr lang="lt-LT" dirty="0"/>
              <a:t>Pabrėžiama tęstinumo svarba, rekomenduojama deleguoti Seimo narius, kurie yra Ateities komitete, pabrėžiamas kertinių pažangai sričių atstovavimas, lyčių lygybės principas.</a:t>
            </a:r>
          </a:p>
        </p:txBody>
      </p:sp>
      <p:sp>
        <p:nvSpPr>
          <p:cNvPr id="4" name="Skaidrės numerio vietos rezervavimo ženklas 3">
            <a:extLst>
              <a:ext uri="{FF2B5EF4-FFF2-40B4-BE49-F238E27FC236}">
                <a16:creationId xmlns:a16="http://schemas.microsoft.com/office/drawing/2014/main" id="{F1C53498-F7C5-3892-6CAB-09559F1A4BE3}"/>
              </a:ext>
            </a:extLst>
          </p:cNvPr>
          <p:cNvSpPr>
            <a:spLocks noGrp="1"/>
          </p:cNvSpPr>
          <p:nvPr>
            <p:ph type="sldNum" sz="quarter" idx="5"/>
          </p:nvPr>
        </p:nvSpPr>
        <p:spPr/>
        <p:txBody>
          <a:bodyPr/>
          <a:lstStyle/>
          <a:p>
            <a:fld id="{B919FA6B-5987-4807-8243-E8F44EFAA7F1}" type="slidenum">
              <a:rPr lang="en-GB" smtClean="0"/>
              <a:t>10</a:t>
            </a:fld>
            <a:endParaRPr lang="en-GB"/>
          </a:p>
        </p:txBody>
      </p:sp>
    </p:spTree>
    <p:extLst>
      <p:ext uri="{BB962C8B-B14F-4D97-AF65-F5344CB8AC3E}">
        <p14:creationId xmlns:p14="http://schemas.microsoft.com/office/powerpoint/2010/main" val="1486679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0E739-57A2-35E8-437D-B5F48B878C71}"/>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455C85B3-DE0B-63DF-0110-C9F6381FBFE6}"/>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9D7B5A0C-00F5-A937-B8F1-679FBABF5DD4}"/>
              </a:ext>
            </a:extLst>
          </p:cNvPr>
          <p:cNvSpPr>
            <a:spLocks noGrp="1"/>
          </p:cNvSpPr>
          <p:nvPr>
            <p:ph type="body" idx="1"/>
          </p:nvPr>
        </p:nvSpPr>
        <p:spPr/>
        <p:txBody>
          <a:bodyPr/>
          <a:lstStyle/>
          <a:p>
            <a:pPr marL="171450" indent="-171450">
              <a:buFont typeface="Arial" panose="020B0604020202020204" pitchFamily="34" charset="0"/>
              <a:buChar char="•"/>
            </a:pPr>
            <a:r>
              <a:rPr lang="lt-LT" dirty="0"/>
              <a:t>Nusistovėjusi, bet niekur nereglamentuota Tarybos sudarymo praktika:</a:t>
            </a:r>
          </a:p>
          <a:p>
            <a:pPr marL="628650" lvl="1" indent="-171450">
              <a:buFont typeface="Arial" panose="020B0604020202020204" pitchFamily="34" charset="0"/>
              <a:buChar char="•"/>
            </a:pPr>
            <a:r>
              <a:rPr lang="lt-LT" dirty="0"/>
              <a:t>Visos parlamentinės frakcijos kviečiamos deleguoti po vieną asmenį.</a:t>
            </a:r>
          </a:p>
          <a:p>
            <a:pPr marL="628650" lvl="1" indent="-171450">
              <a:buFont typeface="Arial" panose="020B0604020202020204" pitchFamily="34" charset="0"/>
              <a:buChar char="•"/>
            </a:pPr>
            <a:r>
              <a:rPr lang="lt-LT" dirty="0"/>
              <a:t>Papildomai įtraukiami Ateities komiteto pirmininkas ir Prezidento kanceliarijos atstovas.</a:t>
            </a:r>
          </a:p>
          <a:p>
            <a:pPr marL="628650" lvl="1" indent="-171450">
              <a:buFont typeface="Arial" panose="020B0604020202020204" pitchFamily="34" charset="0"/>
              <a:buChar char="•"/>
            </a:pPr>
            <a:r>
              <a:rPr lang="lt-LT" dirty="0"/>
              <a:t>Į sudėtį įtraukiama dalis ministrų kabineto.</a:t>
            </a:r>
          </a:p>
          <a:p>
            <a:pPr marL="628650" lvl="1" indent="-171450">
              <a:buFont typeface="Arial" panose="020B0604020202020204" pitchFamily="34" charset="0"/>
              <a:buChar char="•"/>
            </a:pPr>
            <a:r>
              <a:rPr lang="lt-LT" dirty="0"/>
              <a:t>Kiti Tarybos nariai – nusipelnę visuomenės veikėjai.</a:t>
            </a:r>
          </a:p>
        </p:txBody>
      </p:sp>
      <p:sp>
        <p:nvSpPr>
          <p:cNvPr id="4" name="Skaidrės numerio vietos rezervavimo ženklas 3">
            <a:extLst>
              <a:ext uri="{FF2B5EF4-FFF2-40B4-BE49-F238E27FC236}">
                <a16:creationId xmlns:a16="http://schemas.microsoft.com/office/drawing/2014/main" id="{A4C73225-C41F-A1CC-23BC-1EA4D9395A21}"/>
              </a:ext>
            </a:extLst>
          </p:cNvPr>
          <p:cNvSpPr>
            <a:spLocks noGrp="1"/>
          </p:cNvSpPr>
          <p:nvPr>
            <p:ph type="sldNum" sz="quarter" idx="5"/>
          </p:nvPr>
        </p:nvSpPr>
        <p:spPr/>
        <p:txBody>
          <a:bodyPr/>
          <a:lstStyle/>
          <a:p>
            <a:fld id="{B919FA6B-5987-4807-8243-E8F44EFAA7F1}" type="slidenum">
              <a:rPr lang="en-GB" smtClean="0"/>
              <a:t>11</a:t>
            </a:fld>
            <a:endParaRPr lang="en-GB"/>
          </a:p>
        </p:txBody>
      </p:sp>
    </p:spTree>
    <p:extLst>
      <p:ext uri="{BB962C8B-B14F-4D97-AF65-F5344CB8AC3E}">
        <p14:creationId xmlns:p14="http://schemas.microsoft.com/office/powerpoint/2010/main" val="200898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2BA12-7E65-9BB9-0712-B96CD01C2C66}"/>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7C866ED7-4AC2-470B-AB14-725A0B457CBB}"/>
              </a:ext>
            </a:extLst>
          </p:cNvPr>
          <p:cNvSpPr>
            <a:spLocks noGrp="1" noRot="1" noChangeAspect="1"/>
          </p:cNvSpPr>
          <p:nvPr>
            <p:ph type="sldImg"/>
          </p:nvPr>
        </p:nvSpPr>
        <p:spPr/>
      </p:sp>
      <p:sp>
        <p:nvSpPr>
          <p:cNvPr id="3" name="Pastabų vietos rezervavimo ženklas 2">
            <a:extLst>
              <a:ext uri="{FF2B5EF4-FFF2-40B4-BE49-F238E27FC236}">
                <a16:creationId xmlns:a16="http://schemas.microsoft.com/office/drawing/2014/main" id="{F3EBB96C-C754-9636-DEC2-FF4EB8EAE34F}"/>
              </a:ext>
            </a:extLst>
          </p:cNvPr>
          <p:cNvSpPr>
            <a:spLocks noGrp="1"/>
          </p:cNvSpPr>
          <p:nvPr>
            <p:ph type="body" idx="1"/>
          </p:nvPr>
        </p:nvSpPr>
        <p:spPr/>
        <p:txBody>
          <a:bodyPr/>
          <a:lstStyle/>
          <a:p>
            <a:pPr marL="171450" indent="-171450">
              <a:buFont typeface="Arial" panose="020B0604020202020204" pitchFamily="34" charset="0"/>
              <a:buChar char="•"/>
            </a:pPr>
            <a:r>
              <a:rPr lang="lt-LT" dirty="0"/>
              <a:t>Įprasta sudarymo procedūra:</a:t>
            </a:r>
          </a:p>
          <a:p>
            <a:pPr marL="628650" lvl="1" indent="-171450">
              <a:buFont typeface="Arial" panose="020B0604020202020204" pitchFamily="34" charset="0"/>
              <a:buChar char="•"/>
            </a:pPr>
            <a:r>
              <a:rPr lang="lt-LT" dirty="0"/>
              <a:t>VPT atnaujinama, kai keičiasi Ministras Pirmininkas, bet gali būti ir dažniau, jei yra poreikis.</a:t>
            </a:r>
          </a:p>
          <a:p>
            <a:pPr marL="628650" lvl="1" indent="-171450">
              <a:buFont typeface="Arial" panose="020B0604020202020204" pitchFamily="34" charset="0"/>
              <a:buChar char="•"/>
            </a:pPr>
            <a:r>
              <a:rPr lang="lt-LT" dirty="0"/>
              <a:t>Vyriausybė tvirtina, Ministras Pirmininkas siūlo asmenis.</a:t>
            </a:r>
          </a:p>
          <a:p>
            <a:pPr marL="628650" lvl="1" indent="-171450">
              <a:buFont typeface="Arial" panose="020B0604020202020204" pitchFamily="34" charset="0"/>
              <a:buChar char="•"/>
            </a:pPr>
            <a:r>
              <a:rPr lang="lt-LT" dirty="0"/>
              <a:t>Sudėtis taip pat apsvarstoma Ateities komitete, prieš tvirtinimą derinama Teisės aktų informacinėje sistemoje.</a:t>
            </a:r>
          </a:p>
          <a:p>
            <a:pPr marL="628650" lvl="1" indent="-171450">
              <a:buFont typeface="Arial" panose="020B0604020202020204" pitchFamily="34" charset="0"/>
              <a:buChar char="•"/>
            </a:pPr>
            <a:r>
              <a:rPr lang="lt-LT" dirty="0"/>
              <a:t>Tuomet seka sudėties tvirtinimas Vyriausybės posėdžio metu.</a:t>
            </a:r>
          </a:p>
        </p:txBody>
      </p:sp>
      <p:sp>
        <p:nvSpPr>
          <p:cNvPr id="4" name="Skaidrės numerio vietos rezervavimo ženklas 3">
            <a:extLst>
              <a:ext uri="{FF2B5EF4-FFF2-40B4-BE49-F238E27FC236}">
                <a16:creationId xmlns:a16="http://schemas.microsoft.com/office/drawing/2014/main" id="{3CFF7E27-BE7F-0C7A-CFB5-CCF1DEB301F8}"/>
              </a:ext>
            </a:extLst>
          </p:cNvPr>
          <p:cNvSpPr>
            <a:spLocks noGrp="1"/>
          </p:cNvSpPr>
          <p:nvPr>
            <p:ph type="sldNum" sz="quarter" idx="5"/>
          </p:nvPr>
        </p:nvSpPr>
        <p:spPr/>
        <p:txBody>
          <a:bodyPr/>
          <a:lstStyle/>
          <a:p>
            <a:fld id="{B919FA6B-5987-4807-8243-E8F44EFAA7F1}" type="slidenum">
              <a:rPr lang="en-GB" smtClean="0"/>
              <a:t>12</a:t>
            </a:fld>
            <a:endParaRPr lang="en-GB"/>
          </a:p>
        </p:txBody>
      </p:sp>
    </p:spTree>
    <p:extLst>
      <p:ext uri="{BB962C8B-B14F-4D97-AF65-F5344CB8AC3E}">
        <p14:creationId xmlns:p14="http://schemas.microsoft.com/office/powerpoint/2010/main" val="3268085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8.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17.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8.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emf"/><Relationship Id="rId1" Type="http://schemas.openxmlformats.org/officeDocument/2006/relationships/slideMaster" Target="../slideMasters/slideMaster5.xml"/><Relationship Id="rId4" Type="http://schemas.openxmlformats.org/officeDocument/2006/relationships/image" Target="../media/image21.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emf"/><Relationship Id="rId1" Type="http://schemas.openxmlformats.org/officeDocument/2006/relationships/slideMaster" Target="../slideMasters/slideMaster5.xml"/><Relationship Id="rId4" Type="http://schemas.openxmlformats.org/officeDocument/2006/relationships/image" Target="../media/image21.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2.emf"/><Relationship Id="rId1" Type="http://schemas.openxmlformats.org/officeDocument/2006/relationships/slideMaster" Target="../slideMasters/slideMaster5.xml"/><Relationship Id="rId4" Type="http://schemas.openxmlformats.org/officeDocument/2006/relationships/image" Target="../media/image21.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ulinė skaidrė">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35300" y="4043088"/>
            <a:ext cx="8560955" cy="2305050"/>
          </a:xfrm>
        </p:spPr>
        <p:txBody>
          <a:bodyPr anchor="t">
            <a:normAutofit/>
          </a:bodyPr>
          <a:lstStyle>
            <a:lvl1pPr algn="l">
              <a:defRPr sz="5400"/>
            </a:lvl1pPr>
          </a:lstStyle>
          <a:p>
            <a:r>
              <a:rPr lang="en-US"/>
              <a:t>CLICK TO EDIT MASTER TITLE STYLE</a:t>
            </a:r>
          </a:p>
        </p:txBody>
      </p:sp>
      <p:pic>
        <p:nvPicPr>
          <p:cNvPr id="11" name="Picture 10"/>
          <p:cNvPicPr>
            <a:picLocks noChangeAspect="1"/>
          </p:cNvPicPr>
          <p:nvPr userDrawn="1"/>
        </p:nvPicPr>
        <p:blipFill>
          <a:blip r:embed="rId2"/>
          <a:stretch>
            <a:fillRect/>
          </a:stretch>
        </p:blipFill>
        <p:spPr>
          <a:xfrm>
            <a:off x="509016" y="459481"/>
            <a:ext cx="3647137" cy="1365515"/>
          </a:xfrm>
          <a:prstGeom prst="rect">
            <a:avLst/>
          </a:prstGeom>
        </p:spPr>
      </p:pic>
      <p:sp>
        <p:nvSpPr>
          <p:cNvPr id="7" name="Rectangle 6"/>
          <p:cNvSpPr/>
          <p:nvPr userDrawn="1"/>
        </p:nvSpPr>
        <p:spPr>
          <a:xfrm>
            <a:off x="2521776" y="3493564"/>
            <a:ext cx="1754297"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79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kstas ir paveikslėlis 2">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517136" y="0"/>
            <a:ext cx="7674864" cy="6858000"/>
          </a:xfrm>
        </p:spPr>
        <p:txBody>
          <a:bodyPr/>
          <a:lstStyle/>
          <a:p>
            <a:endParaRPr lang="en-US"/>
          </a:p>
        </p:txBody>
      </p:sp>
      <p:sp>
        <p:nvSpPr>
          <p:cNvPr id="2" name="Title 1"/>
          <p:cNvSpPr>
            <a:spLocks noGrp="1"/>
          </p:cNvSpPr>
          <p:nvPr>
            <p:ph type="title"/>
          </p:nvPr>
        </p:nvSpPr>
        <p:spPr>
          <a:xfrm>
            <a:off x="417576" y="1314510"/>
            <a:ext cx="3576408" cy="1405621"/>
          </a:xfrm>
        </p:spPr>
        <p:txBody>
          <a:bodyPr/>
          <a:lstStyle/>
          <a:p>
            <a:r>
              <a:rPr lang="en-US"/>
              <a:t>Click to edit Master title style</a:t>
            </a:r>
          </a:p>
        </p:txBody>
      </p:sp>
      <p:sp>
        <p:nvSpPr>
          <p:cNvPr id="11" name="Text Placeholder 10"/>
          <p:cNvSpPr>
            <a:spLocks noGrp="1"/>
          </p:cNvSpPr>
          <p:nvPr>
            <p:ph type="body" sz="quarter" idx="14"/>
          </p:nvPr>
        </p:nvSpPr>
        <p:spPr>
          <a:xfrm>
            <a:off x="435864" y="3267940"/>
            <a:ext cx="3576408" cy="3144444"/>
          </a:xfrm>
        </p:spPr>
        <p:txBody>
          <a:bodyPr/>
          <a:lstStyle/>
          <a:p>
            <a:pPr lvl="0"/>
            <a:r>
              <a:rPr lang="en-US"/>
              <a:t>Click to edit Master text styles</a:t>
            </a:r>
          </a:p>
        </p:txBody>
      </p:sp>
    </p:spTree>
    <p:extLst>
      <p:ext uri="{BB962C8B-B14F-4D97-AF65-F5344CB8AC3E}">
        <p14:creationId xmlns:p14="http://schemas.microsoft.com/office/powerpoint/2010/main" val="16923592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slide 1.3">
    <p:bg>
      <p:bgPr>
        <a:solidFill>
          <a:schemeClr val="bg1"/>
        </a:solidFill>
        <a:effectLst/>
      </p:bgPr>
    </p:bg>
    <p:spTree>
      <p:nvGrpSpPr>
        <p:cNvPr id="1" name=""/>
        <p:cNvGrpSpPr/>
        <p:nvPr/>
      </p:nvGrpSpPr>
      <p:grpSpPr>
        <a:xfrm>
          <a:off x="0" y="0"/>
          <a:ext cx="0" cy="0"/>
          <a:chOff x="0" y="0"/>
          <a:chExt cx="0" cy="0"/>
        </a:xfrm>
      </p:grpSpPr>
      <p:sp>
        <p:nvSpPr>
          <p:cNvPr id="5" name="Teksto vietos rezervavimo ženklas 3">
            <a:extLst>
              <a:ext uri="{FF2B5EF4-FFF2-40B4-BE49-F238E27FC236}">
                <a16:creationId xmlns:a16="http://schemas.microsoft.com/office/drawing/2014/main" id="{79028501-2827-4AED-A732-8665F7CFA261}"/>
              </a:ext>
            </a:extLst>
          </p:cNvPr>
          <p:cNvSpPr>
            <a:spLocks noGrp="1"/>
          </p:cNvSpPr>
          <p:nvPr>
            <p:ph type="body" sz="half" idx="2" hasCustomPrompt="1"/>
          </p:nvPr>
        </p:nvSpPr>
        <p:spPr>
          <a:xfrm>
            <a:off x="388205" y="2613363"/>
            <a:ext cx="5598197" cy="3097624"/>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nonummy</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nibh</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euismod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tincidunt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laoreet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magna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erat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volutpat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wisi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a:t>
            </a:r>
            <a:r>
              <a:rPr lang="lt-LT" sz="1333" dirty="0">
                <a:solidFill>
                  <a:srgbClr val="091A5A"/>
                </a:solidFill>
                <a:latin typeface="Public Sans Medium" pitchFamily="2" charset="-70"/>
              </a:rPr>
              <a:t> minim </a:t>
            </a:r>
            <a:r>
              <a:rPr lang="lt-LT" sz="1333" dirty="0" err="1">
                <a:solidFill>
                  <a:srgbClr val="091A5A"/>
                </a:solidFill>
                <a:latin typeface="Public Sans Medium" pitchFamily="2" charset="-70"/>
              </a:rPr>
              <a:t>veniam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nostrud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exerci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tation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ullamcorper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lobortis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nisl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aliquip</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 Duis </a:t>
            </a:r>
            <a:r>
              <a:rPr lang="lt-LT" sz="1333" dirty="0" err="1">
                <a:solidFill>
                  <a:srgbClr val="091A5A"/>
                </a:solidFill>
                <a:latin typeface="Public Sans Medium" pitchFamily="2" charset="-70"/>
              </a:rPr>
              <a:t>autem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iriure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hendrerit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vulputate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esse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molestie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illum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feugiat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nulla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facilisis</a:t>
            </a:r>
            <a:r>
              <a:rPr lang="lt-LT" sz="1333" dirty="0">
                <a:solidFill>
                  <a:srgbClr val="091A5A"/>
                </a:solidFill>
                <a:latin typeface="Public Sans Medium" pitchFamily="2" charset="-70"/>
              </a:rPr>
              <a:t> at </a:t>
            </a:r>
            <a:r>
              <a:rPr lang="lt-LT" sz="1333" dirty="0" err="1">
                <a:solidFill>
                  <a:srgbClr val="091A5A"/>
                </a:solidFill>
                <a:latin typeface="Public Sans Medium" pitchFamily="2" charset="-70"/>
              </a:rPr>
              <a:t>vero</a:t>
            </a:r>
            <a:r>
              <a:rPr lang="lt-LT" sz="1333" dirty="0">
                <a:solidFill>
                  <a:srgbClr val="091A5A"/>
                </a:solidFill>
                <a:latin typeface="Public Sans Medium" pitchFamily="2" charset="-70"/>
              </a:rPr>
              <a:t> eros et </a:t>
            </a:r>
            <a:r>
              <a:rPr lang="lt-LT" sz="1333" dirty="0" err="1">
                <a:solidFill>
                  <a:srgbClr val="091A5A"/>
                </a:solidFill>
                <a:latin typeface="Public Sans Medium" pitchFamily="2" charset="-70"/>
              </a:rPr>
              <a:t>accumsan</a:t>
            </a:r>
            <a:r>
              <a:rPr lang="lt-LT" sz="1333" dirty="0">
                <a:solidFill>
                  <a:srgbClr val="091A5A"/>
                </a:solidFill>
                <a:latin typeface="Public Sans Medium" pitchFamily="2" charset="-70"/>
              </a:rPr>
              <a:t> et </a:t>
            </a:r>
            <a:r>
              <a:rPr lang="lt-LT" sz="1333" dirty="0" err="1">
                <a:solidFill>
                  <a:srgbClr val="091A5A"/>
                </a:solidFill>
                <a:latin typeface="Public Sans Medium" pitchFamily="2" charset="-70"/>
              </a:rPr>
              <a:t>iusto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odio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dignissim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blandit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praesent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luptatum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zzril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delenit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augue</a:t>
            </a:r>
            <a:r>
              <a:rPr lang="lt-LT" sz="1333" dirty="0">
                <a:solidFill>
                  <a:srgbClr val="091A5A"/>
                </a:solidFill>
                <a:latin typeface="Public Sans Medium" pitchFamily="2" charset="-70"/>
              </a:rPr>
              <a:t> duis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te </a:t>
            </a:r>
            <a:r>
              <a:rPr lang="lt-LT" sz="1333" dirty="0" err="1">
                <a:solidFill>
                  <a:srgbClr val="091A5A"/>
                </a:solidFill>
                <a:latin typeface="Public Sans Medium" pitchFamily="2" charset="-70"/>
              </a:rPr>
              <a:t>feugait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nulla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facilisi</a:t>
            </a:r>
            <a:r>
              <a:rPr lang="lt-LT" sz="1333" dirty="0">
                <a:solidFill>
                  <a:srgbClr val="091A5A"/>
                </a:solidFill>
                <a:latin typeface="Public Sans Medium" pitchFamily="2" charset="-70"/>
              </a:rPr>
              <a:t>.</a:t>
            </a:r>
          </a:p>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nonummy</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nibh</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euismod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tincidunt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laoreet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magna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erat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volutpat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wisi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a:t>
            </a:r>
            <a:r>
              <a:rPr lang="lt-LT" sz="1333" dirty="0">
                <a:solidFill>
                  <a:srgbClr val="091A5A"/>
                </a:solidFill>
                <a:latin typeface="Public Sans Medium" pitchFamily="2" charset="-70"/>
              </a:rPr>
              <a:t> minim </a:t>
            </a:r>
            <a:r>
              <a:rPr lang="lt-LT" sz="1333" dirty="0" err="1">
                <a:solidFill>
                  <a:srgbClr val="091A5A"/>
                </a:solidFill>
                <a:latin typeface="Public Sans Medium" pitchFamily="2" charset="-70"/>
              </a:rPr>
              <a:t>veniam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nostrud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exerci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tation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ullamcorper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lobortis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nisl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aliquip</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a:t>
            </a:r>
          </a:p>
        </p:txBody>
      </p:sp>
      <p:sp>
        <p:nvSpPr>
          <p:cNvPr id="2" name="Teksto vietos rezervavimo ženklas 3">
            <a:extLst>
              <a:ext uri="{FF2B5EF4-FFF2-40B4-BE49-F238E27FC236}">
                <a16:creationId xmlns:a16="http://schemas.microsoft.com/office/drawing/2014/main" id="{8EF5BA6B-FF0D-4961-8AE9-B14E3B62DE29}"/>
              </a:ext>
            </a:extLst>
          </p:cNvPr>
          <p:cNvSpPr>
            <a:spLocks noGrp="1"/>
          </p:cNvSpPr>
          <p:nvPr>
            <p:ph type="body" sz="half" idx="10"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3" name="Teksto vietos rezervavimo ženklas 3">
            <a:extLst>
              <a:ext uri="{FF2B5EF4-FFF2-40B4-BE49-F238E27FC236}">
                <a16:creationId xmlns:a16="http://schemas.microsoft.com/office/drawing/2014/main" id="{B2AB24AA-842D-44D0-A586-3248E4492DE5}"/>
              </a:ext>
            </a:extLst>
          </p:cNvPr>
          <p:cNvSpPr>
            <a:spLocks noGrp="1"/>
          </p:cNvSpPr>
          <p:nvPr>
            <p:ph type="body" sz="half" idx="17" hasCustomPrompt="1"/>
          </p:nvPr>
        </p:nvSpPr>
        <p:spPr>
          <a:xfrm>
            <a:off x="388206" y="1978806"/>
            <a:ext cx="861999" cy="292210"/>
          </a:xfrm>
          <a:prstGeom prst="rect">
            <a:avLst/>
          </a:prstGeom>
        </p:spPr>
        <p:txBody>
          <a:bodyPr/>
          <a:lstStyle>
            <a:lvl1pPr marL="0" indent="0" algn="l">
              <a:buNone/>
              <a:defRPr sz="933">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SUBHEAD</a:t>
            </a:r>
          </a:p>
        </p:txBody>
      </p:sp>
    </p:spTree>
    <p:extLst>
      <p:ext uri="{BB962C8B-B14F-4D97-AF65-F5344CB8AC3E}">
        <p14:creationId xmlns:p14="http://schemas.microsoft.com/office/powerpoint/2010/main" val="33949205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 1.4">
    <p:bg>
      <p:bgPr>
        <a:solidFill>
          <a:schemeClr val="bg1"/>
        </a:solid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3C19F61B-BAED-4EFB-9229-445202F3CA38}"/>
              </a:ext>
            </a:extLst>
          </p:cNvPr>
          <p:cNvSpPr>
            <a:spLocks noGrp="1"/>
          </p:cNvSpPr>
          <p:nvPr>
            <p:ph type="body" sz="half" idx="2" hasCustomPrompt="1"/>
          </p:nvPr>
        </p:nvSpPr>
        <p:spPr>
          <a:xfrm>
            <a:off x="388205" y="2613363"/>
            <a:ext cx="5598197" cy="3097624"/>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nonummy</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nibh</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euismod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tincidunt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laoreet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magna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erat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volutpat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wisi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a:t>
            </a:r>
            <a:r>
              <a:rPr lang="lt-LT" sz="1333" dirty="0">
                <a:solidFill>
                  <a:srgbClr val="091A5A"/>
                </a:solidFill>
                <a:latin typeface="Public Sans Medium" pitchFamily="2" charset="-70"/>
              </a:rPr>
              <a:t> minim </a:t>
            </a:r>
            <a:r>
              <a:rPr lang="lt-LT" sz="1333" dirty="0" err="1">
                <a:solidFill>
                  <a:srgbClr val="091A5A"/>
                </a:solidFill>
                <a:latin typeface="Public Sans Medium" pitchFamily="2" charset="-70"/>
              </a:rPr>
              <a:t>veniam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nostrud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exerci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tation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ullamcorper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lobortis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nisl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aliquip</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 Duis </a:t>
            </a:r>
            <a:r>
              <a:rPr lang="lt-LT" sz="1333" dirty="0" err="1">
                <a:solidFill>
                  <a:srgbClr val="091A5A"/>
                </a:solidFill>
                <a:latin typeface="Public Sans Medium" pitchFamily="2" charset="-70"/>
              </a:rPr>
              <a:t>autem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iriure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hendrerit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vulputate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esse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molestie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illum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feugiat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nulla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facilisis</a:t>
            </a:r>
            <a:r>
              <a:rPr lang="lt-LT" sz="1333" dirty="0">
                <a:solidFill>
                  <a:srgbClr val="091A5A"/>
                </a:solidFill>
                <a:latin typeface="Public Sans Medium" pitchFamily="2" charset="-70"/>
              </a:rPr>
              <a:t> at </a:t>
            </a:r>
            <a:r>
              <a:rPr lang="lt-LT" sz="1333" dirty="0" err="1">
                <a:solidFill>
                  <a:srgbClr val="091A5A"/>
                </a:solidFill>
                <a:latin typeface="Public Sans Medium" pitchFamily="2" charset="-70"/>
              </a:rPr>
              <a:t>vero</a:t>
            </a:r>
            <a:r>
              <a:rPr lang="lt-LT" sz="1333" dirty="0">
                <a:solidFill>
                  <a:srgbClr val="091A5A"/>
                </a:solidFill>
                <a:latin typeface="Public Sans Medium" pitchFamily="2" charset="-70"/>
              </a:rPr>
              <a:t> eros et </a:t>
            </a:r>
            <a:r>
              <a:rPr lang="lt-LT" sz="1333" dirty="0" err="1">
                <a:solidFill>
                  <a:srgbClr val="091A5A"/>
                </a:solidFill>
                <a:latin typeface="Public Sans Medium" pitchFamily="2" charset="-70"/>
              </a:rPr>
              <a:t>accumsan</a:t>
            </a:r>
            <a:r>
              <a:rPr lang="lt-LT" sz="1333" dirty="0">
                <a:solidFill>
                  <a:srgbClr val="091A5A"/>
                </a:solidFill>
                <a:latin typeface="Public Sans Medium" pitchFamily="2" charset="-70"/>
              </a:rPr>
              <a:t> et </a:t>
            </a:r>
            <a:r>
              <a:rPr lang="lt-LT" sz="1333" dirty="0" err="1">
                <a:solidFill>
                  <a:srgbClr val="091A5A"/>
                </a:solidFill>
                <a:latin typeface="Public Sans Medium" pitchFamily="2" charset="-70"/>
              </a:rPr>
              <a:t>iusto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odio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dignissim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blandit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praesent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luptatum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zzril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delenit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augue</a:t>
            </a:r>
            <a:r>
              <a:rPr lang="lt-LT" sz="1333" dirty="0">
                <a:solidFill>
                  <a:srgbClr val="091A5A"/>
                </a:solidFill>
                <a:latin typeface="Public Sans Medium" pitchFamily="2" charset="-70"/>
              </a:rPr>
              <a:t> duis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te </a:t>
            </a:r>
            <a:r>
              <a:rPr lang="lt-LT" sz="1333" dirty="0" err="1">
                <a:solidFill>
                  <a:srgbClr val="091A5A"/>
                </a:solidFill>
                <a:latin typeface="Public Sans Medium" pitchFamily="2" charset="-70"/>
              </a:rPr>
              <a:t>feugait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nulla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facilisi</a:t>
            </a:r>
            <a:r>
              <a:rPr lang="lt-LT" sz="1333" dirty="0">
                <a:solidFill>
                  <a:srgbClr val="091A5A"/>
                </a:solidFill>
                <a:latin typeface="Public Sans Medium" pitchFamily="2" charset="-70"/>
              </a:rPr>
              <a:t>.</a:t>
            </a:r>
          </a:p>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nonummy</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nibh</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euismod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tincidunt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laoreet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magna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erat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volutpat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wisi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a:t>
            </a:r>
            <a:r>
              <a:rPr lang="lt-LT" sz="1333" dirty="0">
                <a:solidFill>
                  <a:srgbClr val="091A5A"/>
                </a:solidFill>
                <a:latin typeface="Public Sans Medium" pitchFamily="2" charset="-70"/>
              </a:rPr>
              <a:t> minim </a:t>
            </a:r>
            <a:r>
              <a:rPr lang="lt-LT" sz="1333" dirty="0" err="1">
                <a:solidFill>
                  <a:srgbClr val="091A5A"/>
                </a:solidFill>
                <a:latin typeface="Public Sans Medium" pitchFamily="2" charset="-70"/>
              </a:rPr>
              <a:t>veniam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nostrud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exerci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tation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ullamcorper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lobortis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nisl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aliquip</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a:t>
            </a:r>
          </a:p>
        </p:txBody>
      </p:sp>
      <p:sp>
        <p:nvSpPr>
          <p:cNvPr id="3" name="Teksto vietos rezervavimo ženklas 3">
            <a:extLst>
              <a:ext uri="{FF2B5EF4-FFF2-40B4-BE49-F238E27FC236}">
                <a16:creationId xmlns:a16="http://schemas.microsoft.com/office/drawing/2014/main" id="{792B4E5B-5692-42E3-97B4-CF931141BE79}"/>
              </a:ext>
            </a:extLst>
          </p:cNvPr>
          <p:cNvSpPr>
            <a:spLocks noGrp="1"/>
          </p:cNvSpPr>
          <p:nvPr>
            <p:ph type="body" sz="half" idx="10"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4" name="Teksto vietos rezervavimo ženklas 3">
            <a:extLst>
              <a:ext uri="{FF2B5EF4-FFF2-40B4-BE49-F238E27FC236}">
                <a16:creationId xmlns:a16="http://schemas.microsoft.com/office/drawing/2014/main" id="{DEDEA703-3595-48FB-B9D2-F1936D64C15C}"/>
              </a:ext>
            </a:extLst>
          </p:cNvPr>
          <p:cNvSpPr>
            <a:spLocks noGrp="1"/>
          </p:cNvSpPr>
          <p:nvPr>
            <p:ph type="body" sz="half" idx="17" hasCustomPrompt="1"/>
          </p:nvPr>
        </p:nvSpPr>
        <p:spPr>
          <a:xfrm>
            <a:off x="388206" y="1978806"/>
            <a:ext cx="861999" cy="292210"/>
          </a:xfrm>
          <a:prstGeom prst="rect">
            <a:avLst/>
          </a:prstGeom>
        </p:spPr>
        <p:txBody>
          <a:bodyPr/>
          <a:lstStyle>
            <a:lvl1pPr marL="0" indent="0" algn="l">
              <a:buNone/>
              <a:defRPr sz="933">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SUBHEAD</a:t>
            </a:r>
          </a:p>
        </p:txBody>
      </p:sp>
      <p:sp>
        <p:nvSpPr>
          <p:cNvPr id="5" name="Teksto vietos rezervavimo ženklas 3">
            <a:extLst>
              <a:ext uri="{FF2B5EF4-FFF2-40B4-BE49-F238E27FC236}">
                <a16:creationId xmlns:a16="http://schemas.microsoft.com/office/drawing/2014/main" id="{2B15D656-DA96-4C40-94D0-F535BF70E658}"/>
              </a:ext>
            </a:extLst>
          </p:cNvPr>
          <p:cNvSpPr>
            <a:spLocks noGrp="1"/>
          </p:cNvSpPr>
          <p:nvPr>
            <p:ph type="body" sz="half" idx="18" hasCustomPrompt="1"/>
          </p:nvPr>
        </p:nvSpPr>
        <p:spPr>
          <a:xfrm>
            <a:off x="6205598" y="2613363"/>
            <a:ext cx="5598197" cy="3097624"/>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nonummy</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nibh</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euismod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tincidunt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laoreet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magna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erat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volutpat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wisi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a:t>
            </a:r>
            <a:r>
              <a:rPr lang="lt-LT" sz="1333" dirty="0">
                <a:solidFill>
                  <a:srgbClr val="091A5A"/>
                </a:solidFill>
                <a:latin typeface="Public Sans Medium" pitchFamily="2" charset="-70"/>
              </a:rPr>
              <a:t> minim </a:t>
            </a:r>
            <a:r>
              <a:rPr lang="lt-LT" sz="1333" dirty="0" err="1">
                <a:solidFill>
                  <a:srgbClr val="091A5A"/>
                </a:solidFill>
                <a:latin typeface="Public Sans Medium" pitchFamily="2" charset="-70"/>
              </a:rPr>
              <a:t>veniam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nostrud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exerci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tation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ullamcorper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lobortis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nisl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aliquip</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 Duis </a:t>
            </a:r>
            <a:r>
              <a:rPr lang="lt-LT" sz="1333" dirty="0" err="1">
                <a:solidFill>
                  <a:srgbClr val="091A5A"/>
                </a:solidFill>
                <a:latin typeface="Public Sans Medium" pitchFamily="2" charset="-70"/>
              </a:rPr>
              <a:t>autem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iriure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hendrerit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vulputate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esse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molestie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illum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feugiat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nulla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facilisis</a:t>
            </a:r>
            <a:r>
              <a:rPr lang="lt-LT" sz="1333" dirty="0">
                <a:solidFill>
                  <a:srgbClr val="091A5A"/>
                </a:solidFill>
                <a:latin typeface="Public Sans Medium" pitchFamily="2" charset="-70"/>
              </a:rPr>
              <a:t> at </a:t>
            </a:r>
            <a:r>
              <a:rPr lang="lt-LT" sz="1333" dirty="0" err="1">
                <a:solidFill>
                  <a:srgbClr val="091A5A"/>
                </a:solidFill>
                <a:latin typeface="Public Sans Medium" pitchFamily="2" charset="-70"/>
              </a:rPr>
              <a:t>vero</a:t>
            </a:r>
            <a:r>
              <a:rPr lang="lt-LT" sz="1333" dirty="0">
                <a:solidFill>
                  <a:srgbClr val="091A5A"/>
                </a:solidFill>
                <a:latin typeface="Public Sans Medium" pitchFamily="2" charset="-70"/>
              </a:rPr>
              <a:t> eros et </a:t>
            </a:r>
            <a:r>
              <a:rPr lang="lt-LT" sz="1333" dirty="0" err="1">
                <a:solidFill>
                  <a:srgbClr val="091A5A"/>
                </a:solidFill>
                <a:latin typeface="Public Sans Medium" pitchFamily="2" charset="-70"/>
              </a:rPr>
              <a:t>accumsan</a:t>
            </a:r>
            <a:r>
              <a:rPr lang="lt-LT" sz="1333" dirty="0">
                <a:solidFill>
                  <a:srgbClr val="091A5A"/>
                </a:solidFill>
                <a:latin typeface="Public Sans Medium" pitchFamily="2" charset="-70"/>
              </a:rPr>
              <a:t> et </a:t>
            </a:r>
            <a:r>
              <a:rPr lang="lt-LT" sz="1333" dirty="0" err="1">
                <a:solidFill>
                  <a:srgbClr val="091A5A"/>
                </a:solidFill>
                <a:latin typeface="Public Sans Medium" pitchFamily="2" charset="-70"/>
              </a:rPr>
              <a:t>iusto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odio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dignissim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blandit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praesent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luptatum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zzril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delenit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augue</a:t>
            </a:r>
            <a:r>
              <a:rPr lang="lt-LT" sz="1333" dirty="0">
                <a:solidFill>
                  <a:srgbClr val="091A5A"/>
                </a:solidFill>
                <a:latin typeface="Public Sans Medium" pitchFamily="2" charset="-70"/>
              </a:rPr>
              <a:t> duis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te </a:t>
            </a:r>
            <a:r>
              <a:rPr lang="lt-LT" sz="1333" dirty="0" err="1">
                <a:solidFill>
                  <a:srgbClr val="091A5A"/>
                </a:solidFill>
                <a:latin typeface="Public Sans Medium" pitchFamily="2" charset="-70"/>
              </a:rPr>
              <a:t>feugait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nulla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facilisi</a:t>
            </a:r>
            <a:r>
              <a:rPr lang="lt-LT" sz="1333" dirty="0">
                <a:solidFill>
                  <a:srgbClr val="091A5A"/>
                </a:solidFill>
                <a:latin typeface="Public Sans Medium" pitchFamily="2" charset="-70"/>
              </a:rPr>
              <a:t>.</a:t>
            </a:r>
          </a:p>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nonummy</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nibh</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euismod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tincidunt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laoreet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magna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erat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volutpat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wisi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a:t>
            </a:r>
            <a:r>
              <a:rPr lang="lt-LT" sz="1333" dirty="0">
                <a:solidFill>
                  <a:srgbClr val="091A5A"/>
                </a:solidFill>
                <a:latin typeface="Public Sans Medium" pitchFamily="2" charset="-70"/>
              </a:rPr>
              <a:t> minim </a:t>
            </a:r>
            <a:r>
              <a:rPr lang="lt-LT" sz="1333" dirty="0" err="1">
                <a:solidFill>
                  <a:srgbClr val="091A5A"/>
                </a:solidFill>
                <a:latin typeface="Public Sans Medium" pitchFamily="2" charset="-70"/>
              </a:rPr>
              <a:t>veniam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nostrud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exerci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tation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ullamcorper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lobortis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nisl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aliquip</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a:t>
            </a:r>
          </a:p>
        </p:txBody>
      </p:sp>
    </p:spTree>
    <p:extLst>
      <p:ext uri="{BB962C8B-B14F-4D97-AF65-F5344CB8AC3E}">
        <p14:creationId xmlns:p14="http://schemas.microsoft.com/office/powerpoint/2010/main" val="3618836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slide 1.5">
    <p:bg>
      <p:bgPr>
        <a:solidFill>
          <a:schemeClr val="bg1"/>
        </a:solidFill>
        <a:effectLst/>
      </p:bgPr>
    </p:bg>
    <p:spTree>
      <p:nvGrpSpPr>
        <p:cNvPr id="1" name=""/>
        <p:cNvGrpSpPr/>
        <p:nvPr/>
      </p:nvGrpSpPr>
      <p:grpSpPr>
        <a:xfrm>
          <a:off x="0" y="0"/>
          <a:ext cx="0" cy="0"/>
          <a:chOff x="0" y="0"/>
          <a:chExt cx="0" cy="0"/>
        </a:xfrm>
      </p:grpSpPr>
      <p:sp>
        <p:nvSpPr>
          <p:cNvPr id="5" name="Teksto vietos rezervavimo ženklas 3">
            <a:extLst>
              <a:ext uri="{FF2B5EF4-FFF2-40B4-BE49-F238E27FC236}">
                <a16:creationId xmlns:a16="http://schemas.microsoft.com/office/drawing/2014/main" id="{65DA2E4B-BA61-47FC-A464-F3BFF28B5106}"/>
              </a:ext>
            </a:extLst>
          </p:cNvPr>
          <p:cNvSpPr>
            <a:spLocks noGrp="1"/>
          </p:cNvSpPr>
          <p:nvPr>
            <p:ph type="body" sz="half" idx="2" hasCustomPrompt="1"/>
          </p:nvPr>
        </p:nvSpPr>
        <p:spPr>
          <a:xfrm>
            <a:off x="388205" y="2613363"/>
            <a:ext cx="5598197" cy="3097624"/>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p>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r>
              <a:rPr lang="en-US" sz="1333" dirty="0">
                <a:solidFill>
                  <a:srgbClr val="091A5A"/>
                </a:solidFill>
                <a:latin typeface="Public Sans Medium" pitchFamily="2" charset="-70"/>
              </a:rPr>
              <a:t>Dolor </a:t>
            </a:r>
            <a:r>
              <a:rPr lang="en-US" sz="1333" dirty="0" err="1">
                <a:solidFill>
                  <a:srgbClr val="091A5A"/>
                </a:solidFill>
                <a:latin typeface="Public Sans Medium" pitchFamily="2" charset="-70"/>
              </a:rPr>
              <a:t>nec</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ornare</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risus</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justo</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proin</a:t>
            </a:r>
            <a:r>
              <a:rPr lang="en-US" sz="1333" dirty="0">
                <a:solidFill>
                  <a:srgbClr val="091A5A"/>
                </a:solidFill>
                <a:latin typeface="Public Sans Medium" pitchFamily="2" charset="-70"/>
              </a:rPr>
              <a:t> in </a:t>
            </a:r>
            <a:r>
              <a:rPr lang="en-US" sz="1333" dirty="0" err="1">
                <a:solidFill>
                  <a:srgbClr val="091A5A"/>
                </a:solidFill>
                <a:latin typeface="Public Sans Medium" pitchFamily="2" charset="-70"/>
              </a:rPr>
              <a:t>metus</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consectetur</a:t>
            </a:r>
            <a:r>
              <a:rPr lang="en-US" sz="1333" dirty="0">
                <a:solidFill>
                  <a:srgbClr val="091A5A"/>
                </a:solidFill>
                <a:latin typeface="Public Sans Medium" pitchFamily="2" charset="-70"/>
              </a:rPr>
              <a:t>.</a:t>
            </a:r>
          </a:p>
          <a:p>
            <a:r>
              <a:rPr lang="lt-LT" sz="1333" dirty="0">
                <a:solidFill>
                  <a:srgbClr val="091A5A"/>
                </a:solidFill>
                <a:latin typeface="Public Sans Medium" pitchFamily="2" charset="-70"/>
              </a:rPr>
              <a:t>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eget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porttitor</a:t>
            </a:r>
            <a:r>
              <a:rPr lang="lt-LT" sz="1333" dirty="0">
                <a:solidFill>
                  <a:srgbClr val="091A5A"/>
                </a:solidFill>
                <a:latin typeface="Public Sans Medium" pitchFamily="2" charset="-70"/>
              </a:rPr>
              <a:t>.</a:t>
            </a:r>
          </a:p>
        </p:txBody>
      </p:sp>
      <p:sp>
        <p:nvSpPr>
          <p:cNvPr id="2" name="Teksto vietos rezervavimo ženklas 3">
            <a:extLst>
              <a:ext uri="{FF2B5EF4-FFF2-40B4-BE49-F238E27FC236}">
                <a16:creationId xmlns:a16="http://schemas.microsoft.com/office/drawing/2014/main" id="{FCA64258-81A8-4AA4-BFB9-2E72429A54EE}"/>
              </a:ext>
            </a:extLst>
          </p:cNvPr>
          <p:cNvSpPr>
            <a:spLocks noGrp="1"/>
          </p:cNvSpPr>
          <p:nvPr>
            <p:ph type="body" sz="half" idx="10"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3" name="Teksto vietos rezervavimo ženklas 3">
            <a:extLst>
              <a:ext uri="{FF2B5EF4-FFF2-40B4-BE49-F238E27FC236}">
                <a16:creationId xmlns:a16="http://schemas.microsoft.com/office/drawing/2014/main" id="{735E6913-EB56-411A-AD3A-70F0F16D85C5}"/>
              </a:ext>
            </a:extLst>
          </p:cNvPr>
          <p:cNvSpPr>
            <a:spLocks noGrp="1"/>
          </p:cNvSpPr>
          <p:nvPr>
            <p:ph type="body" sz="half" idx="17" hasCustomPrompt="1"/>
          </p:nvPr>
        </p:nvSpPr>
        <p:spPr>
          <a:xfrm>
            <a:off x="388206" y="1978806"/>
            <a:ext cx="861999" cy="292210"/>
          </a:xfrm>
          <a:prstGeom prst="rect">
            <a:avLst/>
          </a:prstGeom>
        </p:spPr>
        <p:txBody>
          <a:bodyPr/>
          <a:lstStyle>
            <a:lvl1pPr marL="0" indent="0" algn="l">
              <a:buNone/>
              <a:defRPr sz="933">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SUBHEAD</a:t>
            </a:r>
          </a:p>
        </p:txBody>
      </p:sp>
    </p:spTree>
    <p:extLst>
      <p:ext uri="{BB962C8B-B14F-4D97-AF65-F5344CB8AC3E}">
        <p14:creationId xmlns:p14="http://schemas.microsoft.com/office/powerpoint/2010/main" val="5072996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slide 1.6">
    <p:bg>
      <p:bgPr>
        <a:solidFill>
          <a:srgbClr val="E5EBF8"/>
        </a:solid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ACC16710-1AAE-4A45-9BDC-1263D6DC4BF1}"/>
              </a:ext>
            </a:extLst>
          </p:cNvPr>
          <p:cNvSpPr>
            <a:spLocks noGrp="1"/>
          </p:cNvSpPr>
          <p:nvPr>
            <p:ph type="body" sz="half" idx="2" hasCustomPrompt="1"/>
          </p:nvPr>
        </p:nvSpPr>
        <p:spPr>
          <a:xfrm>
            <a:off x="388205" y="2613363"/>
            <a:ext cx="5598197" cy="3097624"/>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p>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r>
              <a:rPr lang="en-US" sz="1333" dirty="0">
                <a:solidFill>
                  <a:srgbClr val="091A5A"/>
                </a:solidFill>
                <a:latin typeface="Public Sans Medium" pitchFamily="2" charset="-70"/>
              </a:rPr>
              <a:t>Dolor </a:t>
            </a:r>
            <a:r>
              <a:rPr lang="en-US" sz="1333" dirty="0" err="1">
                <a:solidFill>
                  <a:srgbClr val="091A5A"/>
                </a:solidFill>
                <a:latin typeface="Public Sans Medium" pitchFamily="2" charset="-70"/>
              </a:rPr>
              <a:t>nec</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ornare</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risus</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justo</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proin</a:t>
            </a:r>
            <a:r>
              <a:rPr lang="en-US" sz="1333" dirty="0">
                <a:solidFill>
                  <a:srgbClr val="091A5A"/>
                </a:solidFill>
                <a:latin typeface="Public Sans Medium" pitchFamily="2" charset="-70"/>
              </a:rPr>
              <a:t> in </a:t>
            </a:r>
            <a:r>
              <a:rPr lang="en-US" sz="1333" dirty="0" err="1">
                <a:solidFill>
                  <a:srgbClr val="091A5A"/>
                </a:solidFill>
                <a:latin typeface="Public Sans Medium" pitchFamily="2" charset="-70"/>
              </a:rPr>
              <a:t>metus</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consectetur</a:t>
            </a:r>
            <a:r>
              <a:rPr lang="en-US" sz="1333" dirty="0">
                <a:solidFill>
                  <a:srgbClr val="091A5A"/>
                </a:solidFill>
                <a:latin typeface="Public Sans Medium" pitchFamily="2" charset="-70"/>
              </a:rPr>
              <a:t>.</a:t>
            </a:r>
          </a:p>
          <a:p>
            <a:r>
              <a:rPr lang="lt-LT" sz="1333" dirty="0">
                <a:solidFill>
                  <a:srgbClr val="091A5A"/>
                </a:solidFill>
                <a:latin typeface="Public Sans Medium" pitchFamily="2" charset="-70"/>
              </a:rPr>
              <a:t>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eget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porttitor</a:t>
            </a:r>
            <a:r>
              <a:rPr lang="lt-LT" sz="1333" dirty="0">
                <a:solidFill>
                  <a:srgbClr val="091A5A"/>
                </a:solidFill>
                <a:latin typeface="Public Sans Medium" pitchFamily="2" charset="-70"/>
              </a:rPr>
              <a:t>.</a:t>
            </a:r>
          </a:p>
        </p:txBody>
      </p:sp>
      <p:sp>
        <p:nvSpPr>
          <p:cNvPr id="3" name="Teksto vietos rezervavimo ženklas 3">
            <a:extLst>
              <a:ext uri="{FF2B5EF4-FFF2-40B4-BE49-F238E27FC236}">
                <a16:creationId xmlns:a16="http://schemas.microsoft.com/office/drawing/2014/main" id="{CC589989-9FCF-45A2-933F-7CCB5E3241A2}"/>
              </a:ext>
            </a:extLst>
          </p:cNvPr>
          <p:cNvSpPr>
            <a:spLocks noGrp="1"/>
          </p:cNvSpPr>
          <p:nvPr>
            <p:ph type="body" sz="half" idx="10"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4" name="Teksto vietos rezervavimo ženklas 3">
            <a:extLst>
              <a:ext uri="{FF2B5EF4-FFF2-40B4-BE49-F238E27FC236}">
                <a16:creationId xmlns:a16="http://schemas.microsoft.com/office/drawing/2014/main" id="{C5A7D29B-D024-4125-AF05-0CBBA0171724}"/>
              </a:ext>
            </a:extLst>
          </p:cNvPr>
          <p:cNvSpPr>
            <a:spLocks noGrp="1"/>
          </p:cNvSpPr>
          <p:nvPr>
            <p:ph type="body" sz="half" idx="17" hasCustomPrompt="1"/>
          </p:nvPr>
        </p:nvSpPr>
        <p:spPr>
          <a:xfrm>
            <a:off x="388206" y="1978806"/>
            <a:ext cx="861999" cy="292210"/>
          </a:xfrm>
          <a:prstGeom prst="rect">
            <a:avLst/>
          </a:prstGeom>
        </p:spPr>
        <p:txBody>
          <a:bodyPr/>
          <a:lstStyle>
            <a:lvl1pPr marL="0" indent="0" algn="l">
              <a:buNone/>
              <a:defRPr sz="933">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SUBHEAD</a:t>
            </a:r>
          </a:p>
        </p:txBody>
      </p:sp>
    </p:spTree>
    <p:extLst>
      <p:ext uri="{BB962C8B-B14F-4D97-AF65-F5344CB8AC3E}">
        <p14:creationId xmlns:p14="http://schemas.microsoft.com/office/powerpoint/2010/main" val="872750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slide 1.7">
    <p:bg>
      <p:bgPr>
        <a:solidFill>
          <a:schemeClr val="bg1"/>
        </a:solid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B2F4CBC5-D477-4046-AE70-0D5220324EF1}"/>
              </a:ext>
            </a:extLst>
          </p:cNvPr>
          <p:cNvSpPr/>
          <p:nvPr userDrawn="1"/>
        </p:nvSpPr>
        <p:spPr>
          <a:xfrm>
            <a:off x="6096000" y="0"/>
            <a:ext cx="6095999" cy="6858000"/>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3" name="Teksto vietos rezervavimo ženklas 3">
            <a:extLst>
              <a:ext uri="{FF2B5EF4-FFF2-40B4-BE49-F238E27FC236}">
                <a16:creationId xmlns:a16="http://schemas.microsoft.com/office/drawing/2014/main" id="{AA96D857-917D-40A5-AB92-AAED57B4FDF1}"/>
              </a:ext>
            </a:extLst>
          </p:cNvPr>
          <p:cNvSpPr>
            <a:spLocks noGrp="1"/>
          </p:cNvSpPr>
          <p:nvPr>
            <p:ph type="body" sz="half" idx="2" hasCustomPrompt="1"/>
          </p:nvPr>
        </p:nvSpPr>
        <p:spPr>
          <a:xfrm>
            <a:off x="388205" y="2613363"/>
            <a:ext cx="5598197" cy="3097624"/>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p>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r>
              <a:rPr lang="en-US" sz="1333" dirty="0">
                <a:solidFill>
                  <a:srgbClr val="091A5A"/>
                </a:solidFill>
                <a:latin typeface="Public Sans Medium" pitchFamily="2" charset="-70"/>
              </a:rPr>
              <a:t>Dolor </a:t>
            </a:r>
            <a:r>
              <a:rPr lang="en-US" sz="1333" dirty="0" err="1">
                <a:solidFill>
                  <a:srgbClr val="091A5A"/>
                </a:solidFill>
                <a:latin typeface="Public Sans Medium" pitchFamily="2" charset="-70"/>
              </a:rPr>
              <a:t>nec</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ornare</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risus</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justo</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proin</a:t>
            </a:r>
            <a:r>
              <a:rPr lang="en-US" sz="1333" dirty="0">
                <a:solidFill>
                  <a:srgbClr val="091A5A"/>
                </a:solidFill>
                <a:latin typeface="Public Sans Medium" pitchFamily="2" charset="-70"/>
              </a:rPr>
              <a:t> in </a:t>
            </a:r>
            <a:r>
              <a:rPr lang="en-US" sz="1333" dirty="0" err="1">
                <a:solidFill>
                  <a:srgbClr val="091A5A"/>
                </a:solidFill>
                <a:latin typeface="Public Sans Medium" pitchFamily="2" charset="-70"/>
              </a:rPr>
              <a:t>metus</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consectetur</a:t>
            </a:r>
            <a:r>
              <a:rPr lang="en-US" sz="1333" dirty="0">
                <a:solidFill>
                  <a:srgbClr val="091A5A"/>
                </a:solidFill>
                <a:latin typeface="Public Sans Medium" pitchFamily="2" charset="-70"/>
              </a:rPr>
              <a:t>.</a:t>
            </a:r>
          </a:p>
          <a:p>
            <a:r>
              <a:rPr lang="lt-LT" sz="1333" dirty="0">
                <a:solidFill>
                  <a:srgbClr val="091A5A"/>
                </a:solidFill>
                <a:latin typeface="Public Sans Medium" pitchFamily="2" charset="-70"/>
              </a:rPr>
              <a:t>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eget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porttitor</a:t>
            </a:r>
            <a:r>
              <a:rPr lang="lt-LT" sz="1333" dirty="0">
                <a:solidFill>
                  <a:srgbClr val="091A5A"/>
                </a:solidFill>
                <a:latin typeface="Public Sans Medium" pitchFamily="2" charset="-70"/>
              </a:rPr>
              <a:t>.</a:t>
            </a:r>
          </a:p>
        </p:txBody>
      </p:sp>
      <p:sp>
        <p:nvSpPr>
          <p:cNvPr id="4" name="Teksto vietos rezervavimo ženklas 3">
            <a:extLst>
              <a:ext uri="{FF2B5EF4-FFF2-40B4-BE49-F238E27FC236}">
                <a16:creationId xmlns:a16="http://schemas.microsoft.com/office/drawing/2014/main" id="{EB419B45-726A-4DF3-BA4B-A5D3EBEBBC0F}"/>
              </a:ext>
            </a:extLst>
          </p:cNvPr>
          <p:cNvSpPr>
            <a:spLocks noGrp="1"/>
          </p:cNvSpPr>
          <p:nvPr>
            <p:ph type="body" sz="half" idx="10"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5" name="Teksto vietos rezervavimo ženklas 3">
            <a:extLst>
              <a:ext uri="{FF2B5EF4-FFF2-40B4-BE49-F238E27FC236}">
                <a16:creationId xmlns:a16="http://schemas.microsoft.com/office/drawing/2014/main" id="{8A3989EB-7DA0-48FA-A1A2-78BDF9C53C89}"/>
              </a:ext>
            </a:extLst>
          </p:cNvPr>
          <p:cNvSpPr>
            <a:spLocks noGrp="1"/>
          </p:cNvSpPr>
          <p:nvPr>
            <p:ph type="body" sz="half" idx="17" hasCustomPrompt="1"/>
          </p:nvPr>
        </p:nvSpPr>
        <p:spPr>
          <a:xfrm>
            <a:off x="388206" y="1978806"/>
            <a:ext cx="861999" cy="292210"/>
          </a:xfrm>
          <a:prstGeom prst="rect">
            <a:avLst/>
          </a:prstGeom>
        </p:spPr>
        <p:txBody>
          <a:bodyPr/>
          <a:lstStyle>
            <a:lvl1pPr marL="0" indent="0" algn="l">
              <a:buNone/>
              <a:defRPr sz="933">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SUBHEAD</a:t>
            </a:r>
          </a:p>
        </p:txBody>
      </p:sp>
      <p:sp>
        <p:nvSpPr>
          <p:cNvPr id="6" name="Teksto vietos rezervavimo ženklas 3">
            <a:extLst>
              <a:ext uri="{FF2B5EF4-FFF2-40B4-BE49-F238E27FC236}">
                <a16:creationId xmlns:a16="http://schemas.microsoft.com/office/drawing/2014/main" id="{85969123-A3BB-476E-AC10-8F0600CF0DD3}"/>
              </a:ext>
            </a:extLst>
          </p:cNvPr>
          <p:cNvSpPr>
            <a:spLocks noGrp="1"/>
          </p:cNvSpPr>
          <p:nvPr>
            <p:ph type="body" sz="half" idx="18" hasCustomPrompt="1"/>
          </p:nvPr>
        </p:nvSpPr>
        <p:spPr>
          <a:xfrm>
            <a:off x="6205598" y="2613363"/>
            <a:ext cx="5598197" cy="3097624"/>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p>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r>
              <a:rPr lang="en-US" sz="1333" dirty="0">
                <a:solidFill>
                  <a:srgbClr val="091A5A"/>
                </a:solidFill>
                <a:latin typeface="Public Sans Medium" pitchFamily="2" charset="-70"/>
              </a:rPr>
              <a:t>Dolor </a:t>
            </a:r>
            <a:r>
              <a:rPr lang="en-US" sz="1333" dirty="0" err="1">
                <a:solidFill>
                  <a:srgbClr val="091A5A"/>
                </a:solidFill>
                <a:latin typeface="Public Sans Medium" pitchFamily="2" charset="-70"/>
              </a:rPr>
              <a:t>nec</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ornare</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risus</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justo</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proin</a:t>
            </a:r>
            <a:r>
              <a:rPr lang="en-US" sz="1333" dirty="0">
                <a:solidFill>
                  <a:srgbClr val="091A5A"/>
                </a:solidFill>
                <a:latin typeface="Public Sans Medium" pitchFamily="2" charset="-70"/>
              </a:rPr>
              <a:t> in </a:t>
            </a:r>
            <a:r>
              <a:rPr lang="en-US" sz="1333" dirty="0" err="1">
                <a:solidFill>
                  <a:srgbClr val="091A5A"/>
                </a:solidFill>
                <a:latin typeface="Public Sans Medium" pitchFamily="2" charset="-70"/>
              </a:rPr>
              <a:t>metus</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consectetur</a:t>
            </a:r>
            <a:r>
              <a:rPr lang="en-US" sz="1333" dirty="0">
                <a:solidFill>
                  <a:srgbClr val="091A5A"/>
                </a:solidFill>
                <a:latin typeface="Public Sans Medium" pitchFamily="2" charset="-70"/>
              </a:rPr>
              <a:t>.</a:t>
            </a:r>
          </a:p>
          <a:p>
            <a:r>
              <a:rPr lang="lt-LT" sz="1333" dirty="0">
                <a:solidFill>
                  <a:srgbClr val="091A5A"/>
                </a:solidFill>
                <a:latin typeface="Public Sans Medium" pitchFamily="2" charset="-70"/>
              </a:rPr>
              <a:t>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eget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porttitor</a:t>
            </a:r>
            <a:r>
              <a:rPr lang="lt-LT" sz="1333" dirty="0">
                <a:solidFill>
                  <a:srgbClr val="091A5A"/>
                </a:solidFill>
                <a:latin typeface="Public Sans Medium" pitchFamily="2" charset="-70"/>
              </a:rPr>
              <a:t>.</a:t>
            </a:r>
          </a:p>
        </p:txBody>
      </p:sp>
      <p:sp>
        <p:nvSpPr>
          <p:cNvPr id="7" name="Teksto vietos rezervavimo ženklas 3">
            <a:extLst>
              <a:ext uri="{FF2B5EF4-FFF2-40B4-BE49-F238E27FC236}">
                <a16:creationId xmlns:a16="http://schemas.microsoft.com/office/drawing/2014/main" id="{20C310FB-2E3D-4320-AC83-76CDEBA98787}"/>
              </a:ext>
            </a:extLst>
          </p:cNvPr>
          <p:cNvSpPr>
            <a:spLocks noGrp="1"/>
          </p:cNvSpPr>
          <p:nvPr>
            <p:ph type="body" sz="half" idx="19" hasCustomPrompt="1"/>
          </p:nvPr>
        </p:nvSpPr>
        <p:spPr>
          <a:xfrm>
            <a:off x="6205598"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8" name="Teksto vietos rezervavimo ženklas 3">
            <a:extLst>
              <a:ext uri="{FF2B5EF4-FFF2-40B4-BE49-F238E27FC236}">
                <a16:creationId xmlns:a16="http://schemas.microsoft.com/office/drawing/2014/main" id="{0BBD3F01-633A-416C-9D58-97A1CADAB1B3}"/>
              </a:ext>
            </a:extLst>
          </p:cNvPr>
          <p:cNvSpPr>
            <a:spLocks noGrp="1"/>
          </p:cNvSpPr>
          <p:nvPr>
            <p:ph type="body" sz="half" idx="20" hasCustomPrompt="1"/>
          </p:nvPr>
        </p:nvSpPr>
        <p:spPr>
          <a:xfrm>
            <a:off x="6205598" y="1978806"/>
            <a:ext cx="861999" cy="292210"/>
          </a:xfrm>
          <a:prstGeom prst="rect">
            <a:avLst/>
          </a:prstGeom>
        </p:spPr>
        <p:txBody>
          <a:bodyPr/>
          <a:lstStyle>
            <a:lvl1pPr marL="0" indent="0" algn="l">
              <a:buNone/>
              <a:defRPr sz="933">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SUBHEAD</a:t>
            </a:r>
          </a:p>
        </p:txBody>
      </p:sp>
    </p:spTree>
    <p:extLst>
      <p:ext uri="{BB962C8B-B14F-4D97-AF65-F5344CB8AC3E}">
        <p14:creationId xmlns:p14="http://schemas.microsoft.com/office/powerpoint/2010/main" val="11089994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lide 1.8">
    <p:bg>
      <p:bgPr>
        <a:solidFill>
          <a:schemeClr val="bg1"/>
        </a:solid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B2F4CBC5-D477-4046-AE70-0D5220324EF1}"/>
              </a:ext>
            </a:extLst>
          </p:cNvPr>
          <p:cNvSpPr/>
          <p:nvPr userDrawn="1"/>
        </p:nvSpPr>
        <p:spPr>
          <a:xfrm>
            <a:off x="0" y="1911055"/>
            <a:ext cx="12191999" cy="4946945"/>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15" name="Teksto vietos rezervavimo ženklas 3">
            <a:extLst>
              <a:ext uri="{FF2B5EF4-FFF2-40B4-BE49-F238E27FC236}">
                <a16:creationId xmlns:a16="http://schemas.microsoft.com/office/drawing/2014/main" id="{886D4238-4003-446C-82B6-6CBD642A1163}"/>
              </a:ext>
            </a:extLst>
          </p:cNvPr>
          <p:cNvSpPr>
            <a:spLocks noGrp="1"/>
          </p:cNvSpPr>
          <p:nvPr>
            <p:ph type="body" sz="half" idx="11" hasCustomPrompt="1"/>
          </p:nvPr>
        </p:nvSpPr>
        <p:spPr>
          <a:xfrm>
            <a:off x="641899" y="3020375"/>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16" name="Teksto vietos rezervavimo ženklas 3">
            <a:extLst>
              <a:ext uri="{FF2B5EF4-FFF2-40B4-BE49-F238E27FC236}">
                <a16:creationId xmlns:a16="http://schemas.microsoft.com/office/drawing/2014/main" id="{8F11FEFB-753D-4650-BA1C-7C4239B034D1}"/>
              </a:ext>
            </a:extLst>
          </p:cNvPr>
          <p:cNvSpPr>
            <a:spLocks noGrp="1"/>
          </p:cNvSpPr>
          <p:nvPr>
            <p:ph type="body" sz="half" idx="12" hasCustomPrompt="1"/>
          </p:nvPr>
        </p:nvSpPr>
        <p:spPr>
          <a:xfrm>
            <a:off x="641899" y="3865834"/>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3" name="Teksto vietos rezervavimo ženklas 3">
            <a:extLst>
              <a:ext uri="{FF2B5EF4-FFF2-40B4-BE49-F238E27FC236}">
                <a16:creationId xmlns:a16="http://schemas.microsoft.com/office/drawing/2014/main" id="{29789247-C9D1-477E-9C7E-88DCEAC75799}"/>
              </a:ext>
            </a:extLst>
          </p:cNvPr>
          <p:cNvSpPr>
            <a:spLocks noGrp="1"/>
          </p:cNvSpPr>
          <p:nvPr>
            <p:ph type="body" sz="half" idx="10" hasCustomPrompt="1"/>
          </p:nvPr>
        </p:nvSpPr>
        <p:spPr>
          <a:xfrm>
            <a:off x="3242103" y="1043779"/>
            <a:ext cx="5707794" cy="926678"/>
          </a:xfrm>
          <a:prstGeom prst="rect">
            <a:avLst/>
          </a:prstGeom>
        </p:spPr>
        <p:txBody>
          <a:bodyPr/>
          <a:lstStyle>
            <a:lvl1pPr marL="0" indent="0" algn="ctr">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18" name="Teksto vietos rezervavimo ženklas 3">
            <a:extLst>
              <a:ext uri="{FF2B5EF4-FFF2-40B4-BE49-F238E27FC236}">
                <a16:creationId xmlns:a16="http://schemas.microsoft.com/office/drawing/2014/main" id="{0BBACA39-AB51-4A89-A044-A87A9647C936}"/>
              </a:ext>
            </a:extLst>
          </p:cNvPr>
          <p:cNvSpPr>
            <a:spLocks noGrp="1"/>
          </p:cNvSpPr>
          <p:nvPr>
            <p:ph type="body" sz="half" idx="13" hasCustomPrompt="1"/>
          </p:nvPr>
        </p:nvSpPr>
        <p:spPr>
          <a:xfrm>
            <a:off x="641899" y="4701081"/>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19" name="Teksto vietos rezervavimo ženklas 3">
            <a:extLst>
              <a:ext uri="{FF2B5EF4-FFF2-40B4-BE49-F238E27FC236}">
                <a16:creationId xmlns:a16="http://schemas.microsoft.com/office/drawing/2014/main" id="{D2227726-6F44-46F6-9D83-5B5A2C40736C}"/>
              </a:ext>
            </a:extLst>
          </p:cNvPr>
          <p:cNvSpPr>
            <a:spLocks noGrp="1"/>
          </p:cNvSpPr>
          <p:nvPr>
            <p:ph type="body" sz="half" idx="14" hasCustomPrompt="1"/>
          </p:nvPr>
        </p:nvSpPr>
        <p:spPr>
          <a:xfrm>
            <a:off x="641899" y="2177714"/>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24" name="Teksto vietos rezervavimo ženklas 3">
            <a:extLst>
              <a:ext uri="{FF2B5EF4-FFF2-40B4-BE49-F238E27FC236}">
                <a16:creationId xmlns:a16="http://schemas.microsoft.com/office/drawing/2014/main" id="{99AC057B-6836-4274-8F1B-22678A566CDA}"/>
              </a:ext>
            </a:extLst>
          </p:cNvPr>
          <p:cNvSpPr>
            <a:spLocks noGrp="1"/>
          </p:cNvSpPr>
          <p:nvPr>
            <p:ph type="body" sz="half" idx="15" hasCustomPrompt="1"/>
          </p:nvPr>
        </p:nvSpPr>
        <p:spPr>
          <a:xfrm>
            <a:off x="6529963" y="3020375"/>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25" name="Teksto vietos rezervavimo ženklas 3">
            <a:extLst>
              <a:ext uri="{FF2B5EF4-FFF2-40B4-BE49-F238E27FC236}">
                <a16:creationId xmlns:a16="http://schemas.microsoft.com/office/drawing/2014/main" id="{35A0B903-9931-439F-8990-9F8027ED569F}"/>
              </a:ext>
            </a:extLst>
          </p:cNvPr>
          <p:cNvSpPr>
            <a:spLocks noGrp="1"/>
          </p:cNvSpPr>
          <p:nvPr>
            <p:ph type="body" sz="half" idx="16" hasCustomPrompt="1"/>
          </p:nvPr>
        </p:nvSpPr>
        <p:spPr>
          <a:xfrm>
            <a:off x="6529963" y="3865834"/>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26" name="Teksto vietos rezervavimo ženklas 3">
            <a:extLst>
              <a:ext uri="{FF2B5EF4-FFF2-40B4-BE49-F238E27FC236}">
                <a16:creationId xmlns:a16="http://schemas.microsoft.com/office/drawing/2014/main" id="{377D6109-4B8F-44A2-9B4C-A8CC8C426E18}"/>
              </a:ext>
            </a:extLst>
          </p:cNvPr>
          <p:cNvSpPr>
            <a:spLocks noGrp="1"/>
          </p:cNvSpPr>
          <p:nvPr>
            <p:ph type="body" sz="half" idx="17" hasCustomPrompt="1"/>
          </p:nvPr>
        </p:nvSpPr>
        <p:spPr>
          <a:xfrm>
            <a:off x="6529963" y="4701081"/>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27" name="Teksto vietos rezervavimo ženklas 3">
            <a:extLst>
              <a:ext uri="{FF2B5EF4-FFF2-40B4-BE49-F238E27FC236}">
                <a16:creationId xmlns:a16="http://schemas.microsoft.com/office/drawing/2014/main" id="{2FDFCBB3-69D1-45E6-8A38-517BAC51FB7D}"/>
              </a:ext>
            </a:extLst>
          </p:cNvPr>
          <p:cNvSpPr>
            <a:spLocks noGrp="1"/>
          </p:cNvSpPr>
          <p:nvPr>
            <p:ph type="body" sz="half" idx="18" hasCustomPrompt="1"/>
          </p:nvPr>
        </p:nvSpPr>
        <p:spPr>
          <a:xfrm>
            <a:off x="6529963" y="2177714"/>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Tree>
    <p:extLst>
      <p:ext uri="{BB962C8B-B14F-4D97-AF65-F5344CB8AC3E}">
        <p14:creationId xmlns:p14="http://schemas.microsoft.com/office/powerpoint/2010/main" val="14298483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1.9">
    <p:bg>
      <p:bgPr>
        <a:solidFill>
          <a:schemeClr val="bg1"/>
        </a:solidFill>
        <a:effectLst/>
      </p:bgPr>
    </p:bg>
    <p:spTree>
      <p:nvGrpSpPr>
        <p:cNvPr id="1" name=""/>
        <p:cNvGrpSpPr/>
        <p:nvPr/>
      </p:nvGrpSpPr>
      <p:grpSpPr>
        <a:xfrm>
          <a:off x="0" y="0"/>
          <a:ext cx="0" cy="0"/>
          <a:chOff x="0" y="0"/>
          <a:chExt cx="0" cy="0"/>
        </a:xfrm>
      </p:grpSpPr>
      <p:sp>
        <p:nvSpPr>
          <p:cNvPr id="8" name="Teksto vietos rezervavimo ženklas 3">
            <a:extLst>
              <a:ext uri="{FF2B5EF4-FFF2-40B4-BE49-F238E27FC236}">
                <a16:creationId xmlns:a16="http://schemas.microsoft.com/office/drawing/2014/main" id="{64331C0F-0E49-4836-B1C3-45C9C9E80BD7}"/>
              </a:ext>
            </a:extLst>
          </p:cNvPr>
          <p:cNvSpPr>
            <a:spLocks noGrp="1"/>
          </p:cNvSpPr>
          <p:nvPr>
            <p:ph type="body" sz="half" idx="11" hasCustomPrompt="1"/>
          </p:nvPr>
        </p:nvSpPr>
        <p:spPr>
          <a:xfrm>
            <a:off x="641899" y="3479591"/>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9" name="Teksto vietos rezervavimo ženklas 3">
            <a:extLst>
              <a:ext uri="{FF2B5EF4-FFF2-40B4-BE49-F238E27FC236}">
                <a16:creationId xmlns:a16="http://schemas.microsoft.com/office/drawing/2014/main" id="{59461CF9-1335-40B8-B1A3-1807C8A46358}"/>
              </a:ext>
            </a:extLst>
          </p:cNvPr>
          <p:cNvSpPr>
            <a:spLocks noGrp="1"/>
          </p:cNvSpPr>
          <p:nvPr>
            <p:ph type="body" sz="half" idx="12" hasCustomPrompt="1"/>
          </p:nvPr>
        </p:nvSpPr>
        <p:spPr>
          <a:xfrm>
            <a:off x="641899" y="4325050"/>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10" name="Teksto vietos rezervavimo ženklas 3">
            <a:extLst>
              <a:ext uri="{FF2B5EF4-FFF2-40B4-BE49-F238E27FC236}">
                <a16:creationId xmlns:a16="http://schemas.microsoft.com/office/drawing/2014/main" id="{A759D0B9-97D2-442D-AB90-0FC893376962}"/>
              </a:ext>
            </a:extLst>
          </p:cNvPr>
          <p:cNvSpPr>
            <a:spLocks noGrp="1"/>
          </p:cNvSpPr>
          <p:nvPr>
            <p:ph type="body" sz="half" idx="14" hasCustomPrompt="1"/>
          </p:nvPr>
        </p:nvSpPr>
        <p:spPr>
          <a:xfrm>
            <a:off x="641899" y="2636930"/>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2" name="Stačiakampis 1">
            <a:extLst>
              <a:ext uri="{FF2B5EF4-FFF2-40B4-BE49-F238E27FC236}">
                <a16:creationId xmlns:a16="http://schemas.microsoft.com/office/drawing/2014/main" id="{B2F4CBC5-D477-4046-AE70-0D5220324EF1}"/>
              </a:ext>
            </a:extLst>
          </p:cNvPr>
          <p:cNvSpPr/>
          <p:nvPr userDrawn="1"/>
        </p:nvSpPr>
        <p:spPr>
          <a:xfrm>
            <a:off x="6096000" y="0"/>
            <a:ext cx="6095999" cy="6858000"/>
          </a:xfrm>
          <a:prstGeom prst="rect">
            <a:avLst/>
          </a:prstGeom>
          <a:solidFill>
            <a:srgbClr val="091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3" name="Teksto vietos rezervavimo ženklas 3">
            <a:extLst>
              <a:ext uri="{FF2B5EF4-FFF2-40B4-BE49-F238E27FC236}">
                <a16:creationId xmlns:a16="http://schemas.microsoft.com/office/drawing/2014/main" id="{ED6DAA7B-4F08-411C-9B3D-B246864579A3}"/>
              </a:ext>
            </a:extLst>
          </p:cNvPr>
          <p:cNvSpPr>
            <a:spLocks noGrp="1"/>
          </p:cNvSpPr>
          <p:nvPr>
            <p:ph type="body" sz="half" idx="10"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4" name="Teksto vietos rezervavimo ženklas 3">
            <a:extLst>
              <a:ext uri="{FF2B5EF4-FFF2-40B4-BE49-F238E27FC236}">
                <a16:creationId xmlns:a16="http://schemas.microsoft.com/office/drawing/2014/main" id="{3272619B-05E6-4DC8-A7F7-95BFD1687C2C}"/>
              </a:ext>
            </a:extLst>
          </p:cNvPr>
          <p:cNvSpPr>
            <a:spLocks noGrp="1"/>
          </p:cNvSpPr>
          <p:nvPr>
            <p:ph type="body" sz="half" idx="19" hasCustomPrompt="1"/>
          </p:nvPr>
        </p:nvSpPr>
        <p:spPr>
          <a:xfrm>
            <a:off x="6205598" y="1043779"/>
            <a:ext cx="5707794" cy="926678"/>
          </a:xfrm>
          <a:prstGeom prst="rect">
            <a:avLst/>
          </a:prstGeom>
        </p:spPr>
        <p:txBody>
          <a:bodyPr/>
          <a:lstStyle>
            <a:lvl1pPr marL="0" indent="0">
              <a:lnSpc>
                <a:spcPct val="100000"/>
              </a:lnSpc>
              <a:buNone/>
              <a:defRPr sz="2400">
                <a:solidFill>
                  <a:srgbClr val="4C74F5"/>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4C74F5"/>
                </a:solidFill>
                <a:latin typeface="Public Sans SemiBold" pitchFamily="2" charset="-70"/>
              </a:rPr>
              <a:t>Sed arcu fermentum ornare </a:t>
            </a:r>
            <a:endParaRPr lang="lt-LT" sz="2400" dirty="0">
              <a:solidFill>
                <a:srgbClr val="4C74F5"/>
              </a:solidFill>
              <a:latin typeface="Public Sans SemiBold" pitchFamily="2" charset="-70"/>
            </a:endParaRPr>
          </a:p>
          <a:p>
            <a:r>
              <a:rPr lang="it-IT" sz="2400" dirty="0">
                <a:solidFill>
                  <a:srgbClr val="4C74F5"/>
                </a:solidFill>
                <a:latin typeface="Public Sans SemiBold" pitchFamily="2" charset="-70"/>
              </a:rPr>
              <a:t>bibendum suscipit</a:t>
            </a:r>
          </a:p>
        </p:txBody>
      </p:sp>
      <p:sp>
        <p:nvSpPr>
          <p:cNvPr id="11" name="Teksto vietos rezervavimo ženklas 3">
            <a:extLst>
              <a:ext uri="{FF2B5EF4-FFF2-40B4-BE49-F238E27FC236}">
                <a16:creationId xmlns:a16="http://schemas.microsoft.com/office/drawing/2014/main" id="{12255D44-EE31-4E8E-959A-F9E9F3FB4153}"/>
              </a:ext>
            </a:extLst>
          </p:cNvPr>
          <p:cNvSpPr>
            <a:spLocks noGrp="1"/>
          </p:cNvSpPr>
          <p:nvPr>
            <p:ph type="body" sz="half" idx="15" hasCustomPrompt="1"/>
          </p:nvPr>
        </p:nvSpPr>
        <p:spPr>
          <a:xfrm>
            <a:off x="6529963" y="3479591"/>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arcu</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fermentum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ornare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bibendum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suscipit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est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commodo</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rhoncus</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arcu</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fermentum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ornare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bibendum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suscipit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est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commodo</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rhoncus</a:t>
            </a:r>
            <a:r>
              <a:rPr lang="lt-LT" sz="1333" dirty="0">
                <a:solidFill>
                  <a:schemeClr val="bg1"/>
                </a:solidFill>
                <a:latin typeface="Public Sans Medium" pitchFamily="2" charset="-70"/>
              </a:rPr>
              <a:t>.</a:t>
            </a:r>
          </a:p>
        </p:txBody>
      </p:sp>
      <p:sp>
        <p:nvSpPr>
          <p:cNvPr id="12" name="Teksto vietos rezervavimo ženklas 3">
            <a:extLst>
              <a:ext uri="{FF2B5EF4-FFF2-40B4-BE49-F238E27FC236}">
                <a16:creationId xmlns:a16="http://schemas.microsoft.com/office/drawing/2014/main" id="{C418C22F-4A5A-4255-9EE5-76145E4BB89F}"/>
              </a:ext>
            </a:extLst>
          </p:cNvPr>
          <p:cNvSpPr>
            <a:spLocks noGrp="1"/>
          </p:cNvSpPr>
          <p:nvPr>
            <p:ph type="body" sz="half" idx="16" hasCustomPrompt="1"/>
          </p:nvPr>
        </p:nvSpPr>
        <p:spPr>
          <a:xfrm>
            <a:off x="6529963" y="4325050"/>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arcu</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fermentum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ornare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bibendum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suscipit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est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commodo</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rhoncus</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arcu</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fermentum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ornare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bibendum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suscipit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est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commodo</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rhoncus</a:t>
            </a:r>
            <a:r>
              <a:rPr lang="lt-LT" sz="1333" dirty="0">
                <a:solidFill>
                  <a:schemeClr val="bg1"/>
                </a:solidFill>
                <a:latin typeface="Public Sans Medium" pitchFamily="2" charset="-70"/>
              </a:rPr>
              <a:t>.</a:t>
            </a:r>
          </a:p>
        </p:txBody>
      </p:sp>
      <p:sp>
        <p:nvSpPr>
          <p:cNvPr id="13" name="Teksto vietos rezervavimo ženklas 3">
            <a:extLst>
              <a:ext uri="{FF2B5EF4-FFF2-40B4-BE49-F238E27FC236}">
                <a16:creationId xmlns:a16="http://schemas.microsoft.com/office/drawing/2014/main" id="{7DB3818E-AC06-4F91-997F-7FBE52CC32EB}"/>
              </a:ext>
            </a:extLst>
          </p:cNvPr>
          <p:cNvSpPr>
            <a:spLocks noGrp="1"/>
          </p:cNvSpPr>
          <p:nvPr>
            <p:ph type="body" sz="half" idx="18" hasCustomPrompt="1"/>
          </p:nvPr>
        </p:nvSpPr>
        <p:spPr>
          <a:xfrm>
            <a:off x="6529963" y="2636930"/>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arcu</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fermentum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ornare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bibendum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suscipit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est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commodo</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rhoncus</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arcu</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fermentum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ornare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bibendum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suscipit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est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commodo</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rhoncus</a:t>
            </a:r>
            <a:r>
              <a:rPr lang="lt-LT" sz="1333" dirty="0">
                <a:solidFill>
                  <a:schemeClr val="bg1"/>
                </a:solidFill>
                <a:latin typeface="Public Sans Medium" pitchFamily="2" charset="-70"/>
              </a:rPr>
              <a:t>.</a:t>
            </a:r>
          </a:p>
        </p:txBody>
      </p:sp>
    </p:spTree>
    <p:extLst>
      <p:ext uri="{BB962C8B-B14F-4D97-AF65-F5344CB8AC3E}">
        <p14:creationId xmlns:p14="http://schemas.microsoft.com/office/powerpoint/2010/main" val="34655358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1.10">
    <p:bg>
      <p:bgPr>
        <a:solidFill>
          <a:schemeClr val="bg1"/>
        </a:solid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B2F4CBC5-D477-4046-AE70-0D5220324EF1}"/>
              </a:ext>
            </a:extLst>
          </p:cNvPr>
          <p:cNvSpPr/>
          <p:nvPr userDrawn="1"/>
        </p:nvSpPr>
        <p:spPr>
          <a:xfrm>
            <a:off x="6096001" y="431734"/>
            <a:ext cx="5709819" cy="5988952"/>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4" name="Paveikslėlio vietos rezervavimo ženklas 3">
            <a:extLst>
              <a:ext uri="{FF2B5EF4-FFF2-40B4-BE49-F238E27FC236}">
                <a16:creationId xmlns:a16="http://schemas.microsoft.com/office/drawing/2014/main" id="{620AF5CB-A81F-4929-B72F-925792743382}"/>
              </a:ext>
            </a:extLst>
          </p:cNvPr>
          <p:cNvSpPr>
            <a:spLocks noGrp="1"/>
          </p:cNvSpPr>
          <p:nvPr>
            <p:ph type="pic" sz="quarter" idx="10"/>
          </p:nvPr>
        </p:nvSpPr>
        <p:spPr>
          <a:xfrm>
            <a:off x="6096001" y="437315"/>
            <a:ext cx="5709775" cy="5983371"/>
          </a:xfrm>
          <a:prstGeom prst="rect">
            <a:avLst/>
          </a:prstGeom>
        </p:spPr>
        <p:txBody>
          <a:bodyPr/>
          <a:lstStyle/>
          <a:p>
            <a:endParaRPr lang="lt-LT"/>
          </a:p>
        </p:txBody>
      </p:sp>
      <p:sp>
        <p:nvSpPr>
          <p:cNvPr id="5" name="Teksto vietos rezervavimo ženklas 3">
            <a:extLst>
              <a:ext uri="{FF2B5EF4-FFF2-40B4-BE49-F238E27FC236}">
                <a16:creationId xmlns:a16="http://schemas.microsoft.com/office/drawing/2014/main" id="{CB395D5D-B511-4608-A060-FF603FF2EC02}"/>
              </a:ext>
            </a:extLst>
          </p:cNvPr>
          <p:cNvSpPr>
            <a:spLocks noGrp="1"/>
          </p:cNvSpPr>
          <p:nvPr>
            <p:ph type="body" sz="half" idx="11" hasCustomPrompt="1"/>
          </p:nvPr>
        </p:nvSpPr>
        <p:spPr>
          <a:xfrm>
            <a:off x="641899" y="3479591"/>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6" name="Teksto vietos rezervavimo ženklas 3">
            <a:extLst>
              <a:ext uri="{FF2B5EF4-FFF2-40B4-BE49-F238E27FC236}">
                <a16:creationId xmlns:a16="http://schemas.microsoft.com/office/drawing/2014/main" id="{3E8349D7-11A8-4018-8CFC-0BFCDADC87A4}"/>
              </a:ext>
            </a:extLst>
          </p:cNvPr>
          <p:cNvSpPr>
            <a:spLocks noGrp="1"/>
          </p:cNvSpPr>
          <p:nvPr>
            <p:ph type="body" sz="half" idx="12" hasCustomPrompt="1"/>
          </p:nvPr>
        </p:nvSpPr>
        <p:spPr>
          <a:xfrm>
            <a:off x="641899" y="4325050"/>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7" name="Teksto vietos rezervavimo ženklas 3">
            <a:extLst>
              <a:ext uri="{FF2B5EF4-FFF2-40B4-BE49-F238E27FC236}">
                <a16:creationId xmlns:a16="http://schemas.microsoft.com/office/drawing/2014/main" id="{69B6A77F-0FA6-4DA7-9806-91A5027636BC}"/>
              </a:ext>
            </a:extLst>
          </p:cNvPr>
          <p:cNvSpPr>
            <a:spLocks noGrp="1"/>
          </p:cNvSpPr>
          <p:nvPr>
            <p:ph type="body" sz="half" idx="14" hasCustomPrompt="1"/>
          </p:nvPr>
        </p:nvSpPr>
        <p:spPr>
          <a:xfrm>
            <a:off x="641899" y="2636930"/>
            <a:ext cx="5200402" cy="808673"/>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8" name="Teksto vietos rezervavimo ženklas 3">
            <a:extLst>
              <a:ext uri="{FF2B5EF4-FFF2-40B4-BE49-F238E27FC236}">
                <a16:creationId xmlns:a16="http://schemas.microsoft.com/office/drawing/2014/main" id="{A8638540-15E3-4758-A9A5-453304A6DC89}"/>
              </a:ext>
            </a:extLst>
          </p:cNvPr>
          <p:cNvSpPr>
            <a:spLocks noGrp="1"/>
          </p:cNvSpPr>
          <p:nvPr>
            <p:ph type="body" sz="half" idx="15"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Tree>
    <p:extLst>
      <p:ext uri="{BB962C8B-B14F-4D97-AF65-F5344CB8AC3E}">
        <p14:creationId xmlns:p14="http://schemas.microsoft.com/office/powerpoint/2010/main" val="21084783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slide 1.11">
    <p:bg>
      <p:bgPr>
        <a:solidFill>
          <a:schemeClr val="bg1"/>
        </a:solidFill>
        <a:effectLst/>
      </p:bgPr>
    </p:bg>
    <p:spTree>
      <p:nvGrpSpPr>
        <p:cNvPr id="1" name=""/>
        <p:cNvGrpSpPr/>
        <p:nvPr/>
      </p:nvGrpSpPr>
      <p:grpSpPr>
        <a:xfrm>
          <a:off x="0" y="0"/>
          <a:ext cx="0" cy="0"/>
          <a:chOff x="0" y="0"/>
          <a:chExt cx="0" cy="0"/>
        </a:xfrm>
      </p:grpSpPr>
      <p:sp>
        <p:nvSpPr>
          <p:cNvPr id="13" name="Teksto vietos rezervavimo ženklas 3">
            <a:extLst>
              <a:ext uri="{FF2B5EF4-FFF2-40B4-BE49-F238E27FC236}">
                <a16:creationId xmlns:a16="http://schemas.microsoft.com/office/drawing/2014/main" id="{19B0E671-7886-46B8-8EF3-4A381952C60D}"/>
              </a:ext>
            </a:extLst>
          </p:cNvPr>
          <p:cNvSpPr>
            <a:spLocks noGrp="1"/>
          </p:cNvSpPr>
          <p:nvPr>
            <p:ph type="body" sz="half" idx="20" hasCustomPrompt="1"/>
          </p:nvPr>
        </p:nvSpPr>
        <p:spPr>
          <a:xfrm>
            <a:off x="6339187" y="3044766"/>
            <a:ext cx="5237078" cy="1864679"/>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nec</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risus</a:t>
            </a:r>
            <a:r>
              <a:rPr lang="lt-LT" sz="1333" dirty="0">
                <a:solidFill>
                  <a:srgbClr val="091A5A"/>
                </a:solidFill>
                <a:latin typeface="Public Sans Medium" pitchFamily="2" charset="-70"/>
              </a:rPr>
              <a:t> justo </a:t>
            </a:r>
            <a:r>
              <a:rPr lang="lt-LT" sz="1333" dirty="0" err="1">
                <a:solidFill>
                  <a:srgbClr val="091A5A"/>
                </a:solidFill>
                <a:latin typeface="Public Sans Medium" pitchFamily="2" charset="-70"/>
              </a:rPr>
              <a:t>proin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metus,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a:t>
            </a:r>
          </a:p>
          <a:p>
            <a:endParaRPr lang="lt-LT" sz="1333" dirty="0">
              <a:solidFill>
                <a:srgbClr val="091A5A"/>
              </a:solidFill>
              <a:latin typeface="Public Sans Medium" pitchFamily="2" charset="-70"/>
            </a:endParaRPr>
          </a:p>
          <a:p>
            <a:r>
              <a:rPr lang="lt-LT" sz="1333" dirty="0">
                <a:solidFill>
                  <a:srgbClr val="091A5A"/>
                </a:solidFill>
                <a:latin typeface="Public Sans Medium" pitchFamily="2" charset="-70"/>
              </a:rPr>
              <a:t>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eget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porttitor</a:t>
            </a:r>
            <a:r>
              <a:rPr lang="lt-LT" sz="1333" dirty="0">
                <a:solidFill>
                  <a:srgbClr val="091A5A"/>
                </a:solidFill>
                <a:latin typeface="Public Sans Medium" pitchFamily="2" charset="-70"/>
              </a:rPr>
              <a:t>.</a:t>
            </a:r>
          </a:p>
        </p:txBody>
      </p:sp>
      <p:sp>
        <p:nvSpPr>
          <p:cNvPr id="12" name="Teksto vietos rezervavimo ženklas 3">
            <a:extLst>
              <a:ext uri="{FF2B5EF4-FFF2-40B4-BE49-F238E27FC236}">
                <a16:creationId xmlns:a16="http://schemas.microsoft.com/office/drawing/2014/main" id="{13C31C82-3E45-49AE-822D-B4A30C55A739}"/>
              </a:ext>
            </a:extLst>
          </p:cNvPr>
          <p:cNvSpPr>
            <a:spLocks noGrp="1"/>
          </p:cNvSpPr>
          <p:nvPr>
            <p:ph type="body" sz="half" idx="19" hasCustomPrompt="1"/>
          </p:nvPr>
        </p:nvSpPr>
        <p:spPr>
          <a:xfrm>
            <a:off x="6339187" y="2665246"/>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6" name="Teksto vietos rezervavimo ženklas 3">
            <a:extLst>
              <a:ext uri="{FF2B5EF4-FFF2-40B4-BE49-F238E27FC236}">
                <a16:creationId xmlns:a16="http://schemas.microsoft.com/office/drawing/2014/main" id="{EE5F9434-5A0A-424F-900F-BB9A068F312E}"/>
              </a:ext>
            </a:extLst>
          </p:cNvPr>
          <p:cNvSpPr>
            <a:spLocks noGrp="1"/>
          </p:cNvSpPr>
          <p:nvPr>
            <p:ph type="body" sz="half" idx="17" hasCustomPrompt="1"/>
          </p:nvPr>
        </p:nvSpPr>
        <p:spPr>
          <a:xfrm>
            <a:off x="615735" y="2665246"/>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7" name="Teksto vietos rezervavimo ženklas 3">
            <a:extLst>
              <a:ext uri="{FF2B5EF4-FFF2-40B4-BE49-F238E27FC236}">
                <a16:creationId xmlns:a16="http://schemas.microsoft.com/office/drawing/2014/main" id="{822C733E-C0AF-4AD8-9327-E193E4E12A64}"/>
              </a:ext>
            </a:extLst>
          </p:cNvPr>
          <p:cNvSpPr>
            <a:spLocks noGrp="1"/>
          </p:cNvSpPr>
          <p:nvPr>
            <p:ph type="body" sz="half" idx="18" hasCustomPrompt="1"/>
          </p:nvPr>
        </p:nvSpPr>
        <p:spPr>
          <a:xfrm>
            <a:off x="615735" y="3044766"/>
            <a:ext cx="5237078" cy="1864679"/>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nec</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risus</a:t>
            </a:r>
            <a:r>
              <a:rPr lang="lt-LT" sz="1333" dirty="0">
                <a:solidFill>
                  <a:srgbClr val="091A5A"/>
                </a:solidFill>
                <a:latin typeface="Public Sans Medium" pitchFamily="2" charset="-70"/>
              </a:rPr>
              <a:t> justo </a:t>
            </a:r>
            <a:r>
              <a:rPr lang="lt-LT" sz="1333" dirty="0" err="1">
                <a:solidFill>
                  <a:srgbClr val="091A5A"/>
                </a:solidFill>
                <a:latin typeface="Public Sans Medium" pitchFamily="2" charset="-70"/>
              </a:rPr>
              <a:t>proin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metus,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a:t>
            </a:r>
          </a:p>
          <a:p>
            <a:endParaRPr lang="lt-LT" sz="1333" dirty="0">
              <a:solidFill>
                <a:srgbClr val="091A5A"/>
              </a:solidFill>
              <a:latin typeface="Public Sans Medium" pitchFamily="2" charset="-70"/>
            </a:endParaRPr>
          </a:p>
          <a:p>
            <a:r>
              <a:rPr lang="lt-LT" sz="1333" dirty="0">
                <a:solidFill>
                  <a:srgbClr val="091A5A"/>
                </a:solidFill>
                <a:latin typeface="Public Sans Medium" pitchFamily="2" charset="-70"/>
              </a:rPr>
              <a:t>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eget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porttitor</a:t>
            </a:r>
            <a:r>
              <a:rPr lang="lt-LT" sz="1333" dirty="0">
                <a:solidFill>
                  <a:srgbClr val="091A5A"/>
                </a:solidFill>
                <a:latin typeface="Public Sans Medium" pitchFamily="2" charset="-70"/>
              </a:rPr>
              <a:t>.</a:t>
            </a:r>
          </a:p>
        </p:txBody>
      </p:sp>
      <p:sp>
        <p:nvSpPr>
          <p:cNvPr id="2" name="Teksto vietos rezervavimo ženklas 3">
            <a:extLst>
              <a:ext uri="{FF2B5EF4-FFF2-40B4-BE49-F238E27FC236}">
                <a16:creationId xmlns:a16="http://schemas.microsoft.com/office/drawing/2014/main" id="{90E6A631-611F-418B-8E4F-4032BC3B5F1C}"/>
              </a:ext>
            </a:extLst>
          </p:cNvPr>
          <p:cNvSpPr>
            <a:spLocks noGrp="1"/>
          </p:cNvSpPr>
          <p:nvPr>
            <p:ph type="body" sz="half" idx="15"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Tree>
    <p:extLst>
      <p:ext uri="{BB962C8B-B14F-4D97-AF65-F5344CB8AC3E}">
        <p14:creationId xmlns:p14="http://schemas.microsoft.com/office/powerpoint/2010/main" val="13134672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slide 1.12">
    <p:bg>
      <p:bgPr>
        <a:solidFill>
          <a:srgbClr val="091A5A"/>
        </a:solidFill>
        <a:effectLst/>
      </p:bgPr>
    </p:bg>
    <p:spTree>
      <p:nvGrpSpPr>
        <p:cNvPr id="1" name=""/>
        <p:cNvGrpSpPr/>
        <p:nvPr/>
      </p:nvGrpSpPr>
      <p:grpSpPr>
        <a:xfrm>
          <a:off x="0" y="0"/>
          <a:ext cx="0" cy="0"/>
          <a:chOff x="0" y="0"/>
          <a:chExt cx="0" cy="0"/>
        </a:xfrm>
      </p:grpSpPr>
      <p:sp>
        <p:nvSpPr>
          <p:cNvPr id="3" name="Teksto vietos rezervavimo ženklas 3">
            <a:extLst>
              <a:ext uri="{FF2B5EF4-FFF2-40B4-BE49-F238E27FC236}">
                <a16:creationId xmlns:a16="http://schemas.microsoft.com/office/drawing/2014/main" id="{54F864F9-BA5E-427D-94D6-54B09DD8E040}"/>
              </a:ext>
            </a:extLst>
          </p:cNvPr>
          <p:cNvSpPr>
            <a:spLocks noGrp="1"/>
          </p:cNvSpPr>
          <p:nvPr>
            <p:ph type="body" sz="half" idx="20" hasCustomPrompt="1"/>
          </p:nvPr>
        </p:nvSpPr>
        <p:spPr>
          <a:xfrm>
            <a:off x="6339187" y="3044766"/>
            <a:ext cx="5237078" cy="954595"/>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nec</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risus</a:t>
            </a:r>
            <a:r>
              <a:rPr lang="lt-LT" sz="1333" dirty="0">
                <a:solidFill>
                  <a:srgbClr val="091A5A"/>
                </a:solidFill>
                <a:latin typeface="Public Sans Medium" pitchFamily="2" charset="-70"/>
              </a:rPr>
              <a:t> justo </a:t>
            </a:r>
            <a:r>
              <a:rPr lang="lt-LT" sz="1333" dirty="0" err="1">
                <a:solidFill>
                  <a:srgbClr val="091A5A"/>
                </a:solidFill>
                <a:latin typeface="Public Sans Medium" pitchFamily="2" charset="-70"/>
              </a:rPr>
              <a:t>proin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metus,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a:t>
            </a:r>
          </a:p>
          <a:p>
            <a:endParaRPr lang="lt-LT" sz="1333" dirty="0">
              <a:solidFill>
                <a:srgbClr val="091A5A"/>
              </a:solidFill>
              <a:latin typeface="Public Sans Medium" pitchFamily="2" charset="-70"/>
            </a:endParaRPr>
          </a:p>
        </p:txBody>
      </p:sp>
      <p:sp>
        <p:nvSpPr>
          <p:cNvPr id="4" name="Teksto vietos rezervavimo ženklas 3">
            <a:extLst>
              <a:ext uri="{FF2B5EF4-FFF2-40B4-BE49-F238E27FC236}">
                <a16:creationId xmlns:a16="http://schemas.microsoft.com/office/drawing/2014/main" id="{890412CA-CBE4-4608-BD3E-B367856D1BD3}"/>
              </a:ext>
            </a:extLst>
          </p:cNvPr>
          <p:cNvSpPr>
            <a:spLocks noGrp="1"/>
          </p:cNvSpPr>
          <p:nvPr>
            <p:ph type="body" sz="half" idx="19" hasCustomPrompt="1"/>
          </p:nvPr>
        </p:nvSpPr>
        <p:spPr>
          <a:xfrm>
            <a:off x="6339187" y="2665246"/>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5" name="Teksto vietos rezervavimo ženklas 3">
            <a:extLst>
              <a:ext uri="{FF2B5EF4-FFF2-40B4-BE49-F238E27FC236}">
                <a16:creationId xmlns:a16="http://schemas.microsoft.com/office/drawing/2014/main" id="{F02D0414-4DB1-4FF7-8612-A79BF2E31873}"/>
              </a:ext>
            </a:extLst>
          </p:cNvPr>
          <p:cNvSpPr>
            <a:spLocks noGrp="1"/>
          </p:cNvSpPr>
          <p:nvPr>
            <p:ph type="body" sz="half" idx="17" hasCustomPrompt="1"/>
          </p:nvPr>
        </p:nvSpPr>
        <p:spPr>
          <a:xfrm>
            <a:off x="615735" y="2665246"/>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6" name="Teksto vietos rezervavimo ženklas 3">
            <a:extLst>
              <a:ext uri="{FF2B5EF4-FFF2-40B4-BE49-F238E27FC236}">
                <a16:creationId xmlns:a16="http://schemas.microsoft.com/office/drawing/2014/main" id="{0856918B-AE0D-4458-9324-A72907877B29}"/>
              </a:ext>
            </a:extLst>
          </p:cNvPr>
          <p:cNvSpPr>
            <a:spLocks noGrp="1"/>
          </p:cNvSpPr>
          <p:nvPr>
            <p:ph type="body" sz="half" idx="18" hasCustomPrompt="1"/>
          </p:nvPr>
        </p:nvSpPr>
        <p:spPr>
          <a:xfrm>
            <a:off x="615735" y="3044766"/>
            <a:ext cx="5237078" cy="954595"/>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nec</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risus</a:t>
            </a:r>
            <a:r>
              <a:rPr lang="lt-LT" sz="1333" dirty="0">
                <a:solidFill>
                  <a:srgbClr val="091A5A"/>
                </a:solidFill>
                <a:latin typeface="Public Sans Medium" pitchFamily="2" charset="-70"/>
              </a:rPr>
              <a:t> justo </a:t>
            </a:r>
            <a:r>
              <a:rPr lang="lt-LT" sz="1333" dirty="0" err="1">
                <a:solidFill>
                  <a:srgbClr val="091A5A"/>
                </a:solidFill>
                <a:latin typeface="Public Sans Medium" pitchFamily="2" charset="-70"/>
              </a:rPr>
              <a:t>proin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metus,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a:t>
            </a:r>
          </a:p>
          <a:p>
            <a:endParaRPr lang="lt-LT" sz="1333" dirty="0">
              <a:solidFill>
                <a:srgbClr val="091A5A"/>
              </a:solidFill>
              <a:latin typeface="Public Sans Medium" pitchFamily="2" charset="-70"/>
            </a:endParaRPr>
          </a:p>
        </p:txBody>
      </p:sp>
      <p:sp>
        <p:nvSpPr>
          <p:cNvPr id="7" name="Teksto vietos rezervavimo ženklas 3">
            <a:extLst>
              <a:ext uri="{FF2B5EF4-FFF2-40B4-BE49-F238E27FC236}">
                <a16:creationId xmlns:a16="http://schemas.microsoft.com/office/drawing/2014/main" id="{2C4723F8-E7E7-4D8D-97E4-12552FABAB3F}"/>
              </a:ext>
            </a:extLst>
          </p:cNvPr>
          <p:cNvSpPr>
            <a:spLocks noGrp="1"/>
          </p:cNvSpPr>
          <p:nvPr>
            <p:ph type="body" sz="half" idx="21" hasCustomPrompt="1"/>
          </p:nvPr>
        </p:nvSpPr>
        <p:spPr>
          <a:xfrm>
            <a:off x="6339187" y="4799531"/>
            <a:ext cx="5237078" cy="954595"/>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nec</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risus</a:t>
            </a:r>
            <a:r>
              <a:rPr lang="lt-LT" sz="1333" dirty="0">
                <a:solidFill>
                  <a:srgbClr val="091A5A"/>
                </a:solidFill>
                <a:latin typeface="Public Sans Medium" pitchFamily="2" charset="-70"/>
              </a:rPr>
              <a:t> justo </a:t>
            </a:r>
            <a:r>
              <a:rPr lang="lt-LT" sz="1333" dirty="0" err="1">
                <a:solidFill>
                  <a:srgbClr val="091A5A"/>
                </a:solidFill>
                <a:latin typeface="Public Sans Medium" pitchFamily="2" charset="-70"/>
              </a:rPr>
              <a:t>proin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metus,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a:t>
            </a:r>
          </a:p>
          <a:p>
            <a:endParaRPr lang="lt-LT" sz="1333" dirty="0">
              <a:solidFill>
                <a:srgbClr val="091A5A"/>
              </a:solidFill>
              <a:latin typeface="Public Sans Medium" pitchFamily="2" charset="-70"/>
            </a:endParaRPr>
          </a:p>
        </p:txBody>
      </p:sp>
      <p:sp>
        <p:nvSpPr>
          <p:cNvPr id="8" name="Teksto vietos rezervavimo ženklas 3">
            <a:extLst>
              <a:ext uri="{FF2B5EF4-FFF2-40B4-BE49-F238E27FC236}">
                <a16:creationId xmlns:a16="http://schemas.microsoft.com/office/drawing/2014/main" id="{084DFFB6-C59E-407C-898C-09C43E8D05F0}"/>
              </a:ext>
            </a:extLst>
          </p:cNvPr>
          <p:cNvSpPr>
            <a:spLocks noGrp="1"/>
          </p:cNvSpPr>
          <p:nvPr>
            <p:ph type="body" sz="half" idx="22" hasCustomPrompt="1"/>
          </p:nvPr>
        </p:nvSpPr>
        <p:spPr>
          <a:xfrm>
            <a:off x="6339187" y="4420011"/>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9" name="Teksto vietos rezervavimo ženklas 3">
            <a:extLst>
              <a:ext uri="{FF2B5EF4-FFF2-40B4-BE49-F238E27FC236}">
                <a16:creationId xmlns:a16="http://schemas.microsoft.com/office/drawing/2014/main" id="{76C3829C-373C-4F62-9A70-8A34E8F0A99B}"/>
              </a:ext>
            </a:extLst>
          </p:cNvPr>
          <p:cNvSpPr>
            <a:spLocks noGrp="1"/>
          </p:cNvSpPr>
          <p:nvPr>
            <p:ph type="body" sz="half" idx="23" hasCustomPrompt="1"/>
          </p:nvPr>
        </p:nvSpPr>
        <p:spPr>
          <a:xfrm>
            <a:off x="615735" y="4420011"/>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10" name="Teksto vietos rezervavimo ženklas 3">
            <a:extLst>
              <a:ext uri="{FF2B5EF4-FFF2-40B4-BE49-F238E27FC236}">
                <a16:creationId xmlns:a16="http://schemas.microsoft.com/office/drawing/2014/main" id="{8E61FEB3-E6F7-45AE-B6AB-59AEFC04FF08}"/>
              </a:ext>
            </a:extLst>
          </p:cNvPr>
          <p:cNvSpPr>
            <a:spLocks noGrp="1"/>
          </p:cNvSpPr>
          <p:nvPr>
            <p:ph type="body" sz="half" idx="24" hasCustomPrompt="1"/>
          </p:nvPr>
        </p:nvSpPr>
        <p:spPr>
          <a:xfrm>
            <a:off x="615735" y="4799531"/>
            <a:ext cx="5237078" cy="954595"/>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nec</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risus</a:t>
            </a:r>
            <a:r>
              <a:rPr lang="lt-LT" sz="1333" dirty="0">
                <a:solidFill>
                  <a:srgbClr val="091A5A"/>
                </a:solidFill>
                <a:latin typeface="Public Sans Medium" pitchFamily="2" charset="-70"/>
              </a:rPr>
              <a:t> justo </a:t>
            </a:r>
            <a:r>
              <a:rPr lang="lt-LT" sz="1333" dirty="0" err="1">
                <a:solidFill>
                  <a:srgbClr val="091A5A"/>
                </a:solidFill>
                <a:latin typeface="Public Sans Medium" pitchFamily="2" charset="-70"/>
              </a:rPr>
              <a:t>proin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metus,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a:t>
            </a:r>
          </a:p>
          <a:p>
            <a:endParaRPr lang="lt-LT" sz="1333" dirty="0">
              <a:solidFill>
                <a:srgbClr val="091A5A"/>
              </a:solidFill>
              <a:latin typeface="Public Sans Medium" pitchFamily="2" charset="-70"/>
            </a:endParaRPr>
          </a:p>
        </p:txBody>
      </p:sp>
      <p:sp>
        <p:nvSpPr>
          <p:cNvPr id="11" name="Teksto vietos rezervavimo ženklas 3">
            <a:extLst>
              <a:ext uri="{FF2B5EF4-FFF2-40B4-BE49-F238E27FC236}">
                <a16:creationId xmlns:a16="http://schemas.microsoft.com/office/drawing/2014/main" id="{6C635B67-C40B-4737-9313-4BF61B1C39A1}"/>
              </a:ext>
            </a:extLst>
          </p:cNvPr>
          <p:cNvSpPr>
            <a:spLocks noGrp="1"/>
          </p:cNvSpPr>
          <p:nvPr>
            <p:ph type="body" sz="half" idx="10" hasCustomPrompt="1"/>
          </p:nvPr>
        </p:nvSpPr>
        <p:spPr>
          <a:xfrm>
            <a:off x="388207" y="1043780"/>
            <a:ext cx="5734230" cy="926678"/>
          </a:xfrm>
          <a:prstGeom prst="rect">
            <a:avLst/>
          </a:prstGeom>
        </p:spPr>
        <p:txBody>
          <a:bodyPr/>
          <a:lstStyle>
            <a:lvl1pPr marL="0" indent="0">
              <a:lnSpc>
                <a:spcPct val="100000"/>
              </a:lnSpc>
              <a:buNone/>
              <a:defRPr sz="24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err="1"/>
              <a:t>Sed</a:t>
            </a:r>
            <a:r>
              <a:rPr lang="en-GB" dirty="0"/>
              <a:t> </a:t>
            </a:r>
            <a:r>
              <a:rPr lang="en-GB" dirty="0" err="1"/>
              <a:t>arcu</a:t>
            </a:r>
            <a:r>
              <a:rPr lang="en-GB" dirty="0"/>
              <a:t> fermentum </a:t>
            </a:r>
            <a:r>
              <a:rPr lang="en-GB" dirty="0" err="1"/>
              <a:t>ornare</a:t>
            </a:r>
            <a:r>
              <a:rPr lang="en-GB" dirty="0"/>
              <a:t> </a:t>
            </a:r>
          </a:p>
          <a:p>
            <a:pPr lvl="0"/>
            <a:r>
              <a:rPr lang="en-GB" dirty="0" err="1"/>
              <a:t>bibendum</a:t>
            </a:r>
            <a:r>
              <a:rPr lang="en-GB" dirty="0"/>
              <a:t> </a:t>
            </a:r>
            <a:r>
              <a:rPr lang="en-GB" dirty="0" err="1"/>
              <a:t>suscipit</a:t>
            </a:r>
            <a:endParaRPr lang="lt-LT" dirty="0"/>
          </a:p>
        </p:txBody>
      </p:sp>
    </p:spTree>
    <p:extLst>
      <p:ext uri="{BB962C8B-B14F-4D97-AF65-F5344CB8AC3E}">
        <p14:creationId xmlns:p14="http://schemas.microsoft.com/office/powerpoint/2010/main" val="3713466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ta 1">
    <p:spTree>
      <p:nvGrpSpPr>
        <p:cNvPr id="1" name=""/>
        <p:cNvGrpSpPr/>
        <p:nvPr/>
      </p:nvGrpSpPr>
      <p:grpSpPr>
        <a:xfrm>
          <a:off x="0" y="0"/>
          <a:ext cx="0" cy="0"/>
          <a:chOff x="0" y="0"/>
          <a:chExt cx="0" cy="0"/>
        </a:xfrm>
      </p:grpSpPr>
      <p:sp>
        <p:nvSpPr>
          <p:cNvPr id="5" name="Title 1"/>
          <p:cNvSpPr>
            <a:spLocks noGrp="1"/>
          </p:cNvSpPr>
          <p:nvPr>
            <p:ph type="title"/>
          </p:nvPr>
        </p:nvSpPr>
        <p:spPr>
          <a:xfrm>
            <a:off x="756227" y="755793"/>
            <a:ext cx="5332846" cy="3761509"/>
          </a:xfrm>
        </p:spPr>
        <p:txBody>
          <a:bodyPr/>
          <a:lstStyle/>
          <a:p>
            <a:r>
              <a:rPr lang="en-US"/>
              <a:t>Click to edit Master title style</a:t>
            </a:r>
          </a:p>
        </p:txBody>
      </p:sp>
      <p:sp>
        <p:nvSpPr>
          <p:cNvPr id="7" name="Text Placeholder 8"/>
          <p:cNvSpPr>
            <a:spLocks noGrp="1"/>
          </p:cNvSpPr>
          <p:nvPr>
            <p:ph type="body" sz="quarter" idx="13"/>
          </p:nvPr>
        </p:nvSpPr>
        <p:spPr>
          <a:xfrm>
            <a:off x="6490277" y="2636548"/>
            <a:ext cx="4918075" cy="3574618"/>
          </a:xfrm>
        </p:spPr>
        <p:txBody>
          <a:bodyPr/>
          <a:lstStyle/>
          <a:p>
            <a:pPr lvl="0"/>
            <a:r>
              <a:rPr lang="en-US"/>
              <a:t>Click to edit Master text styles</a:t>
            </a:r>
          </a:p>
        </p:txBody>
      </p:sp>
    </p:spTree>
    <p:extLst>
      <p:ext uri="{BB962C8B-B14F-4D97-AF65-F5344CB8AC3E}">
        <p14:creationId xmlns:p14="http://schemas.microsoft.com/office/powerpoint/2010/main" val="14441136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1.13">
    <p:bg>
      <p:bgPr>
        <a:solidFill>
          <a:srgbClr val="0D0598"/>
        </a:solidFill>
        <a:effectLst/>
      </p:bgPr>
    </p:bg>
    <p:spTree>
      <p:nvGrpSpPr>
        <p:cNvPr id="1" name=""/>
        <p:cNvGrpSpPr/>
        <p:nvPr/>
      </p:nvGrpSpPr>
      <p:grpSpPr>
        <a:xfrm>
          <a:off x="0" y="0"/>
          <a:ext cx="0" cy="0"/>
          <a:chOff x="0" y="0"/>
          <a:chExt cx="0" cy="0"/>
        </a:xfrm>
      </p:grpSpPr>
      <p:sp>
        <p:nvSpPr>
          <p:cNvPr id="15" name="Teksto vietos rezervavimo ženklas 3">
            <a:extLst>
              <a:ext uri="{FF2B5EF4-FFF2-40B4-BE49-F238E27FC236}">
                <a16:creationId xmlns:a16="http://schemas.microsoft.com/office/drawing/2014/main" id="{70034F10-83FD-4F7D-8518-0F8313A59364}"/>
              </a:ext>
            </a:extLst>
          </p:cNvPr>
          <p:cNvSpPr>
            <a:spLocks noGrp="1"/>
          </p:cNvSpPr>
          <p:nvPr>
            <p:ph type="body" sz="half" idx="10" hasCustomPrompt="1"/>
          </p:nvPr>
        </p:nvSpPr>
        <p:spPr>
          <a:xfrm>
            <a:off x="388207" y="1043780"/>
            <a:ext cx="5734230" cy="926678"/>
          </a:xfrm>
          <a:prstGeom prst="rect">
            <a:avLst/>
          </a:prstGeom>
        </p:spPr>
        <p:txBody>
          <a:bodyPr/>
          <a:lstStyle>
            <a:lvl1pPr marL="0" indent="0">
              <a:lnSpc>
                <a:spcPct val="100000"/>
              </a:lnSpc>
              <a:buNone/>
              <a:defRPr sz="24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err="1"/>
              <a:t>Sed</a:t>
            </a:r>
            <a:r>
              <a:rPr lang="en-GB" dirty="0"/>
              <a:t> </a:t>
            </a:r>
            <a:r>
              <a:rPr lang="en-GB" dirty="0" err="1"/>
              <a:t>arcu</a:t>
            </a:r>
            <a:r>
              <a:rPr lang="en-GB" dirty="0"/>
              <a:t> fermentum </a:t>
            </a:r>
            <a:r>
              <a:rPr lang="en-GB" dirty="0" err="1"/>
              <a:t>ornare</a:t>
            </a:r>
            <a:r>
              <a:rPr lang="en-GB" dirty="0"/>
              <a:t> </a:t>
            </a:r>
          </a:p>
          <a:p>
            <a:pPr lvl="0"/>
            <a:r>
              <a:rPr lang="en-GB" dirty="0" err="1"/>
              <a:t>bibendum</a:t>
            </a:r>
            <a:r>
              <a:rPr lang="en-GB" dirty="0"/>
              <a:t> </a:t>
            </a:r>
            <a:r>
              <a:rPr lang="en-GB" dirty="0" err="1"/>
              <a:t>suscipit</a:t>
            </a:r>
            <a:endParaRPr lang="lt-LT" dirty="0"/>
          </a:p>
        </p:txBody>
      </p:sp>
      <p:sp>
        <p:nvSpPr>
          <p:cNvPr id="3" name="Teksto vietos rezervavimo ženklas 3">
            <a:extLst>
              <a:ext uri="{FF2B5EF4-FFF2-40B4-BE49-F238E27FC236}">
                <a16:creationId xmlns:a16="http://schemas.microsoft.com/office/drawing/2014/main" id="{54980CE3-5E6E-4743-BD71-8511BBE0435D}"/>
              </a:ext>
            </a:extLst>
          </p:cNvPr>
          <p:cNvSpPr>
            <a:spLocks noGrp="1"/>
          </p:cNvSpPr>
          <p:nvPr>
            <p:ph type="body" sz="half" idx="20" hasCustomPrompt="1"/>
          </p:nvPr>
        </p:nvSpPr>
        <p:spPr>
          <a:xfrm>
            <a:off x="6339187" y="3044766"/>
            <a:ext cx="5237078" cy="954595"/>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nec</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risus</a:t>
            </a:r>
            <a:r>
              <a:rPr lang="lt-LT" sz="1333" dirty="0">
                <a:solidFill>
                  <a:srgbClr val="091A5A"/>
                </a:solidFill>
                <a:latin typeface="Public Sans Medium" pitchFamily="2" charset="-70"/>
              </a:rPr>
              <a:t> justo </a:t>
            </a:r>
            <a:r>
              <a:rPr lang="lt-LT" sz="1333" dirty="0" err="1">
                <a:solidFill>
                  <a:srgbClr val="091A5A"/>
                </a:solidFill>
                <a:latin typeface="Public Sans Medium" pitchFamily="2" charset="-70"/>
              </a:rPr>
              <a:t>proin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metus,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a:t>
            </a:r>
          </a:p>
          <a:p>
            <a:endParaRPr lang="lt-LT" sz="1333" dirty="0">
              <a:solidFill>
                <a:srgbClr val="091A5A"/>
              </a:solidFill>
              <a:latin typeface="Public Sans Medium" pitchFamily="2" charset="-70"/>
            </a:endParaRPr>
          </a:p>
        </p:txBody>
      </p:sp>
      <p:sp>
        <p:nvSpPr>
          <p:cNvPr id="4" name="Teksto vietos rezervavimo ženklas 3">
            <a:extLst>
              <a:ext uri="{FF2B5EF4-FFF2-40B4-BE49-F238E27FC236}">
                <a16:creationId xmlns:a16="http://schemas.microsoft.com/office/drawing/2014/main" id="{B10A3570-50EF-472D-B114-4C6908713947}"/>
              </a:ext>
            </a:extLst>
          </p:cNvPr>
          <p:cNvSpPr>
            <a:spLocks noGrp="1"/>
          </p:cNvSpPr>
          <p:nvPr>
            <p:ph type="body" sz="half" idx="19" hasCustomPrompt="1"/>
          </p:nvPr>
        </p:nvSpPr>
        <p:spPr>
          <a:xfrm>
            <a:off x="6339187" y="2665246"/>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6" name="Teksto vietos rezervavimo ženklas 3">
            <a:extLst>
              <a:ext uri="{FF2B5EF4-FFF2-40B4-BE49-F238E27FC236}">
                <a16:creationId xmlns:a16="http://schemas.microsoft.com/office/drawing/2014/main" id="{3261C815-F33C-4356-9738-CC14D2B3047D}"/>
              </a:ext>
            </a:extLst>
          </p:cNvPr>
          <p:cNvSpPr>
            <a:spLocks noGrp="1"/>
          </p:cNvSpPr>
          <p:nvPr>
            <p:ph type="body" sz="half" idx="18" hasCustomPrompt="1"/>
          </p:nvPr>
        </p:nvSpPr>
        <p:spPr>
          <a:xfrm>
            <a:off x="615735" y="3044766"/>
            <a:ext cx="5237078" cy="954595"/>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nec</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risus</a:t>
            </a:r>
            <a:r>
              <a:rPr lang="lt-LT" sz="1333" dirty="0">
                <a:solidFill>
                  <a:srgbClr val="091A5A"/>
                </a:solidFill>
                <a:latin typeface="Public Sans Medium" pitchFamily="2" charset="-70"/>
              </a:rPr>
              <a:t> justo </a:t>
            </a:r>
            <a:r>
              <a:rPr lang="lt-LT" sz="1333" dirty="0" err="1">
                <a:solidFill>
                  <a:srgbClr val="091A5A"/>
                </a:solidFill>
                <a:latin typeface="Public Sans Medium" pitchFamily="2" charset="-70"/>
              </a:rPr>
              <a:t>proin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metus,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a:t>
            </a:r>
          </a:p>
          <a:p>
            <a:endParaRPr lang="lt-LT" sz="1333" dirty="0">
              <a:solidFill>
                <a:srgbClr val="091A5A"/>
              </a:solidFill>
              <a:latin typeface="Public Sans Medium" pitchFamily="2" charset="-70"/>
            </a:endParaRPr>
          </a:p>
        </p:txBody>
      </p:sp>
      <p:sp>
        <p:nvSpPr>
          <p:cNvPr id="7" name="Teksto vietos rezervavimo ženklas 3">
            <a:extLst>
              <a:ext uri="{FF2B5EF4-FFF2-40B4-BE49-F238E27FC236}">
                <a16:creationId xmlns:a16="http://schemas.microsoft.com/office/drawing/2014/main" id="{8C00642F-D1F2-4831-9FD9-9687501CF85A}"/>
              </a:ext>
            </a:extLst>
          </p:cNvPr>
          <p:cNvSpPr>
            <a:spLocks noGrp="1"/>
          </p:cNvSpPr>
          <p:nvPr>
            <p:ph type="body" sz="half" idx="21" hasCustomPrompt="1"/>
          </p:nvPr>
        </p:nvSpPr>
        <p:spPr>
          <a:xfrm>
            <a:off x="6339187" y="4799531"/>
            <a:ext cx="5237078" cy="954595"/>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nec</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risus</a:t>
            </a:r>
            <a:r>
              <a:rPr lang="lt-LT" sz="1333" dirty="0">
                <a:solidFill>
                  <a:srgbClr val="091A5A"/>
                </a:solidFill>
                <a:latin typeface="Public Sans Medium" pitchFamily="2" charset="-70"/>
              </a:rPr>
              <a:t> justo </a:t>
            </a:r>
            <a:r>
              <a:rPr lang="lt-LT" sz="1333" dirty="0" err="1">
                <a:solidFill>
                  <a:srgbClr val="091A5A"/>
                </a:solidFill>
                <a:latin typeface="Public Sans Medium" pitchFamily="2" charset="-70"/>
              </a:rPr>
              <a:t>proin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metus,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a:t>
            </a:r>
          </a:p>
          <a:p>
            <a:endParaRPr lang="lt-LT" sz="1333" dirty="0">
              <a:solidFill>
                <a:srgbClr val="091A5A"/>
              </a:solidFill>
              <a:latin typeface="Public Sans Medium" pitchFamily="2" charset="-70"/>
            </a:endParaRPr>
          </a:p>
        </p:txBody>
      </p:sp>
      <p:sp>
        <p:nvSpPr>
          <p:cNvPr id="8" name="Teksto vietos rezervavimo ženklas 3">
            <a:extLst>
              <a:ext uri="{FF2B5EF4-FFF2-40B4-BE49-F238E27FC236}">
                <a16:creationId xmlns:a16="http://schemas.microsoft.com/office/drawing/2014/main" id="{6006612B-4B30-4610-8277-9E264EC366ED}"/>
              </a:ext>
            </a:extLst>
          </p:cNvPr>
          <p:cNvSpPr>
            <a:spLocks noGrp="1"/>
          </p:cNvSpPr>
          <p:nvPr>
            <p:ph type="body" sz="half" idx="22" hasCustomPrompt="1"/>
          </p:nvPr>
        </p:nvSpPr>
        <p:spPr>
          <a:xfrm>
            <a:off x="6339187" y="4420011"/>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9" name="Teksto vietos rezervavimo ženklas 3">
            <a:extLst>
              <a:ext uri="{FF2B5EF4-FFF2-40B4-BE49-F238E27FC236}">
                <a16:creationId xmlns:a16="http://schemas.microsoft.com/office/drawing/2014/main" id="{91BEC7E7-2B30-459F-85D7-307BAE54B57E}"/>
              </a:ext>
            </a:extLst>
          </p:cNvPr>
          <p:cNvSpPr>
            <a:spLocks noGrp="1"/>
          </p:cNvSpPr>
          <p:nvPr>
            <p:ph type="body" sz="half" idx="23" hasCustomPrompt="1"/>
          </p:nvPr>
        </p:nvSpPr>
        <p:spPr>
          <a:xfrm>
            <a:off x="615735" y="4420011"/>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10" name="Teksto vietos rezervavimo ženklas 3">
            <a:extLst>
              <a:ext uri="{FF2B5EF4-FFF2-40B4-BE49-F238E27FC236}">
                <a16:creationId xmlns:a16="http://schemas.microsoft.com/office/drawing/2014/main" id="{A861DEFB-93BB-4EE9-AA2A-4333AB2D9611}"/>
              </a:ext>
            </a:extLst>
          </p:cNvPr>
          <p:cNvSpPr>
            <a:spLocks noGrp="1"/>
          </p:cNvSpPr>
          <p:nvPr>
            <p:ph type="body" sz="half" idx="24" hasCustomPrompt="1"/>
          </p:nvPr>
        </p:nvSpPr>
        <p:spPr>
          <a:xfrm>
            <a:off x="615735" y="4799531"/>
            <a:ext cx="5237078" cy="954595"/>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nec</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risus</a:t>
            </a:r>
            <a:r>
              <a:rPr lang="lt-LT" sz="1333" dirty="0">
                <a:solidFill>
                  <a:srgbClr val="091A5A"/>
                </a:solidFill>
                <a:latin typeface="Public Sans Medium" pitchFamily="2" charset="-70"/>
              </a:rPr>
              <a:t> justo </a:t>
            </a:r>
            <a:r>
              <a:rPr lang="lt-LT" sz="1333" dirty="0" err="1">
                <a:solidFill>
                  <a:srgbClr val="091A5A"/>
                </a:solidFill>
                <a:latin typeface="Public Sans Medium" pitchFamily="2" charset="-70"/>
              </a:rPr>
              <a:t>proin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metus,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a:t>
            </a:r>
          </a:p>
          <a:p>
            <a:endParaRPr lang="lt-LT" sz="1333" dirty="0">
              <a:solidFill>
                <a:srgbClr val="091A5A"/>
              </a:solidFill>
              <a:latin typeface="Public Sans Medium" pitchFamily="2" charset="-70"/>
            </a:endParaRPr>
          </a:p>
        </p:txBody>
      </p:sp>
      <p:sp>
        <p:nvSpPr>
          <p:cNvPr id="14" name="Teksto vietos rezervavimo ženklas 3">
            <a:extLst>
              <a:ext uri="{FF2B5EF4-FFF2-40B4-BE49-F238E27FC236}">
                <a16:creationId xmlns:a16="http://schemas.microsoft.com/office/drawing/2014/main" id="{05D4E72A-6CB1-4E4A-A21B-4F1B27928C1D}"/>
              </a:ext>
            </a:extLst>
          </p:cNvPr>
          <p:cNvSpPr>
            <a:spLocks noGrp="1"/>
          </p:cNvSpPr>
          <p:nvPr>
            <p:ph type="body" sz="half" idx="25" hasCustomPrompt="1"/>
          </p:nvPr>
        </p:nvSpPr>
        <p:spPr>
          <a:xfrm>
            <a:off x="615735" y="2665246"/>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Tree>
    <p:extLst>
      <p:ext uri="{BB962C8B-B14F-4D97-AF65-F5344CB8AC3E}">
        <p14:creationId xmlns:p14="http://schemas.microsoft.com/office/powerpoint/2010/main" val="8072838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1.14">
    <p:bg>
      <p:bgPr>
        <a:solidFill>
          <a:schemeClr val="bg1"/>
        </a:solid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6D0B3127-0770-47AC-91BF-C36D4C682CB5}"/>
              </a:ext>
            </a:extLst>
          </p:cNvPr>
          <p:cNvSpPr>
            <a:spLocks noGrp="1"/>
          </p:cNvSpPr>
          <p:nvPr>
            <p:ph type="body" sz="half" idx="20" hasCustomPrompt="1"/>
          </p:nvPr>
        </p:nvSpPr>
        <p:spPr>
          <a:xfrm>
            <a:off x="6339187" y="3044766"/>
            <a:ext cx="5405119" cy="445282"/>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p>
        </p:txBody>
      </p:sp>
      <p:sp>
        <p:nvSpPr>
          <p:cNvPr id="3" name="Teksto vietos rezervavimo ženklas 3">
            <a:extLst>
              <a:ext uri="{FF2B5EF4-FFF2-40B4-BE49-F238E27FC236}">
                <a16:creationId xmlns:a16="http://schemas.microsoft.com/office/drawing/2014/main" id="{4F22C4D1-C503-46D9-876C-747CF46AAE39}"/>
              </a:ext>
            </a:extLst>
          </p:cNvPr>
          <p:cNvSpPr>
            <a:spLocks noGrp="1"/>
          </p:cNvSpPr>
          <p:nvPr>
            <p:ph type="body" sz="half" idx="19" hasCustomPrompt="1"/>
          </p:nvPr>
        </p:nvSpPr>
        <p:spPr>
          <a:xfrm>
            <a:off x="6339187" y="2665246"/>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4" name="Teksto vietos rezervavimo ženklas 3">
            <a:extLst>
              <a:ext uri="{FF2B5EF4-FFF2-40B4-BE49-F238E27FC236}">
                <a16:creationId xmlns:a16="http://schemas.microsoft.com/office/drawing/2014/main" id="{2061E213-5E92-4A62-9604-124D9A5B9A2F}"/>
              </a:ext>
            </a:extLst>
          </p:cNvPr>
          <p:cNvSpPr>
            <a:spLocks noGrp="1"/>
          </p:cNvSpPr>
          <p:nvPr>
            <p:ph type="body" sz="half" idx="17" hasCustomPrompt="1"/>
          </p:nvPr>
        </p:nvSpPr>
        <p:spPr>
          <a:xfrm>
            <a:off x="615735" y="2665246"/>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5" name="Teksto vietos rezervavimo ženklas 3">
            <a:extLst>
              <a:ext uri="{FF2B5EF4-FFF2-40B4-BE49-F238E27FC236}">
                <a16:creationId xmlns:a16="http://schemas.microsoft.com/office/drawing/2014/main" id="{5DA9DA19-2E4E-4049-9E07-D90CAC95C252}"/>
              </a:ext>
            </a:extLst>
          </p:cNvPr>
          <p:cNvSpPr>
            <a:spLocks noGrp="1"/>
          </p:cNvSpPr>
          <p:nvPr>
            <p:ph type="body" sz="half" idx="18" hasCustomPrompt="1"/>
          </p:nvPr>
        </p:nvSpPr>
        <p:spPr>
          <a:xfrm>
            <a:off x="615735" y="3044766"/>
            <a:ext cx="5405119" cy="445282"/>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6" name="Teksto vietos rezervavimo ženklas 3">
            <a:extLst>
              <a:ext uri="{FF2B5EF4-FFF2-40B4-BE49-F238E27FC236}">
                <a16:creationId xmlns:a16="http://schemas.microsoft.com/office/drawing/2014/main" id="{C1D8DF25-B17F-4FA6-BE0F-11038CB96ABB}"/>
              </a:ext>
            </a:extLst>
          </p:cNvPr>
          <p:cNvSpPr>
            <a:spLocks noGrp="1"/>
          </p:cNvSpPr>
          <p:nvPr>
            <p:ph type="body" sz="half" idx="15"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7" name="Teksto vietos rezervavimo ženklas 3">
            <a:extLst>
              <a:ext uri="{FF2B5EF4-FFF2-40B4-BE49-F238E27FC236}">
                <a16:creationId xmlns:a16="http://schemas.microsoft.com/office/drawing/2014/main" id="{13D890FD-7F91-4B47-94E2-F4206D1577ED}"/>
              </a:ext>
            </a:extLst>
          </p:cNvPr>
          <p:cNvSpPr>
            <a:spLocks noGrp="1"/>
          </p:cNvSpPr>
          <p:nvPr>
            <p:ph type="body" sz="half" idx="21" hasCustomPrompt="1"/>
          </p:nvPr>
        </p:nvSpPr>
        <p:spPr>
          <a:xfrm>
            <a:off x="6339187" y="4308672"/>
            <a:ext cx="5405119" cy="445282"/>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p>
        </p:txBody>
      </p:sp>
      <p:sp>
        <p:nvSpPr>
          <p:cNvPr id="8" name="Teksto vietos rezervavimo ženklas 3">
            <a:extLst>
              <a:ext uri="{FF2B5EF4-FFF2-40B4-BE49-F238E27FC236}">
                <a16:creationId xmlns:a16="http://schemas.microsoft.com/office/drawing/2014/main" id="{33E7DF37-7E37-4B4F-91B1-151D818C43C1}"/>
              </a:ext>
            </a:extLst>
          </p:cNvPr>
          <p:cNvSpPr>
            <a:spLocks noGrp="1"/>
          </p:cNvSpPr>
          <p:nvPr>
            <p:ph type="body" sz="half" idx="22" hasCustomPrompt="1"/>
          </p:nvPr>
        </p:nvSpPr>
        <p:spPr>
          <a:xfrm>
            <a:off x="6339187" y="3929152"/>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9" name="Teksto vietos rezervavimo ženklas 3">
            <a:extLst>
              <a:ext uri="{FF2B5EF4-FFF2-40B4-BE49-F238E27FC236}">
                <a16:creationId xmlns:a16="http://schemas.microsoft.com/office/drawing/2014/main" id="{CD2550E7-5AC1-4756-9CF8-A4882F2D55A4}"/>
              </a:ext>
            </a:extLst>
          </p:cNvPr>
          <p:cNvSpPr>
            <a:spLocks noGrp="1"/>
          </p:cNvSpPr>
          <p:nvPr>
            <p:ph type="body" sz="half" idx="23" hasCustomPrompt="1"/>
          </p:nvPr>
        </p:nvSpPr>
        <p:spPr>
          <a:xfrm>
            <a:off x="615735" y="3929152"/>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10" name="Teksto vietos rezervavimo ženklas 3">
            <a:extLst>
              <a:ext uri="{FF2B5EF4-FFF2-40B4-BE49-F238E27FC236}">
                <a16:creationId xmlns:a16="http://schemas.microsoft.com/office/drawing/2014/main" id="{BC74C291-8807-458A-8313-15C75486BE3C}"/>
              </a:ext>
            </a:extLst>
          </p:cNvPr>
          <p:cNvSpPr>
            <a:spLocks noGrp="1"/>
          </p:cNvSpPr>
          <p:nvPr>
            <p:ph type="body" sz="half" idx="24" hasCustomPrompt="1"/>
          </p:nvPr>
        </p:nvSpPr>
        <p:spPr>
          <a:xfrm>
            <a:off x="615735" y="4308672"/>
            <a:ext cx="5405119" cy="445282"/>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11" name="Teksto vietos rezervavimo ženklas 3">
            <a:extLst>
              <a:ext uri="{FF2B5EF4-FFF2-40B4-BE49-F238E27FC236}">
                <a16:creationId xmlns:a16="http://schemas.microsoft.com/office/drawing/2014/main" id="{D4491F25-CA76-4D9E-855F-C444CB0F4CFB}"/>
              </a:ext>
            </a:extLst>
          </p:cNvPr>
          <p:cNvSpPr>
            <a:spLocks noGrp="1"/>
          </p:cNvSpPr>
          <p:nvPr>
            <p:ph type="body" sz="half" idx="25" hasCustomPrompt="1"/>
          </p:nvPr>
        </p:nvSpPr>
        <p:spPr>
          <a:xfrm>
            <a:off x="6339187" y="5566532"/>
            <a:ext cx="5405119" cy="445282"/>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p>
        </p:txBody>
      </p:sp>
      <p:sp>
        <p:nvSpPr>
          <p:cNvPr id="12" name="Teksto vietos rezervavimo ženklas 3">
            <a:extLst>
              <a:ext uri="{FF2B5EF4-FFF2-40B4-BE49-F238E27FC236}">
                <a16:creationId xmlns:a16="http://schemas.microsoft.com/office/drawing/2014/main" id="{90B3319A-BF16-4BBC-A463-ED8B1F5D2A2B}"/>
              </a:ext>
            </a:extLst>
          </p:cNvPr>
          <p:cNvSpPr>
            <a:spLocks noGrp="1"/>
          </p:cNvSpPr>
          <p:nvPr>
            <p:ph type="body" sz="half" idx="26" hasCustomPrompt="1"/>
          </p:nvPr>
        </p:nvSpPr>
        <p:spPr>
          <a:xfrm>
            <a:off x="6339187" y="5187012"/>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13" name="Teksto vietos rezervavimo ženklas 3">
            <a:extLst>
              <a:ext uri="{FF2B5EF4-FFF2-40B4-BE49-F238E27FC236}">
                <a16:creationId xmlns:a16="http://schemas.microsoft.com/office/drawing/2014/main" id="{7C1AF554-0AB4-4316-9A4D-C5750E75FFFB}"/>
              </a:ext>
            </a:extLst>
          </p:cNvPr>
          <p:cNvSpPr>
            <a:spLocks noGrp="1"/>
          </p:cNvSpPr>
          <p:nvPr>
            <p:ph type="body" sz="half" idx="27" hasCustomPrompt="1"/>
          </p:nvPr>
        </p:nvSpPr>
        <p:spPr>
          <a:xfrm>
            <a:off x="615735" y="5187012"/>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14" name="Teksto vietos rezervavimo ženklas 3">
            <a:extLst>
              <a:ext uri="{FF2B5EF4-FFF2-40B4-BE49-F238E27FC236}">
                <a16:creationId xmlns:a16="http://schemas.microsoft.com/office/drawing/2014/main" id="{E4591722-99BA-4D9C-AC20-F20948630CC0}"/>
              </a:ext>
            </a:extLst>
          </p:cNvPr>
          <p:cNvSpPr>
            <a:spLocks noGrp="1"/>
          </p:cNvSpPr>
          <p:nvPr>
            <p:ph type="body" sz="half" idx="28" hasCustomPrompt="1"/>
          </p:nvPr>
        </p:nvSpPr>
        <p:spPr>
          <a:xfrm>
            <a:off x="615735" y="5566532"/>
            <a:ext cx="5405119" cy="445282"/>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Tree>
    <p:extLst>
      <p:ext uri="{BB962C8B-B14F-4D97-AF65-F5344CB8AC3E}">
        <p14:creationId xmlns:p14="http://schemas.microsoft.com/office/powerpoint/2010/main" val="29834142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insertion 1.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aveikslėlio vietos rezervavimo ženklas 9">
            <a:extLst>
              <a:ext uri="{FF2B5EF4-FFF2-40B4-BE49-F238E27FC236}">
                <a16:creationId xmlns:a16="http://schemas.microsoft.com/office/drawing/2014/main" id="{B144BF92-46E4-46A4-BDCF-549E1453F8BD}"/>
              </a:ext>
            </a:extLst>
          </p:cNvPr>
          <p:cNvSpPr>
            <a:spLocks noGrp="1"/>
          </p:cNvSpPr>
          <p:nvPr>
            <p:ph type="pic" sz="quarter" idx="10"/>
          </p:nvPr>
        </p:nvSpPr>
        <p:spPr>
          <a:xfrm>
            <a:off x="-1" y="1"/>
            <a:ext cx="12192001" cy="6857999"/>
          </a:xfrm>
          <a:prstGeom prst="rect">
            <a:avLst/>
          </a:prstGeom>
        </p:spPr>
        <p:txBody>
          <a:bodyPr/>
          <a:lstStyle/>
          <a:p>
            <a:endParaRPr lang="lt-LT" dirty="0"/>
          </a:p>
        </p:txBody>
      </p:sp>
    </p:spTree>
    <p:extLst>
      <p:ext uri="{BB962C8B-B14F-4D97-AF65-F5344CB8AC3E}">
        <p14:creationId xmlns:p14="http://schemas.microsoft.com/office/powerpoint/2010/main" val="17232047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insertion 1.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Paveikslėlio vietos rezervavimo ženklas 9">
            <a:extLst>
              <a:ext uri="{FF2B5EF4-FFF2-40B4-BE49-F238E27FC236}">
                <a16:creationId xmlns:a16="http://schemas.microsoft.com/office/drawing/2014/main" id="{4BDA034B-39AD-41A5-B7C1-5FB085ED97EC}"/>
              </a:ext>
            </a:extLst>
          </p:cNvPr>
          <p:cNvSpPr>
            <a:spLocks noGrp="1"/>
          </p:cNvSpPr>
          <p:nvPr>
            <p:ph type="pic" sz="quarter" idx="10"/>
          </p:nvPr>
        </p:nvSpPr>
        <p:spPr>
          <a:xfrm>
            <a:off x="1" y="1"/>
            <a:ext cx="12191999" cy="6857999"/>
          </a:xfrm>
          <a:prstGeom prst="rect">
            <a:avLst/>
          </a:prstGeom>
        </p:spPr>
        <p:txBody>
          <a:bodyPr/>
          <a:lstStyle/>
          <a:p>
            <a:endParaRPr lang="lt-LT" dirty="0"/>
          </a:p>
        </p:txBody>
      </p:sp>
    </p:spTree>
    <p:extLst>
      <p:ext uri="{BB962C8B-B14F-4D97-AF65-F5344CB8AC3E}">
        <p14:creationId xmlns:p14="http://schemas.microsoft.com/office/powerpoint/2010/main" val="27443462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intro 2.1">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1EA7966F-0A45-4B28-B0E0-0E9214F40338}"/>
              </a:ext>
            </a:extLst>
          </p:cNvPr>
          <p:cNvSpPr/>
          <p:nvPr userDrawn="1"/>
        </p:nvSpPr>
        <p:spPr>
          <a:xfrm>
            <a:off x="0" y="0"/>
            <a:ext cx="12192000" cy="6858000"/>
          </a:xfrm>
          <a:prstGeom prst="rect">
            <a:avLst/>
          </a:prstGeom>
          <a:solidFill>
            <a:srgbClr val="091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5" name="Teksto vietos rezervavimo ženklas 3">
            <a:extLst>
              <a:ext uri="{FF2B5EF4-FFF2-40B4-BE49-F238E27FC236}">
                <a16:creationId xmlns:a16="http://schemas.microsoft.com/office/drawing/2014/main" id="{2AAE33E0-9886-4838-908B-1885EAA07021}"/>
              </a:ext>
            </a:extLst>
          </p:cNvPr>
          <p:cNvSpPr>
            <a:spLocks noGrp="1"/>
          </p:cNvSpPr>
          <p:nvPr>
            <p:ph type="body" sz="half" idx="2" hasCustomPrompt="1"/>
          </p:nvPr>
        </p:nvSpPr>
        <p:spPr>
          <a:xfrm>
            <a:off x="5917906" y="2849097"/>
            <a:ext cx="5820777" cy="2074013"/>
          </a:xfrm>
          <a:prstGeom prst="rect">
            <a:avLst/>
          </a:prstGeom>
        </p:spPr>
        <p:txBody>
          <a:bodyPr/>
          <a:lstStyle>
            <a:lvl1pPr marL="0" indent="0">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Paantraštė </a:t>
            </a:r>
          </a:p>
        </p:txBody>
      </p:sp>
      <p:cxnSp>
        <p:nvCxnSpPr>
          <p:cNvPr id="3" name="Tiesioji jungtis 2">
            <a:extLst>
              <a:ext uri="{FF2B5EF4-FFF2-40B4-BE49-F238E27FC236}">
                <a16:creationId xmlns:a16="http://schemas.microsoft.com/office/drawing/2014/main" id="{83C2FE98-2204-4152-AE74-4BEB4AB1FB67}"/>
              </a:ext>
            </a:extLst>
          </p:cNvPr>
          <p:cNvCxnSpPr>
            <a:cxnSpLocks/>
          </p:cNvCxnSpPr>
          <p:nvPr userDrawn="1"/>
        </p:nvCxnSpPr>
        <p:spPr>
          <a:xfrm>
            <a:off x="5993360" y="2664135"/>
            <a:ext cx="574532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7080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intro 2.2">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1EA7966F-0A45-4B28-B0E0-0E9214F40338}"/>
              </a:ext>
            </a:extLst>
          </p:cNvPr>
          <p:cNvSpPr/>
          <p:nvPr userDrawn="1"/>
        </p:nvSpPr>
        <p:spPr>
          <a:xfrm>
            <a:off x="0" y="0"/>
            <a:ext cx="12192000" cy="6858000"/>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cxnSp>
        <p:nvCxnSpPr>
          <p:cNvPr id="3" name="Tiesioji jungtis 2">
            <a:extLst>
              <a:ext uri="{FF2B5EF4-FFF2-40B4-BE49-F238E27FC236}">
                <a16:creationId xmlns:a16="http://schemas.microsoft.com/office/drawing/2014/main" id="{83C2FE98-2204-4152-AE74-4BEB4AB1FB67}"/>
              </a:ext>
            </a:extLst>
          </p:cNvPr>
          <p:cNvCxnSpPr>
            <a:cxnSpLocks/>
          </p:cNvCxnSpPr>
          <p:nvPr userDrawn="1"/>
        </p:nvCxnSpPr>
        <p:spPr>
          <a:xfrm>
            <a:off x="5993360" y="2664135"/>
            <a:ext cx="5745323" cy="0"/>
          </a:xfrm>
          <a:prstGeom prst="line">
            <a:avLst/>
          </a:prstGeom>
          <a:ln w="25400">
            <a:solidFill>
              <a:srgbClr val="091A5A"/>
            </a:solidFill>
          </a:ln>
        </p:spPr>
        <p:style>
          <a:lnRef idx="1">
            <a:schemeClr val="accent1"/>
          </a:lnRef>
          <a:fillRef idx="0">
            <a:schemeClr val="accent1"/>
          </a:fillRef>
          <a:effectRef idx="0">
            <a:schemeClr val="accent1"/>
          </a:effectRef>
          <a:fontRef idx="minor">
            <a:schemeClr val="tx1"/>
          </a:fontRef>
        </p:style>
      </p:cxnSp>
      <p:sp>
        <p:nvSpPr>
          <p:cNvPr id="4" name="Teksto vietos rezervavimo ženklas 3">
            <a:extLst>
              <a:ext uri="{FF2B5EF4-FFF2-40B4-BE49-F238E27FC236}">
                <a16:creationId xmlns:a16="http://schemas.microsoft.com/office/drawing/2014/main" id="{A1A925B5-6EA9-41BC-AD40-B0B937AF1AD5}"/>
              </a:ext>
            </a:extLst>
          </p:cNvPr>
          <p:cNvSpPr>
            <a:spLocks noGrp="1"/>
          </p:cNvSpPr>
          <p:nvPr>
            <p:ph type="body" sz="half" idx="2" hasCustomPrompt="1"/>
          </p:nvPr>
        </p:nvSpPr>
        <p:spPr>
          <a:xfrm>
            <a:off x="5917906" y="2849097"/>
            <a:ext cx="5820777" cy="2074013"/>
          </a:xfrm>
          <a:prstGeom prst="rect">
            <a:avLst/>
          </a:prstGeom>
        </p:spPr>
        <p:txBody>
          <a:bodyPr/>
          <a:lstStyle>
            <a:lvl1pPr marL="0" indent="0">
              <a:buNone/>
              <a:defRPr sz="36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Paantraštė </a:t>
            </a:r>
          </a:p>
        </p:txBody>
      </p:sp>
    </p:spTree>
    <p:extLst>
      <p:ext uri="{BB962C8B-B14F-4D97-AF65-F5344CB8AC3E}">
        <p14:creationId xmlns:p14="http://schemas.microsoft.com/office/powerpoint/2010/main" val="20603747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ta visualization 1.1">
    <p:spTree>
      <p:nvGrpSpPr>
        <p:cNvPr id="1" name=""/>
        <p:cNvGrpSpPr/>
        <p:nvPr/>
      </p:nvGrpSpPr>
      <p:grpSpPr>
        <a:xfrm>
          <a:off x="0" y="0"/>
          <a:ext cx="0" cy="0"/>
          <a:chOff x="0" y="0"/>
          <a:chExt cx="0" cy="0"/>
        </a:xfrm>
      </p:grpSpPr>
      <p:pic>
        <p:nvPicPr>
          <p:cNvPr id="5" name="Grafinis elementas 4">
            <a:extLst>
              <a:ext uri="{FF2B5EF4-FFF2-40B4-BE49-F238E27FC236}">
                <a16:creationId xmlns:a16="http://schemas.microsoft.com/office/drawing/2014/main" id="{E48E025A-7430-4BDB-B187-C334C578A84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96000" y="444961"/>
            <a:ext cx="5709433" cy="5968079"/>
          </a:xfrm>
          <a:prstGeom prst="rect">
            <a:avLst/>
          </a:prstGeom>
        </p:spPr>
      </p:pic>
      <p:sp>
        <p:nvSpPr>
          <p:cNvPr id="3" name="Teksto vietos rezervavimo ženklas 3">
            <a:extLst>
              <a:ext uri="{FF2B5EF4-FFF2-40B4-BE49-F238E27FC236}">
                <a16:creationId xmlns:a16="http://schemas.microsoft.com/office/drawing/2014/main" id="{296F2F70-40E5-443C-9CF3-7CB21F330EA7}"/>
              </a:ext>
            </a:extLst>
          </p:cNvPr>
          <p:cNvSpPr>
            <a:spLocks noGrp="1"/>
          </p:cNvSpPr>
          <p:nvPr>
            <p:ph type="body" sz="half" idx="2" hasCustomPrompt="1"/>
          </p:nvPr>
        </p:nvSpPr>
        <p:spPr>
          <a:xfrm>
            <a:off x="388205" y="2613363"/>
            <a:ext cx="5598197" cy="3097624"/>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p>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r>
              <a:rPr lang="en-US" sz="1333" dirty="0">
                <a:solidFill>
                  <a:srgbClr val="091A5A"/>
                </a:solidFill>
                <a:latin typeface="Public Sans Medium" pitchFamily="2" charset="-70"/>
              </a:rPr>
              <a:t>Dolor </a:t>
            </a:r>
            <a:r>
              <a:rPr lang="en-US" sz="1333" dirty="0" err="1">
                <a:solidFill>
                  <a:srgbClr val="091A5A"/>
                </a:solidFill>
                <a:latin typeface="Public Sans Medium" pitchFamily="2" charset="-70"/>
              </a:rPr>
              <a:t>nec</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ornare</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risus</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justo</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proin</a:t>
            </a:r>
            <a:r>
              <a:rPr lang="en-US" sz="1333" dirty="0">
                <a:solidFill>
                  <a:srgbClr val="091A5A"/>
                </a:solidFill>
                <a:latin typeface="Public Sans Medium" pitchFamily="2" charset="-70"/>
              </a:rPr>
              <a:t> in </a:t>
            </a:r>
            <a:r>
              <a:rPr lang="en-US" sz="1333" dirty="0" err="1">
                <a:solidFill>
                  <a:srgbClr val="091A5A"/>
                </a:solidFill>
                <a:latin typeface="Public Sans Medium" pitchFamily="2" charset="-70"/>
              </a:rPr>
              <a:t>metus</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consectetur</a:t>
            </a:r>
            <a:r>
              <a:rPr lang="en-US" sz="1333" dirty="0">
                <a:solidFill>
                  <a:srgbClr val="091A5A"/>
                </a:solidFill>
                <a:latin typeface="Public Sans Medium" pitchFamily="2" charset="-70"/>
              </a:rPr>
              <a:t>.</a:t>
            </a:r>
          </a:p>
          <a:p>
            <a:r>
              <a:rPr lang="lt-LT" sz="1333" dirty="0">
                <a:solidFill>
                  <a:srgbClr val="091A5A"/>
                </a:solidFill>
                <a:latin typeface="Public Sans Medium" pitchFamily="2" charset="-70"/>
              </a:rPr>
              <a:t>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eget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porttitor</a:t>
            </a:r>
            <a:r>
              <a:rPr lang="lt-LT" sz="1333" dirty="0">
                <a:solidFill>
                  <a:srgbClr val="091A5A"/>
                </a:solidFill>
                <a:latin typeface="Public Sans Medium" pitchFamily="2" charset="-70"/>
              </a:rPr>
              <a:t>.</a:t>
            </a:r>
          </a:p>
        </p:txBody>
      </p:sp>
      <p:sp>
        <p:nvSpPr>
          <p:cNvPr id="4" name="Teksto vietos rezervavimo ženklas 3">
            <a:extLst>
              <a:ext uri="{FF2B5EF4-FFF2-40B4-BE49-F238E27FC236}">
                <a16:creationId xmlns:a16="http://schemas.microsoft.com/office/drawing/2014/main" id="{134A38D6-AEDC-4AF2-8B39-CE343F944884}"/>
              </a:ext>
            </a:extLst>
          </p:cNvPr>
          <p:cNvSpPr>
            <a:spLocks noGrp="1"/>
          </p:cNvSpPr>
          <p:nvPr>
            <p:ph type="body" sz="half" idx="10"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6" name="Teksto vietos rezervavimo ženklas 3">
            <a:extLst>
              <a:ext uri="{FF2B5EF4-FFF2-40B4-BE49-F238E27FC236}">
                <a16:creationId xmlns:a16="http://schemas.microsoft.com/office/drawing/2014/main" id="{2FE4071F-3387-4AC1-A49A-E272CDC3A30D}"/>
              </a:ext>
            </a:extLst>
          </p:cNvPr>
          <p:cNvSpPr>
            <a:spLocks noGrp="1"/>
          </p:cNvSpPr>
          <p:nvPr>
            <p:ph type="body" sz="half" idx="17" hasCustomPrompt="1"/>
          </p:nvPr>
        </p:nvSpPr>
        <p:spPr>
          <a:xfrm>
            <a:off x="388206" y="1978806"/>
            <a:ext cx="861999" cy="292210"/>
          </a:xfrm>
          <a:prstGeom prst="rect">
            <a:avLst/>
          </a:prstGeom>
        </p:spPr>
        <p:txBody>
          <a:bodyPr/>
          <a:lstStyle>
            <a:lvl1pPr marL="0" indent="0" algn="l">
              <a:buNone/>
              <a:defRPr sz="933">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SUBHEAD</a:t>
            </a:r>
          </a:p>
        </p:txBody>
      </p:sp>
      <p:sp>
        <p:nvSpPr>
          <p:cNvPr id="17" name="Teksto vietos rezervavimo ženklas 9">
            <a:extLst>
              <a:ext uri="{FF2B5EF4-FFF2-40B4-BE49-F238E27FC236}">
                <a16:creationId xmlns:a16="http://schemas.microsoft.com/office/drawing/2014/main" id="{994B4146-34BF-4127-91F9-3003D6D26B6B}"/>
              </a:ext>
            </a:extLst>
          </p:cNvPr>
          <p:cNvSpPr>
            <a:spLocks noGrp="1"/>
          </p:cNvSpPr>
          <p:nvPr>
            <p:ph type="body" sz="half" idx="18" hasCustomPrompt="1"/>
          </p:nvPr>
        </p:nvSpPr>
        <p:spPr>
          <a:xfrm>
            <a:off x="7731363" y="1447749"/>
            <a:ext cx="2360058" cy="434990"/>
          </a:xfrm>
          <a:prstGeom prst="rect">
            <a:avLst/>
          </a:prstGeom>
        </p:spPr>
        <p:txBody>
          <a:bodyPr/>
          <a:lstStyle>
            <a:lvl1pPr marL="0" indent="0" algn="ctr">
              <a:buNone/>
              <a:defRPr sz="3200">
                <a:solidFill>
                  <a:schemeClr val="bg1"/>
                </a:solidFill>
                <a:latin typeface="Public Sans SemiBold" pitchFamily="2" charset="-70"/>
              </a:defRPr>
            </a:lvl1pPr>
          </a:lstStyle>
          <a:p>
            <a:r>
              <a:rPr lang="lt-LT" dirty="0"/>
              <a:t>100,000</a:t>
            </a:r>
          </a:p>
        </p:txBody>
      </p:sp>
      <p:sp>
        <p:nvSpPr>
          <p:cNvPr id="19" name="Teksto vietos rezervavimo ženklas 9">
            <a:extLst>
              <a:ext uri="{FF2B5EF4-FFF2-40B4-BE49-F238E27FC236}">
                <a16:creationId xmlns:a16="http://schemas.microsoft.com/office/drawing/2014/main" id="{C1EED71F-450B-4C32-AB0C-EE84C0FA4985}"/>
              </a:ext>
            </a:extLst>
          </p:cNvPr>
          <p:cNvSpPr>
            <a:spLocks noGrp="1"/>
          </p:cNvSpPr>
          <p:nvPr>
            <p:ph type="body" sz="half" idx="21" hasCustomPrompt="1"/>
          </p:nvPr>
        </p:nvSpPr>
        <p:spPr>
          <a:xfrm>
            <a:off x="7731363" y="2821006"/>
            <a:ext cx="2360057" cy="434990"/>
          </a:xfrm>
          <a:prstGeom prst="rect">
            <a:avLst/>
          </a:prstGeom>
        </p:spPr>
        <p:txBody>
          <a:bodyPr/>
          <a:lstStyle>
            <a:lvl1pPr marL="0" indent="0" algn="ctr">
              <a:buNone/>
              <a:defRPr sz="3200">
                <a:solidFill>
                  <a:schemeClr val="bg1"/>
                </a:solidFill>
                <a:latin typeface="Public Sans SemiBold" pitchFamily="2" charset="-70"/>
              </a:defRPr>
            </a:lvl1pPr>
          </a:lstStyle>
          <a:p>
            <a:r>
              <a:rPr lang="lt-LT" dirty="0"/>
              <a:t>590,000</a:t>
            </a:r>
          </a:p>
        </p:txBody>
      </p:sp>
      <p:sp>
        <p:nvSpPr>
          <p:cNvPr id="21" name="Teksto vietos rezervavimo ženklas 9">
            <a:extLst>
              <a:ext uri="{FF2B5EF4-FFF2-40B4-BE49-F238E27FC236}">
                <a16:creationId xmlns:a16="http://schemas.microsoft.com/office/drawing/2014/main" id="{12F9817C-CFED-4594-B984-FA05D1F211DB}"/>
              </a:ext>
            </a:extLst>
          </p:cNvPr>
          <p:cNvSpPr>
            <a:spLocks noGrp="1"/>
          </p:cNvSpPr>
          <p:nvPr>
            <p:ph type="body" sz="half" idx="23" hasCustomPrompt="1"/>
          </p:nvPr>
        </p:nvSpPr>
        <p:spPr>
          <a:xfrm>
            <a:off x="7731363" y="4219311"/>
            <a:ext cx="2360057" cy="434990"/>
          </a:xfrm>
          <a:prstGeom prst="rect">
            <a:avLst/>
          </a:prstGeom>
        </p:spPr>
        <p:txBody>
          <a:bodyPr/>
          <a:lstStyle>
            <a:lvl1pPr marL="0" indent="0" algn="ctr">
              <a:buNone/>
              <a:defRPr sz="3200">
                <a:solidFill>
                  <a:schemeClr val="bg1"/>
                </a:solidFill>
                <a:latin typeface="Public Sans SemiBold" pitchFamily="2" charset="-70"/>
              </a:defRPr>
            </a:lvl1pPr>
          </a:lstStyle>
          <a:p>
            <a:r>
              <a:rPr lang="lt-LT" dirty="0"/>
              <a:t>1,590,000</a:t>
            </a:r>
          </a:p>
        </p:txBody>
      </p:sp>
      <p:sp>
        <p:nvSpPr>
          <p:cNvPr id="24" name="Teksto vietos rezervavimo ženklas 9">
            <a:extLst>
              <a:ext uri="{FF2B5EF4-FFF2-40B4-BE49-F238E27FC236}">
                <a16:creationId xmlns:a16="http://schemas.microsoft.com/office/drawing/2014/main" id="{06F96112-8E99-4A53-89B9-1A118C6E3361}"/>
              </a:ext>
            </a:extLst>
          </p:cNvPr>
          <p:cNvSpPr>
            <a:spLocks noGrp="1"/>
          </p:cNvSpPr>
          <p:nvPr>
            <p:ph type="body" sz="half" idx="26" hasCustomPrompt="1"/>
          </p:nvPr>
        </p:nvSpPr>
        <p:spPr>
          <a:xfrm>
            <a:off x="7731363" y="2023280"/>
            <a:ext cx="2360058" cy="656876"/>
          </a:xfrm>
          <a:prstGeom prst="rect">
            <a:avLst/>
          </a:prstGeom>
        </p:spPr>
        <p:txBody>
          <a:bodyPr/>
          <a:lstStyle>
            <a:lvl1pPr marL="0" indent="0" algn="ctr">
              <a:buNone/>
              <a:defRPr sz="1333">
                <a:solidFill>
                  <a:schemeClr val="bg1"/>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5" name="Teksto vietos rezervavimo ženklas 9">
            <a:extLst>
              <a:ext uri="{FF2B5EF4-FFF2-40B4-BE49-F238E27FC236}">
                <a16:creationId xmlns:a16="http://schemas.microsoft.com/office/drawing/2014/main" id="{3B9AE95F-DCA4-4C67-BCCE-DE4EB53A3BA7}"/>
              </a:ext>
            </a:extLst>
          </p:cNvPr>
          <p:cNvSpPr>
            <a:spLocks noGrp="1"/>
          </p:cNvSpPr>
          <p:nvPr>
            <p:ph type="body" sz="half" idx="27" hasCustomPrompt="1"/>
          </p:nvPr>
        </p:nvSpPr>
        <p:spPr>
          <a:xfrm>
            <a:off x="7731363" y="3388736"/>
            <a:ext cx="2360058" cy="656876"/>
          </a:xfrm>
          <a:prstGeom prst="rect">
            <a:avLst/>
          </a:prstGeom>
        </p:spPr>
        <p:txBody>
          <a:bodyPr/>
          <a:lstStyle>
            <a:lvl1pPr marL="0" indent="0" algn="ctr">
              <a:buNone/>
              <a:defRPr sz="1333">
                <a:solidFill>
                  <a:schemeClr val="bg1"/>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6" name="Teksto vietos rezervavimo ženklas 9">
            <a:extLst>
              <a:ext uri="{FF2B5EF4-FFF2-40B4-BE49-F238E27FC236}">
                <a16:creationId xmlns:a16="http://schemas.microsoft.com/office/drawing/2014/main" id="{C8581EFE-E5F3-45D3-A367-7B5A57FE90D7}"/>
              </a:ext>
            </a:extLst>
          </p:cNvPr>
          <p:cNvSpPr>
            <a:spLocks noGrp="1"/>
          </p:cNvSpPr>
          <p:nvPr>
            <p:ph type="body" sz="half" idx="28" hasCustomPrompt="1"/>
          </p:nvPr>
        </p:nvSpPr>
        <p:spPr>
          <a:xfrm>
            <a:off x="7731363" y="4787041"/>
            <a:ext cx="2360058" cy="656876"/>
          </a:xfrm>
          <a:prstGeom prst="rect">
            <a:avLst/>
          </a:prstGeom>
        </p:spPr>
        <p:txBody>
          <a:bodyPr/>
          <a:lstStyle>
            <a:lvl1pPr marL="0" indent="0" algn="ctr">
              <a:buNone/>
              <a:defRPr sz="1333">
                <a:solidFill>
                  <a:schemeClr val="bg1"/>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Tree>
    <p:extLst>
      <p:ext uri="{BB962C8B-B14F-4D97-AF65-F5344CB8AC3E}">
        <p14:creationId xmlns:p14="http://schemas.microsoft.com/office/powerpoint/2010/main" val="37050903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ta visualization 1.2">
    <p:bg>
      <p:bgPr>
        <a:solidFill>
          <a:schemeClr val="bg1"/>
        </a:solid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B2F4CBC5-D477-4046-AE70-0D5220324EF1}"/>
              </a:ext>
            </a:extLst>
          </p:cNvPr>
          <p:cNvSpPr/>
          <p:nvPr userDrawn="1"/>
        </p:nvSpPr>
        <p:spPr>
          <a:xfrm>
            <a:off x="1" y="0"/>
            <a:ext cx="6095999" cy="6858000"/>
          </a:xfrm>
          <a:prstGeom prst="rect">
            <a:avLst/>
          </a:prstGeom>
          <a:solidFill>
            <a:srgbClr val="091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3" name="Teksto vietos rezervavimo ženklas 3">
            <a:extLst>
              <a:ext uri="{FF2B5EF4-FFF2-40B4-BE49-F238E27FC236}">
                <a16:creationId xmlns:a16="http://schemas.microsoft.com/office/drawing/2014/main" id="{67F999CC-077A-4439-A06E-6CF0A1B8C4FE}"/>
              </a:ext>
            </a:extLst>
          </p:cNvPr>
          <p:cNvSpPr>
            <a:spLocks noGrp="1"/>
          </p:cNvSpPr>
          <p:nvPr>
            <p:ph type="body" sz="half" idx="10" hasCustomPrompt="1"/>
          </p:nvPr>
        </p:nvSpPr>
        <p:spPr>
          <a:xfrm>
            <a:off x="388207" y="1043780"/>
            <a:ext cx="5734230" cy="926678"/>
          </a:xfrm>
          <a:prstGeom prst="rect">
            <a:avLst/>
          </a:prstGeom>
        </p:spPr>
        <p:txBody>
          <a:bodyPr/>
          <a:lstStyle>
            <a:lvl1pPr marL="0" indent="0">
              <a:lnSpc>
                <a:spcPct val="100000"/>
              </a:lnSpc>
              <a:buNone/>
              <a:defRPr sz="24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err="1"/>
              <a:t>Sed</a:t>
            </a:r>
            <a:r>
              <a:rPr lang="en-GB" dirty="0"/>
              <a:t> </a:t>
            </a:r>
            <a:r>
              <a:rPr lang="en-GB" dirty="0" err="1"/>
              <a:t>arcu</a:t>
            </a:r>
            <a:r>
              <a:rPr lang="en-GB" dirty="0"/>
              <a:t> fermentum </a:t>
            </a:r>
            <a:r>
              <a:rPr lang="en-GB" dirty="0" err="1"/>
              <a:t>ornare</a:t>
            </a:r>
            <a:r>
              <a:rPr lang="en-GB" dirty="0"/>
              <a:t> </a:t>
            </a:r>
          </a:p>
          <a:p>
            <a:pPr lvl="0"/>
            <a:r>
              <a:rPr lang="en-GB" dirty="0" err="1"/>
              <a:t>bibendum</a:t>
            </a:r>
            <a:r>
              <a:rPr lang="en-GB" dirty="0"/>
              <a:t> </a:t>
            </a:r>
            <a:r>
              <a:rPr lang="en-GB" dirty="0" err="1"/>
              <a:t>suscipit</a:t>
            </a:r>
            <a:endParaRPr lang="lt-LT" dirty="0"/>
          </a:p>
        </p:txBody>
      </p:sp>
      <p:sp>
        <p:nvSpPr>
          <p:cNvPr id="5" name="Teksto vietos rezervavimo ženklas 9">
            <a:extLst>
              <a:ext uri="{FF2B5EF4-FFF2-40B4-BE49-F238E27FC236}">
                <a16:creationId xmlns:a16="http://schemas.microsoft.com/office/drawing/2014/main" id="{2CE62514-DE88-4727-BDA0-1607CBF8583B}"/>
              </a:ext>
            </a:extLst>
          </p:cNvPr>
          <p:cNvSpPr>
            <a:spLocks noGrp="1"/>
          </p:cNvSpPr>
          <p:nvPr>
            <p:ph type="body" sz="half" idx="18" hasCustomPrompt="1"/>
          </p:nvPr>
        </p:nvSpPr>
        <p:spPr>
          <a:xfrm>
            <a:off x="7731363" y="1447749"/>
            <a:ext cx="2360058" cy="434990"/>
          </a:xfrm>
          <a:prstGeom prst="rect">
            <a:avLst/>
          </a:prstGeom>
        </p:spPr>
        <p:txBody>
          <a:bodyPr/>
          <a:lstStyle>
            <a:lvl1pPr marL="0" indent="0" algn="ctr">
              <a:buNone/>
              <a:defRPr sz="3200">
                <a:solidFill>
                  <a:srgbClr val="0D0598"/>
                </a:solidFill>
                <a:latin typeface="Public Sans SemiBold" pitchFamily="2" charset="-70"/>
              </a:defRPr>
            </a:lvl1pPr>
          </a:lstStyle>
          <a:p>
            <a:r>
              <a:rPr lang="lt-LT" dirty="0"/>
              <a:t>+15-20</a:t>
            </a:r>
            <a:r>
              <a:rPr lang="en-GB" dirty="0"/>
              <a:t>%</a:t>
            </a:r>
            <a:endParaRPr lang="lt-LT" dirty="0"/>
          </a:p>
        </p:txBody>
      </p:sp>
      <p:sp>
        <p:nvSpPr>
          <p:cNvPr id="6" name="Teksto vietos rezervavimo ženklas 9">
            <a:extLst>
              <a:ext uri="{FF2B5EF4-FFF2-40B4-BE49-F238E27FC236}">
                <a16:creationId xmlns:a16="http://schemas.microsoft.com/office/drawing/2014/main" id="{CB346844-5AB3-4950-88A5-715EF4639BE8}"/>
              </a:ext>
            </a:extLst>
          </p:cNvPr>
          <p:cNvSpPr>
            <a:spLocks noGrp="1"/>
          </p:cNvSpPr>
          <p:nvPr>
            <p:ph type="body" sz="half" idx="21" hasCustomPrompt="1"/>
          </p:nvPr>
        </p:nvSpPr>
        <p:spPr>
          <a:xfrm>
            <a:off x="7731363" y="2821006"/>
            <a:ext cx="2360057" cy="434990"/>
          </a:xfrm>
          <a:prstGeom prst="rect">
            <a:avLst/>
          </a:prstGeom>
        </p:spPr>
        <p:txBody>
          <a:bodyPr/>
          <a:lstStyle>
            <a:lvl1pPr marL="0" indent="0" algn="ctr">
              <a:buNone/>
              <a:defRPr sz="3200">
                <a:solidFill>
                  <a:srgbClr val="0D0598"/>
                </a:solidFill>
                <a:latin typeface="Public Sans SemiBold" pitchFamily="2" charset="-70"/>
              </a:defRPr>
            </a:lvl1pPr>
          </a:lstStyle>
          <a:p>
            <a:r>
              <a:rPr lang="en-GB" dirty="0"/>
              <a:t>5X</a:t>
            </a:r>
            <a:endParaRPr lang="lt-LT" dirty="0"/>
          </a:p>
        </p:txBody>
      </p:sp>
      <p:sp>
        <p:nvSpPr>
          <p:cNvPr id="7" name="Teksto vietos rezervavimo ženklas 9">
            <a:extLst>
              <a:ext uri="{FF2B5EF4-FFF2-40B4-BE49-F238E27FC236}">
                <a16:creationId xmlns:a16="http://schemas.microsoft.com/office/drawing/2014/main" id="{B1457E2E-098A-4CDE-8DB4-57C93122DE33}"/>
              </a:ext>
            </a:extLst>
          </p:cNvPr>
          <p:cNvSpPr>
            <a:spLocks noGrp="1"/>
          </p:cNvSpPr>
          <p:nvPr>
            <p:ph type="body" sz="half" idx="23" hasCustomPrompt="1"/>
          </p:nvPr>
        </p:nvSpPr>
        <p:spPr>
          <a:xfrm>
            <a:off x="7731363" y="4219311"/>
            <a:ext cx="2360057" cy="434990"/>
          </a:xfrm>
          <a:prstGeom prst="rect">
            <a:avLst/>
          </a:prstGeom>
        </p:spPr>
        <p:txBody>
          <a:bodyPr/>
          <a:lstStyle>
            <a:lvl1pPr marL="0" indent="0" algn="ctr">
              <a:buNone/>
              <a:defRPr sz="3200">
                <a:solidFill>
                  <a:srgbClr val="0D0598"/>
                </a:solidFill>
                <a:latin typeface="Public Sans SemiBold" pitchFamily="2" charset="-70"/>
              </a:defRPr>
            </a:lvl1pPr>
          </a:lstStyle>
          <a:p>
            <a:r>
              <a:rPr lang="lt-LT" dirty="0"/>
              <a:t>90,000</a:t>
            </a:r>
          </a:p>
        </p:txBody>
      </p:sp>
      <p:sp>
        <p:nvSpPr>
          <p:cNvPr id="8" name="Teksto vietos rezervavimo ženklas 9">
            <a:extLst>
              <a:ext uri="{FF2B5EF4-FFF2-40B4-BE49-F238E27FC236}">
                <a16:creationId xmlns:a16="http://schemas.microsoft.com/office/drawing/2014/main" id="{2F81016F-1013-42A0-BF38-EB4BC11B64C1}"/>
              </a:ext>
            </a:extLst>
          </p:cNvPr>
          <p:cNvSpPr>
            <a:spLocks noGrp="1"/>
          </p:cNvSpPr>
          <p:nvPr>
            <p:ph type="body" sz="half" idx="26" hasCustomPrompt="1"/>
          </p:nvPr>
        </p:nvSpPr>
        <p:spPr>
          <a:xfrm>
            <a:off x="7731363" y="2023280"/>
            <a:ext cx="2360058" cy="656876"/>
          </a:xfrm>
          <a:prstGeom prst="rect">
            <a:avLst/>
          </a:prstGeom>
        </p:spPr>
        <p:txBody>
          <a:bodyPr/>
          <a:lstStyle>
            <a:lvl1pPr marL="0" indent="0" algn="ctr">
              <a:buNone/>
              <a:defRPr sz="13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9" name="Teksto vietos rezervavimo ženklas 9">
            <a:extLst>
              <a:ext uri="{FF2B5EF4-FFF2-40B4-BE49-F238E27FC236}">
                <a16:creationId xmlns:a16="http://schemas.microsoft.com/office/drawing/2014/main" id="{13A6BF96-C29B-458A-BD3D-3076E1B3FB97}"/>
              </a:ext>
            </a:extLst>
          </p:cNvPr>
          <p:cNvSpPr>
            <a:spLocks noGrp="1"/>
          </p:cNvSpPr>
          <p:nvPr>
            <p:ph type="body" sz="half" idx="27" hasCustomPrompt="1"/>
          </p:nvPr>
        </p:nvSpPr>
        <p:spPr>
          <a:xfrm>
            <a:off x="7731363" y="3388736"/>
            <a:ext cx="2360058" cy="656876"/>
          </a:xfrm>
          <a:prstGeom prst="rect">
            <a:avLst/>
          </a:prstGeom>
        </p:spPr>
        <p:txBody>
          <a:bodyPr/>
          <a:lstStyle>
            <a:lvl1pPr marL="0" indent="0" algn="ctr">
              <a:buNone/>
              <a:defRPr sz="13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10" name="Teksto vietos rezervavimo ženklas 9">
            <a:extLst>
              <a:ext uri="{FF2B5EF4-FFF2-40B4-BE49-F238E27FC236}">
                <a16:creationId xmlns:a16="http://schemas.microsoft.com/office/drawing/2014/main" id="{9964E201-D5AC-4AE7-99FA-5C87AB868E77}"/>
              </a:ext>
            </a:extLst>
          </p:cNvPr>
          <p:cNvSpPr>
            <a:spLocks noGrp="1"/>
          </p:cNvSpPr>
          <p:nvPr>
            <p:ph type="body" sz="half" idx="28" hasCustomPrompt="1"/>
          </p:nvPr>
        </p:nvSpPr>
        <p:spPr>
          <a:xfrm>
            <a:off x="7731363" y="4787041"/>
            <a:ext cx="2360058" cy="656876"/>
          </a:xfrm>
          <a:prstGeom prst="rect">
            <a:avLst/>
          </a:prstGeom>
        </p:spPr>
        <p:txBody>
          <a:bodyPr/>
          <a:lstStyle>
            <a:lvl1pPr marL="0" indent="0" algn="ctr">
              <a:buNone/>
              <a:defRPr sz="13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13" name="Teksto vietos rezervavimo ženklas 3">
            <a:extLst>
              <a:ext uri="{FF2B5EF4-FFF2-40B4-BE49-F238E27FC236}">
                <a16:creationId xmlns:a16="http://schemas.microsoft.com/office/drawing/2014/main" id="{853D32F0-67BB-4076-9CE6-277EAE1CF5FC}"/>
              </a:ext>
            </a:extLst>
          </p:cNvPr>
          <p:cNvSpPr>
            <a:spLocks noGrp="1"/>
          </p:cNvSpPr>
          <p:nvPr>
            <p:ph type="body" sz="half" idx="29" hasCustomPrompt="1"/>
          </p:nvPr>
        </p:nvSpPr>
        <p:spPr>
          <a:xfrm>
            <a:off x="388206" y="2630294"/>
            <a:ext cx="5506354" cy="2813623"/>
          </a:xfrm>
          <a:prstGeom prst="rect">
            <a:avLst/>
          </a:prstGeom>
        </p:spPr>
        <p:txBody>
          <a:bodyPr/>
          <a:lstStyle>
            <a:lvl1pPr marL="0" indent="0">
              <a:lnSpc>
                <a:spcPct val="100000"/>
              </a:lnSpc>
              <a:buNone/>
              <a:defRPr sz="1333">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chemeClr val="bg1"/>
                </a:solidFill>
                <a:latin typeface="Public Sans Medium" pitchFamily="2" charset="-70"/>
              </a:rPr>
              <a:t>Lorem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ipsum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amet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consectetuer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adipiscing</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elit</a:t>
            </a:r>
            <a:r>
              <a:rPr lang="en-GB" sz="1333" dirty="0">
                <a:solidFill>
                  <a:schemeClr val="bg1"/>
                </a:solidFill>
                <a:latin typeface="Public Sans Medium" pitchFamily="2" charset="-70"/>
              </a:rPr>
              <a:t>.</a:t>
            </a:r>
          </a:p>
          <a:p>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arcu</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fermentum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ornare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bibendum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suscipit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est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commodo</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rhoncus</a:t>
            </a:r>
            <a:r>
              <a:rPr lang="lt-LT" sz="1333" dirty="0">
                <a:solidFill>
                  <a:schemeClr val="bg1"/>
                </a:solidFill>
                <a:latin typeface="Public Sans Medium" pitchFamily="2" charset="-70"/>
              </a:rPr>
              <a:t>.</a:t>
            </a:r>
            <a:endParaRPr lang="en-GB" sz="1333" dirty="0">
              <a:solidFill>
                <a:schemeClr val="bg1"/>
              </a:solidFill>
              <a:latin typeface="Public Sans Medium" pitchFamily="2" charset="-70"/>
            </a:endParaRPr>
          </a:p>
          <a:p>
            <a:r>
              <a:rPr lang="en-US" sz="1333" dirty="0">
                <a:solidFill>
                  <a:schemeClr val="bg1"/>
                </a:solidFill>
                <a:latin typeface="Public Sans Medium" pitchFamily="2" charset="-70"/>
              </a:rPr>
              <a:t>Dolor </a:t>
            </a:r>
            <a:r>
              <a:rPr lang="en-US" sz="1333" dirty="0" err="1">
                <a:solidFill>
                  <a:schemeClr val="bg1"/>
                </a:solidFill>
                <a:latin typeface="Public Sans Medium" pitchFamily="2" charset="-70"/>
              </a:rPr>
              <a:t>nec</a:t>
            </a:r>
            <a:r>
              <a:rPr lang="en-US" sz="1333" dirty="0">
                <a:solidFill>
                  <a:schemeClr val="bg1"/>
                </a:solidFill>
                <a:latin typeface="Public Sans Medium" pitchFamily="2" charset="-70"/>
              </a:rPr>
              <a:t> </a:t>
            </a:r>
            <a:r>
              <a:rPr lang="en-US" sz="1333" dirty="0" err="1">
                <a:solidFill>
                  <a:schemeClr val="bg1"/>
                </a:solidFill>
                <a:latin typeface="Public Sans Medium" pitchFamily="2" charset="-70"/>
              </a:rPr>
              <a:t>ornare</a:t>
            </a:r>
            <a:r>
              <a:rPr lang="en-US" sz="1333" dirty="0">
                <a:solidFill>
                  <a:schemeClr val="bg1"/>
                </a:solidFill>
                <a:latin typeface="Public Sans Medium" pitchFamily="2" charset="-70"/>
              </a:rPr>
              <a:t> </a:t>
            </a:r>
            <a:r>
              <a:rPr lang="en-US" sz="1333" dirty="0" err="1">
                <a:solidFill>
                  <a:schemeClr val="bg1"/>
                </a:solidFill>
                <a:latin typeface="Public Sans Medium" pitchFamily="2" charset="-70"/>
              </a:rPr>
              <a:t>risus</a:t>
            </a:r>
            <a:r>
              <a:rPr lang="en-US" sz="1333" dirty="0">
                <a:solidFill>
                  <a:schemeClr val="bg1"/>
                </a:solidFill>
                <a:latin typeface="Public Sans Medium" pitchFamily="2" charset="-70"/>
              </a:rPr>
              <a:t> </a:t>
            </a:r>
            <a:r>
              <a:rPr lang="en-US" sz="1333" dirty="0" err="1">
                <a:solidFill>
                  <a:schemeClr val="bg1"/>
                </a:solidFill>
                <a:latin typeface="Public Sans Medium" pitchFamily="2" charset="-70"/>
              </a:rPr>
              <a:t>justo</a:t>
            </a:r>
            <a:r>
              <a:rPr lang="en-US" sz="1333" dirty="0">
                <a:solidFill>
                  <a:schemeClr val="bg1"/>
                </a:solidFill>
                <a:latin typeface="Public Sans Medium" pitchFamily="2" charset="-70"/>
              </a:rPr>
              <a:t> </a:t>
            </a:r>
            <a:r>
              <a:rPr lang="en-US" sz="1333" dirty="0" err="1">
                <a:solidFill>
                  <a:schemeClr val="bg1"/>
                </a:solidFill>
                <a:latin typeface="Public Sans Medium" pitchFamily="2" charset="-70"/>
              </a:rPr>
              <a:t>proin</a:t>
            </a:r>
            <a:r>
              <a:rPr lang="en-US" sz="1333" dirty="0">
                <a:solidFill>
                  <a:schemeClr val="bg1"/>
                </a:solidFill>
                <a:latin typeface="Public Sans Medium" pitchFamily="2" charset="-70"/>
              </a:rPr>
              <a:t> in </a:t>
            </a:r>
            <a:r>
              <a:rPr lang="en-US" sz="1333" dirty="0" err="1">
                <a:solidFill>
                  <a:schemeClr val="bg1"/>
                </a:solidFill>
                <a:latin typeface="Public Sans Medium" pitchFamily="2" charset="-70"/>
              </a:rPr>
              <a:t>metus</a:t>
            </a:r>
            <a:r>
              <a:rPr lang="en-US" sz="1333" dirty="0">
                <a:solidFill>
                  <a:schemeClr val="bg1"/>
                </a:solidFill>
                <a:latin typeface="Public Sans Medium" pitchFamily="2" charset="-70"/>
              </a:rPr>
              <a:t>, </a:t>
            </a:r>
            <a:r>
              <a:rPr lang="en-US" sz="1333" dirty="0" err="1">
                <a:solidFill>
                  <a:schemeClr val="bg1"/>
                </a:solidFill>
                <a:latin typeface="Public Sans Medium" pitchFamily="2" charset="-70"/>
              </a:rPr>
              <a:t>consectetur</a:t>
            </a:r>
            <a:r>
              <a:rPr lang="en-US" sz="1333" dirty="0">
                <a:solidFill>
                  <a:schemeClr val="bg1"/>
                </a:solidFill>
                <a:latin typeface="Public Sans Medium" pitchFamily="2" charset="-70"/>
              </a:rPr>
              <a:t>.</a:t>
            </a:r>
          </a:p>
          <a:p>
            <a:r>
              <a:rPr lang="lt-LT" sz="1333" dirty="0">
                <a:solidFill>
                  <a:schemeClr val="bg1"/>
                </a:solidFill>
                <a:latin typeface="Public Sans Medium" pitchFamily="2" charset="-70"/>
              </a:rPr>
              <a:t>At </a:t>
            </a:r>
            <a:r>
              <a:rPr lang="lt-LT" sz="1333" dirty="0" err="1">
                <a:solidFill>
                  <a:schemeClr val="bg1"/>
                </a:solidFill>
                <a:latin typeface="Public Sans Medium" pitchFamily="2" charset="-70"/>
              </a:rPr>
              <a:t>elit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amet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eget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enim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velit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enim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porttitor</a:t>
            </a:r>
            <a:r>
              <a:rPr lang="lt-LT" sz="1333" dirty="0">
                <a:solidFill>
                  <a:schemeClr val="bg1"/>
                </a:solidFill>
                <a:latin typeface="Public Sans Medium" pitchFamily="2" charset="-70"/>
              </a:rPr>
              <a:t>.</a:t>
            </a:r>
          </a:p>
        </p:txBody>
      </p:sp>
    </p:spTree>
    <p:extLst>
      <p:ext uri="{BB962C8B-B14F-4D97-AF65-F5344CB8AC3E}">
        <p14:creationId xmlns:p14="http://schemas.microsoft.com/office/powerpoint/2010/main" val="39250716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ta visualization 1.3">
    <p:spTree>
      <p:nvGrpSpPr>
        <p:cNvPr id="1" name=""/>
        <p:cNvGrpSpPr/>
        <p:nvPr/>
      </p:nvGrpSpPr>
      <p:grpSpPr>
        <a:xfrm>
          <a:off x="0" y="0"/>
          <a:ext cx="0" cy="0"/>
          <a:chOff x="0" y="0"/>
          <a:chExt cx="0" cy="0"/>
        </a:xfrm>
      </p:grpSpPr>
      <p:sp>
        <p:nvSpPr>
          <p:cNvPr id="5" name="Stačiakampis 4">
            <a:extLst>
              <a:ext uri="{FF2B5EF4-FFF2-40B4-BE49-F238E27FC236}">
                <a16:creationId xmlns:a16="http://schemas.microsoft.com/office/drawing/2014/main" id="{DC505F8D-9F37-4DB9-A317-D2309D065997}"/>
              </a:ext>
            </a:extLst>
          </p:cNvPr>
          <p:cNvSpPr/>
          <p:nvPr userDrawn="1"/>
        </p:nvSpPr>
        <p:spPr>
          <a:xfrm>
            <a:off x="6105378" y="441786"/>
            <a:ext cx="5704484" cy="5974428"/>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3" name="Teksto vietos rezervavimo ženklas 3">
            <a:extLst>
              <a:ext uri="{FF2B5EF4-FFF2-40B4-BE49-F238E27FC236}">
                <a16:creationId xmlns:a16="http://schemas.microsoft.com/office/drawing/2014/main" id="{42A346C0-D239-4EFE-89CC-64FB411B1315}"/>
              </a:ext>
            </a:extLst>
          </p:cNvPr>
          <p:cNvSpPr>
            <a:spLocks noGrp="1"/>
          </p:cNvSpPr>
          <p:nvPr>
            <p:ph type="body" sz="half" idx="2" hasCustomPrompt="1"/>
          </p:nvPr>
        </p:nvSpPr>
        <p:spPr>
          <a:xfrm>
            <a:off x="388205" y="2613363"/>
            <a:ext cx="5598197" cy="3097624"/>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p>
          <a:p>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r>
              <a:rPr lang="en-US" sz="1333" dirty="0">
                <a:solidFill>
                  <a:srgbClr val="091A5A"/>
                </a:solidFill>
                <a:latin typeface="Public Sans Medium" pitchFamily="2" charset="-70"/>
              </a:rPr>
              <a:t>Dolor </a:t>
            </a:r>
            <a:r>
              <a:rPr lang="en-US" sz="1333" dirty="0" err="1">
                <a:solidFill>
                  <a:srgbClr val="091A5A"/>
                </a:solidFill>
                <a:latin typeface="Public Sans Medium" pitchFamily="2" charset="-70"/>
              </a:rPr>
              <a:t>nec</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ornare</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risus</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justo</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proin</a:t>
            </a:r>
            <a:r>
              <a:rPr lang="en-US" sz="1333" dirty="0">
                <a:solidFill>
                  <a:srgbClr val="091A5A"/>
                </a:solidFill>
                <a:latin typeface="Public Sans Medium" pitchFamily="2" charset="-70"/>
              </a:rPr>
              <a:t> in </a:t>
            </a:r>
            <a:r>
              <a:rPr lang="en-US" sz="1333" dirty="0" err="1">
                <a:solidFill>
                  <a:srgbClr val="091A5A"/>
                </a:solidFill>
                <a:latin typeface="Public Sans Medium" pitchFamily="2" charset="-70"/>
              </a:rPr>
              <a:t>metus</a:t>
            </a:r>
            <a:r>
              <a:rPr lang="en-US" sz="1333" dirty="0">
                <a:solidFill>
                  <a:srgbClr val="091A5A"/>
                </a:solidFill>
                <a:latin typeface="Public Sans Medium" pitchFamily="2" charset="-70"/>
              </a:rPr>
              <a:t>, </a:t>
            </a:r>
            <a:r>
              <a:rPr lang="en-US" sz="1333" dirty="0" err="1">
                <a:solidFill>
                  <a:srgbClr val="091A5A"/>
                </a:solidFill>
                <a:latin typeface="Public Sans Medium" pitchFamily="2" charset="-70"/>
              </a:rPr>
              <a:t>consectetur</a:t>
            </a:r>
            <a:r>
              <a:rPr lang="en-US" sz="1333" dirty="0">
                <a:solidFill>
                  <a:srgbClr val="091A5A"/>
                </a:solidFill>
                <a:latin typeface="Public Sans Medium" pitchFamily="2" charset="-70"/>
              </a:rPr>
              <a:t>.</a:t>
            </a:r>
          </a:p>
          <a:p>
            <a:r>
              <a:rPr lang="lt-LT" sz="1333" dirty="0">
                <a:solidFill>
                  <a:srgbClr val="091A5A"/>
                </a:solidFill>
                <a:latin typeface="Public Sans Medium" pitchFamily="2" charset="-70"/>
              </a:rPr>
              <a:t>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eget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porttitor</a:t>
            </a:r>
            <a:r>
              <a:rPr lang="lt-LT" sz="1333" dirty="0">
                <a:solidFill>
                  <a:srgbClr val="091A5A"/>
                </a:solidFill>
                <a:latin typeface="Public Sans Medium" pitchFamily="2" charset="-70"/>
              </a:rPr>
              <a:t>.</a:t>
            </a:r>
          </a:p>
        </p:txBody>
      </p:sp>
      <p:sp>
        <p:nvSpPr>
          <p:cNvPr id="4" name="Teksto vietos rezervavimo ženklas 3">
            <a:extLst>
              <a:ext uri="{FF2B5EF4-FFF2-40B4-BE49-F238E27FC236}">
                <a16:creationId xmlns:a16="http://schemas.microsoft.com/office/drawing/2014/main" id="{A47C8DB9-4E7A-4035-9E93-125FEB0ED0CA}"/>
              </a:ext>
            </a:extLst>
          </p:cNvPr>
          <p:cNvSpPr>
            <a:spLocks noGrp="1"/>
          </p:cNvSpPr>
          <p:nvPr>
            <p:ph type="body" sz="half" idx="10"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6" name="Teksto vietos rezervavimo ženklas 9">
            <a:extLst>
              <a:ext uri="{FF2B5EF4-FFF2-40B4-BE49-F238E27FC236}">
                <a16:creationId xmlns:a16="http://schemas.microsoft.com/office/drawing/2014/main" id="{BA630193-5CF0-4885-841E-319D8EBDE4FD}"/>
              </a:ext>
            </a:extLst>
          </p:cNvPr>
          <p:cNvSpPr>
            <a:spLocks noGrp="1"/>
          </p:cNvSpPr>
          <p:nvPr>
            <p:ph type="body" sz="half" idx="18" hasCustomPrompt="1"/>
          </p:nvPr>
        </p:nvSpPr>
        <p:spPr>
          <a:xfrm>
            <a:off x="9192476" y="1447749"/>
            <a:ext cx="2360058" cy="434990"/>
          </a:xfrm>
          <a:prstGeom prst="rect">
            <a:avLst/>
          </a:prstGeom>
        </p:spPr>
        <p:txBody>
          <a:bodyPr/>
          <a:lstStyle>
            <a:lvl1pPr marL="0" indent="0" algn="ctr">
              <a:buNone/>
              <a:defRPr sz="2666">
                <a:solidFill>
                  <a:srgbClr val="0D0598"/>
                </a:solidFill>
                <a:latin typeface="Public Sans SemiBold" pitchFamily="2" charset="-70"/>
              </a:defRPr>
            </a:lvl1pPr>
          </a:lstStyle>
          <a:p>
            <a:r>
              <a:rPr lang="lt-LT" dirty="0"/>
              <a:t>+15-20</a:t>
            </a:r>
            <a:r>
              <a:rPr lang="en-GB" dirty="0"/>
              <a:t>%</a:t>
            </a:r>
            <a:endParaRPr lang="lt-LT" dirty="0"/>
          </a:p>
        </p:txBody>
      </p:sp>
      <p:sp>
        <p:nvSpPr>
          <p:cNvPr id="7" name="Teksto vietos rezervavimo ženklas 9">
            <a:extLst>
              <a:ext uri="{FF2B5EF4-FFF2-40B4-BE49-F238E27FC236}">
                <a16:creationId xmlns:a16="http://schemas.microsoft.com/office/drawing/2014/main" id="{7729ED3B-76FA-400A-AFEA-2E5D5C70065C}"/>
              </a:ext>
            </a:extLst>
          </p:cNvPr>
          <p:cNvSpPr>
            <a:spLocks noGrp="1"/>
          </p:cNvSpPr>
          <p:nvPr>
            <p:ph type="body" sz="half" idx="21" hasCustomPrompt="1"/>
          </p:nvPr>
        </p:nvSpPr>
        <p:spPr>
          <a:xfrm>
            <a:off x="9192476" y="2821006"/>
            <a:ext cx="2360057" cy="434990"/>
          </a:xfrm>
          <a:prstGeom prst="rect">
            <a:avLst/>
          </a:prstGeom>
        </p:spPr>
        <p:txBody>
          <a:bodyPr/>
          <a:lstStyle>
            <a:lvl1pPr marL="0" indent="0" algn="ctr">
              <a:buNone/>
              <a:defRPr sz="2666">
                <a:solidFill>
                  <a:srgbClr val="0D0598"/>
                </a:solidFill>
                <a:latin typeface="Public Sans SemiBold" pitchFamily="2" charset="-70"/>
              </a:defRPr>
            </a:lvl1pPr>
          </a:lstStyle>
          <a:p>
            <a:r>
              <a:rPr lang="en-GB" dirty="0"/>
              <a:t>5X</a:t>
            </a:r>
            <a:endParaRPr lang="lt-LT" dirty="0"/>
          </a:p>
        </p:txBody>
      </p:sp>
      <p:sp>
        <p:nvSpPr>
          <p:cNvPr id="8" name="Teksto vietos rezervavimo ženklas 9">
            <a:extLst>
              <a:ext uri="{FF2B5EF4-FFF2-40B4-BE49-F238E27FC236}">
                <a16:creationId xmlns:a16="http://schemas.microsoft.com/office/drawing/2014/main" id="{FD61D4D6-7EC7-4C6E-BF91-F31EB64A87A6}"/>
              </a:ext>
            </a:extLst>
          </p:cNvPr>
          <p:cNvSpPr>
            <a:spLocks noGrp="1"/>
          </p:cNvSpPr>
          <p:nvPr>
            <p:ph type="body" sz="half" idx="23" hasCustomPrompt="1"/>
          </p:nvPr>
        </p:nvSpPr>
        <p:spPr>
          <a:xfrm>
            <a:off x="9192476" y="4219311"/>
            <a:ext cx="2360057" cy="434990"/>
          </a:xfrm>
          <a:prstGeom prst="rect">
            <a:avLst/>
          </a:prstGeom>
        </p:spPr>
        <p:txBody>
          <a:bodyPr/>
          <a:lstStyle>
            <a:lvl1pPr marL="0" indent="0" algn="ctr">
              <a:buNone/>
              <a:defRPr sz="2666">
                <a:solidFill>
                  <a:srgbClr val="0D0598"/>
                </a:solidFill>
                <a:latin typeface="Public Sans SemiBold" pitchFamily="2" charset="-70"/>
              </a:defRPr>
            </a:lvl1pPr>
          </a:lstStyle>
          <a:p>
            <a:r>
              <a:rPr lang="lt-LT" dirty="0"/>
              <a:t>90,000</a:t>
            </a:r>
          </a:p>
        </p:txBody>
      </p:sp>
      <p:sp>
        <p:nvSpPr>
          <p:cNvPr id="9" name="Teksto vietos rezervavimo ženklas 9">
            <a:extLst>
              <a:ext uri="{FF2B5EF4-FFF2-40B4-BE49-F238E27FC236}">
                <a16:creationId xmlns:a16="http://schemas.microsoft.com/office/drawing/2014/main" id="{FC36BAFD-DDC2-49AD-9968-045248CE3239}"/>
              </a:ext>
            </a:extLst>
          </p:cNvPr>
          <p:cNvSpPr>
            <a:spLocks noGrp="1"/>
          </p:cNvSpPr>
          <p:nvPr>
            <p:ph type="body" sz="half" idx="26" hasCustomPrompt="1"/>
          </p:nvPr>
        </p:nvSpPr>
        <p:spPr>
          <a:xfrm>
            <a:off x="9192476" y="2023280"/>
            <a:ext cx="2360058" cy="656876"/>
          </a:xfrm>
          <a:prstGeom prst="rect">
            <a:avLst/>
          </a:prstGeom>
        </p:spPr>
        <p:txBody>
          <a:bodyPr/>
          <a:lstStyle>
            <a:lvl1pPr marL="0" indent="0" algn="ctr">
              <a:buNone/>
              <a:defRPr sz="13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10" name="Teksto vietos rezervavimo ženklas 9">
            <a:extLst>
              <a:ext uri="{FF2B5EF4-FFF2-40B4-BE49-F238E27FC236}">
                <a16:creationId xmlns:a16="http://schemas.microsoft.com/office/drawing/2014/main" id="{138BEA28-5FCD-4395-815E-765BB7B62038}"/>
              </a:ext>
            </a:extLst>
          </p:cNvPr>
          <p:cNvSpPr>
            <a:spLocks noGrp="1"/>
          </p:cNvSpPr>
          <p:nvPr>
            <p:ph type="body" sz="half" idx="27" hasCustomPrompt="1"/>
          </p:nvPr>
        </p:nvSpPr>
        <p:spPr>
          <a:xfrm>
            <a:off x="9192476" y="3388736"/>
            <a:ext cx="2360058" cy="656876"/>
          </a:xfrm>
          <a:prstGeom prst="rect">
            <a:avLst/>
          </a:prstGeom>
        </p:spPr>
        <p:txBody>
          <a:bodyPr/>
          <a:lstStyle>
            <a:lvl1pPr marL="0" indent="0" algn="ctr">
              <a:buNone/>
              <a:defRPr sz="13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11" name="Teksto vietos rezervavimo ženklas 9">
            <a:extLst>
              <a:ext uri="{FF2B5EF4-FFF2-40B4-BE49-F238E27FC236}">
                <a16:creationId xmlns:a16="http://schemas.microsoft.com/office/drawing/2014/main" id="{65B72A0D-C816-4466-BDD5-06B0EFBB8914}"/>
              </a:ext>
            </a:extLst>
          </p:cNvPr>
          <p:cNvSpPr>
            <a:spLocks noGrp="1"/>
          </p:cNvSpPr>
          <p:nvPr>
            <p:ph type="body" sz="half" idx="28" hasCustomPrompt="1"/>
          </p:nvPr>
        </p:nvSpPr>
        <p:spPr>
          <a:xfrm>
            <a:off x="9192476" y="4787041"/>
            <a:ext cx="2360058" cy="656876"/>
          </a:xfrm>
          <a:prstGeom prst="rect">
            <a:avLst/>
          </a:prstGeom>
        </p:spPr>
        <p:txBody>
          <a:bodyPr/>
          <a:lstStyle>
            <a:lvl1pPr marL="0" indent="0" algn="ctr">
              <a:buNone/>
              <a:defRPr sz="13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12" name="Teksto vietos rezervavimo ženklas 9">
            <a:extLst>
              <a:ext uri="{FF2B5EF4-FFF2-40B4-BE49-F238E27FC236}">
                <a16:creationId xmlns:a16="http://schemas.microsoft.com/office/drawing/2014/main" id="{860E2A10-EC52-4BB8-96CA-B423CC5A0347}"/>
              </a:ext>
            </a:extLst>
          </p:cNvPr>
          <p:cNvSpPr>
            <a:spLocks noGrp="1"/>
          </p:cNvSpPr>
          <p:nvPr>
            <p:ph type="body" sz="half" idx="29" hasCustomPrompt="1"/>
          </p:nvPr>
        </p:nvSpPr>
        <p:spPr>
          <a:xfrm>
            <a:off x="6337044" y="1447749"/>
            <a:ext cx="2360058" cy="434990"/>
          </a:xfrm>
          <a:prstGeom prst="rect">
            <a:avLst/>
          </a:prstGeom>
        </p:spPr>
        <p:txBody>
          <a:bodyPr/>
          <a:lstStyle>
            <a:lvl1pPr marL="0" indent="0" algn="ctr">
              <a:buNone/>
              <a:defRPr sz="2666">
                <a:solidFill>
                  <a:srgbClr val="0D0598"/>
                </a:solidFill>
                <a:latin typeface="Public Sans SemiBold" pitchFamily="2" charset="-70"/>
              </a:defRPr>
            </a:lvl1pPr>
          </a:lstStyle>
          <a:p>
            <a:r>
              <a:rPr lang="en-GB" dirty="0"/>
              <a:t>100,000</a:t>
            </a:r>
            <a:endParaRPr lang="lt-LT" dirty="0"/>
          </a:p>
        </p:txBody>
      </p:sp>
      <p:sp>
        <p:nvSpPr>
          <p:cNvPr id="13" name="Teksto vietos rezervavimo ženklas 9">
            <a:extLst>
              <a:ext uri="{FF2B5EF4-FFF2-40B4-BE49-F238E27FC236}">
                <a16:creationId xmlns:a16="http://schemas.microsoft.com/office/drawing/2014/main" id="{78527131-C74A-4201-A7D7-0F006487FDE2}"/>
              </a:ext>
            </a:extLst>
          </p:cNvPr>
          <p:cNvSpPr>
            <a:spLocks noGrp="1"/>
          </p:cNvSpPr>
          <p:nvPr>
            <p:ph type="body" sz="half" idx="30" hasCustomPrompt="1"/>
          </p:nvPr>
        </p:nvSpPr>
        <p:spPr>
          <a:xfrm>
            <a:off x="6337044" y="2821006"/>
            <a:ext cx="2360057" cy="434990"/>
          </a:xfrm>
          <a:prstGeom prst="rect">
            <a:avLst/>
          </a:prstGeom>
        </p:spPr>
        <p:txBody>
          <a:bodyPr/>
          <a:lstStyle>
            <a:lvl1pPr marL="0" indent="0" algn="ctr">
              <a:buNone/>
              <a:defRPr sz="2666">
                <a:solidFill>
                  <a:srgbClr val="0D0598"/>
                </a:solidFill>
                <a:latin typeface="Public Sans SemiBold" pitchFamily="2" charset="-70"/>
              </a:defRPr>
            </a:lvl1pPr>
          </a:lstStyle>
          <a:p>
            <a:r>
              <a:rPr lang="en-GB" dirty="0"/>
              <a:t>590,000</a:t>
            </a:r>
            <a:endParaRPr lang="lt-LT" dirty="0"/>
          </a:p>
        </p:txBody>
      </p:sp>
      <p:sp>
        <p:nvSpPr>
          <p:cNvPr id="14" name="Teksto vietos rezervavimo ženklas 9">
            <a:extLst>
              <a:ext uri="{FF2B5EF4-FFF2-40B4-BE49-F238E27FC236}">
                <a16:creationId xmlns:a16="http://schemas.microsoft.com/office/drawing/2014/main" id="{37305B06-64A1-4664-80B2-41F3F8100F14}"/>
              </a:ext>
            </a:extLst>
          </p:cNvPr>
          <p:cNvSpPr>
            <a:spLocks noGrp="1"/>
          </p:cNvSpPr>
          <p:nvPr>
            <p:ph type="body" sz="half" idx="31" hasCustomPrompt="1"/>
          </p:nvPr>
        </p:nvSpPr>
        <p:spPr>
          <a:xfrm>
            <a:off x="6337044" y="4219311"/>
            <a:ext cx="2360057" cy="434990"/>
          </a:xfrm>
          <a:prstGeom prst="rect">
            <a:avLst/>
          </a:prstGeom>
        </p:spPr>
        <p:txBody>
          <a:bodyPr/>
          <a:lstStyle>
            <a:lvl1pPr marL="0" indent="0" algn="ctr">
              <a:buNone/>
              <a:defRPr sz="2666">
                <a:solidFill>
                  <a:srgbClr val="0D0598"/>
                </a:solidFill>
                <a:latin typeface="Public Sans SemiBold" pitchFamily="2" charset="-70"/>
              </a:defRPr>
            </a:lvl1pPr>
          </a:lstStyle>
          <a:p>
            <a:r>
              <a:rPr lang="en-GB" dirty="0"/>
              <a:t>1,5</a:t>
            </a:r>
            <a:r>
              <a:rPr lang="lt-LT" dirty="0"/>
              <a:t>90,000</a:t>
            </a:r>
          </a:p>
        </p:txBody>
      </p:sp>
      <p:sp>
        <p:nvSpPr>
          <p:cNvPr id="15" name="Teksto vietos rezervavimo ženklas 9">
            <a:extLst>
              <a:ext uri="{FF2B5EF4-FFF2-40B4-BE49-F238E27FC236}">
                <a16:creationId xmlns:a16="http://schemas.microsoft.com/office/drawing/2014/main" id="{8D1B5471-B3F0-4CF4-AF52-B9A17DA8E49C}"/>
              </a:ext>
            </a:extLst>
          </p:cNvPr>
          <p:cNvSpPr>
            <a:spLocks noGrp="1"/>
          </p:cNvSpPr>
          <p:nvPr>
            <p:ph type="body" sz="half" idx="32" hasCustomPrompt="1"/>
          </p:nvPr>
        </p:nvSpPr>
        <p:spPr>
          <a:xfrm>
            <a:off x="6337044" y="2023280"/>
            <a:ext cx="2360058" cy="656876"/>
          </a:xfrm>
          <a:prstGeom prst="rect">
            <a:avLst/>
          </a:prstGeom>
        </p:spPr>
        <p:txBody>
          <a:bodyPr/>
          <a:lstStyle>
            <a:lvl1pPr marL="0" indent="0" algn="ctr">
              <a:buNone/>
              <a:defRPr sz="13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16" name="Teksto vietos rezervavimo ženklas 9">
            <a:extLst>
              <a:ext uri="{FF2B5EF4-FFF2-40B4-BE49-F238E27FC236}">
                <a16:creationId xmlns:a16="http://schemas.microsoft.com/office/drawing/2014/main" id="{8B2CDE3D-2484-42A2-8B2B-8195E1848C13}"/>
              </a:ext>
            </a:extLst>
          </p:cNvPr>
          <p:cNvSpPr>
            <a:spLocks noGrp="1"/>
          </p:cNvSpPr>
          <p:nvPr>
            <p:ph type="body" sz="half" idx="33" hasCustomPrompt="1"/>
          </p:nvPr>
        </p:nvSpPr>
        <p:spPr>
          <a:xfrm>
            <a:off x="6337044" y="3388736"/>
            <a:ext cx="2360058" cy="656876"/>
          </a:xfrm>
          <a:prstGeom prst="rect">
            <a:avLst/>
          </a:prstGeom>
        </p:spPr>
        <p:txBody>
          <a:bodyPr/>
          <a:lstStyle>
            <a:lvl1pPr marL="0" indent="0" algn="ctr">
              <a:buNone/>
              <a:defRPr sz="13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17" name="Teksto vietos rezervavimo ženklas 9">
            <a:extLst>
              <a:ext uri="{FF2B5EF4-FFF2-40B4-BE49-F238E27FC236}">
                <a16:creationId xmlns:a16="http://schemas.microsoft.com/office/drawing/2014/main" id="{DD20A4DE-D9BB-4A8E-B0A1-05A75CF793DF}"/>
              </a:ext>
            </a:extLst>
          </p:cNvPr>
          <p:cNvSpPr>
            <a:spLocks noGrp="1"/>
          </p:cNvSpPr>
          <p:nvPr>
            <p:ph type="body" sz="half" idx="34" hasCustomPrompt="1"/>
          </p:nvPr>
        </p:nvSpPr>
        <p:spPr>
          <a:xfrm>
            <a:off x="6337044" y="4787041"/>
            <a:ext cx="2360058" cy="656876"/>
          </a:xfrm>
          <a:prstGeom prst="rect">
            <a:avLst/>
          </a:prstGeom>
        </p:spPr>
        <p:txBody>
          <a:bodyPr/>
          <a:lstStyle>
            <a:lvl1pPr marL="0" indent="0" algn="ctr">
              <a:buNone/>
              <a:defRPr sz="13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Tree>
    <p:extLst>
      <p:ext uri="{BB962C8B-B14F-4D97-AF65-F5344CB8AC3E}">
        <p14:creationId xmlns:p14="http://schemas.microsoft.com/office/powerpoint/2010/main" val="33212101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ata visualization 2.1">
    <p:spTree>
      <p:nvGrpSpPr>
        <p:cNvPr id="1" name=""/>
        <p:cNvGrpSpPr/>
        <p:nvPr/>
      </p:nvGrpSpPr>
      <p:grpSpPr>
        <a:xfrm>
          <a:off x="0" y="0"/>
          <a:ext cx="0" cy="0"/>
          <a:chOff x="0" y="0"/>
          <a:chExt cx="0" cy="0"/>
        </a:xfrm>
      </p:grpSpPr>
      <p:sp>
        <p:nvSpPr>
          <p:cNvPr id="5" name="Teksto vietos rezervavimo ženklas 3">
            <a:extLst>
              <a:ext uri="{FF2B5EF4-FFF2-40B4-BE49-F238E27FC236}">
                <a16:creationId xmlns:a16="http://schemas.microsoft.com/office/drawing/2014/main" id="{92F030F7-1C18-4A9A-A1FA-3B10A41C10D6}"/>
              </a:ext>
            </a:extLst>
          </p:cNvPr>
          <p:cNvSpPr>
            <a:spLocks noGrp="1"/>
          </p:cNvSpPr>
          <p:nvPr>
            <p:ph type="body" sz="half" idx="2" hasCustomPrompt="1"/>
          </p:nvPr>
        </p:nvSpPr>
        <p:spPr>
          <a:xfrm>
            <a:off x="388206" y="1903665"/>
            <a:ext cx="4270667" cy="754548"/>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p:txBody>
      </p:sp>
      <p:sp>
        <p:nvSpPr>
          <p:cNvPr id="3" name="Stačiakampis 2">
            <a:extLst>
              <a:ext uri="{FF2B5EF4-FFF2-40B4-BE49-F238E27FC236}">
                <a16:creationId xmlns:a16="http://schemas.microsoft.com/office/drawing/2014/main" id="{1C4BDE6A-FE7E-490D-BB85-9C69538A9AC1}"/>
              </a:ext>
            </a:extLst>
          </p:cNvPr>
          <p:cNvSpPr/>
          <p:nvPr userDrawn="1"/>
        </p:nvSpPr>
        <p:spPr>
          <a:xfrm>
            <a:off x="1054" y="5926273"/>
            <a:ext cx="12190946" cy="931727"/>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4" name="Teksto vietos rezervavimo ženklas 3">
            <a:extLst>
              <a:ext uri="{FF2B5EF4-FFF2-40B4-BE49-F238E27FC236}">
                <a16:creationId xmlns:a16="http://schemas.microsoft.com/office/drawing/2014/main" id="{7E87C59F-1D91-4B42-BB20-D0E1AB8E1927}"/>
              </a:ext>
            </a:extLst>
          </p:cNvPr>
          <p:cNvSpPr>
            <a:spLocks noGrp="1"/>
          </p:cNvSpPr>
          <p:nvPr>
            <p:ph type="body" sz="half" idx="10" hasCustomPrompt="1"/>
          </p:nvPr>
        </p:nvSpPr>
        <p:spPr>
          <a:xfrm>
            <a:off x="388206" y="1043779"/>
            <a:ext cx="5707794" cy="442414"/>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Stats slide</a:t>
            </a:r>
            <a:endParaRPr lang="lt-LT" sz="2400" dirty="0">
              <a:solidFill>
                <a:srgbClr val="091A5A"/>
              </a:solidFill>
              <a:latin typeface="Public Sans SemiBold" pitchFamily="2" charset="-70"/>
            </a:endParaRPr>
          </a:p>
        </p:txBody>
      </p:sp>
    </p:spTree>
    <p:extLst>
      <p:ext uri="{BB962C8B-B14F-4D97-AF65-F5344CB8AC3E}">
        <p14:creationId xmlns:p14="http://schemas.microsoft.com/office/powerpoint/2010/main" val="2044129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itata 2">
    <p:spTree>
      <p:nvGrpSpPr>
        <p:cNvPr id="1" name=""/>
        <p:cNvGrpSpPr/>
        <p:nvPr/>
      </p:nvGrpSpPr>
      <p:grpSpPr>
        <a:xfrm>
          <a:off x="0" y="0"/>
          <a:ext cx="0" cy="0"/>
          <a:chOff x="0" y="0"/>
          <a:chExt cx="0" cy="0"/>
        </a:xfrm>
      </p:grpSpPr>
      <p:sp>
        <p:nvSpPr>
          <p:cNvPr id="2" name="Title 1"/>
          <p:cNvSpPr>
            <a:spLocks noGrp="1"/>
          </p:cNvSpPr>
          <p:nvPr>
            <p:ph type="title"/>
          </p:nvPr>
        </p:nvSpPr>
        <p:spPr>
          <a:xfrm>
            <a:off x="1936750" y="2093595"/>
            <a:ext cx="8318500" cy="2707005"/>
          </a:xfrm>
        </p:spPr>
        <p:txBody>
          <a:bodyPr anchor="ctr"/>
          <a:lstStyle>
            <a:lvl1pPr algn="ctr">
              <a:defRPr/>
            </a:lvl1pPr>
          </a:lstStyle>
          <a:p>
            <a:r>
              <a:rPr lang="en-US"/>
              <a:t>Click to edit Master title style</a:t>
            </a:r>
          </a:p>
        </p:txBody>
      </p:sp>
      <p:sp>
        <p:nvSpPr>
          <p:cNvPr id="8" name="Rectangle 7"/>
          <p:cNvSpPr/>
          <p:nvPr userDrawn="1"/>
        </p:nvSpPr>
        <p:spPr>
          <a:xfrm>
            <a:off x="0" y="0"/>
            <a:ext cx="3035300" cy="934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104275" y="172449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409039" y="5038690"/>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2798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ata visualization 2.2">
    <p:bg>
      <p:bgPr>
        <a:solidFill>
          <a:schemeClr val="bg1"/>
        </a:solid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4D066B75-5D2B-485D-9AF0-307290D4FBB5}"/>
              </a:ext>
            </a:extLst>
          </p:cNvPr>
          <p:cNvSpPr>
            <a:spLocks noGrp="1"/>
          </p:cNvSpPr>
          <p:nvPr>
            <p:ph type="body" sz="half" idx="2" hasCustomPrompt="1"/>
          </p:nvPr>
        </p:nvSpPr>
        <p:spPr>
          <a:xfrm>
            <a:off x="388206" y="1903665"/>
            <a:ext cx="4270667" cy="3331406"/>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endParaRPr lang="en-GB" sz="1333" dirty="0">
              <a:solidFill>
                <a:srgbClr val="091A5A"/>
              </a:solidFill>
              <a:latin typeface="Public Sans Medium" pitchFamily="2" charset="-70"/>
            </a:endParaRPr>
          </a:p>
          <a:p>
            <a:endParaRPr lang="en-GB" sz="1333" dirty="0">
              <a:solidFill>
                <a:srgbClr val="091A5A"/>
              </a:solidFill>
              <a:latin typeface="Public Sans Medium" pitchFamily="2" charset="-70"/>
            </a:endParaRPr>
          </a:p>
        </p:txBody>
      </p:sp>
      <p:sp>
        <p:nvSpPr>
          <p:cNvPr id="3" name="Teksto vietos rezervavimo ženklas 3">
            <a:extLst>
              <a:ext uri="{FF2B5EF4-FFF2-40B4-BE49-F238E27FC236}">
                <a16:creationId xmlns:a16="http://schemas.microsoft.com/office/drawing/2014/main" id="{BD3EAA2C-5F13-4BB6-9F98-4C2748CCB82F}"/>
              </a:ext>
            </a:extLst>
          </p:cNvPr>
          <p:cNvSpPr>
            <a:spLocks noGrp="1"/>
          </p:cNvSpPr>
          <p:nvPr>
            <p:ph type="body" sz="half" idx="10" hasCustomPrompt="1"/>
          </p:nvPr>
        </p:nvSpPr>
        <p:spPr>
          <a:xfrm>
            <a:off x="388206" y="1043779"/>
            <a:ext cx="5707794" cy="442414"/>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Stats slide</a:t>
            </a:r>
            <a:endParaRPr lang="lt-LT" sz="2400" dirty="0">
              <a:solidFill>
                <a:srgbClr val="091A5A"/>
              </a:solidFill>
              <a:latin typeface="Public Sans SemiBold" pitchFamily="2" charset="-70"/>
            </a:endParaRPr>
          </a:p>
        </p:txBody>
      </p:sp>
    </p:spTree>
    <p:extLst>
      <p:ext uri="{BB962C8B-B14F-4D97-AF65-F5344CB8AC3E}">
        <p14:creationId xmlns:p14="http://schemas.microsoft.com/office/powerpoint/2010/main" val="26152654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ta visualization 2.3">
    <p:bg>
      <p:bgPr>
        <a:solidFill>
          <a:schemeClr val="bg1"/>
        </a:solid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F8C7A102-FDD0-41F9-9EDA-13F13DC25DB1}"/>
              </a:ext>
            </a:extLst>
          </p:cNvPr>
          <p:cNvSpPr>
            <a:spLocks noGrp="1"/>
          </p:cNvSpPr>
          <p:nvPr>
            <p:ph type="body" sz="half" idx="2" hasCustomPrompt="1"/>
          </p:nvPr>
        </p:nvSpPr>
        <p:spPr>
          <a:xfrm>
            <a:off x="7485040" y="1903666"/>
            <a:ext cx="4270667" cy="3389851"/>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endParaRPr lang="en-GB" sz="1333" dirty="0">
              <a:solidFill>
                <a:srgbClr val="091A5A"/>
              </a:solidFill>
              <a:latin typeface="Public Sans Medium" pitchFamily="2" charset="-70"/>
            </a:endParaRPr>
          </a:p>
          <a:p>
            <a:endParaRPr lang="en-GB" sz="1333" dirty="0">
              <a:solidFill>
                <a:srgbClr val="091A5A"/>
              </a:solidFill>
              <a:latin typeface="Public Sans Medium" pitchFamily="2" charset="-70"/>
            </a:endParaRPr>
          </a:p>
        </p:txBody>
      </p:sp>
      <p:sp>
        <p:nvSpPr>
          <p:cNvPr id="3" name="Teksto vietos rezervavimo ženklas 3">
            <a:extLst>
              <a:ext uri="{FF2B5EF4-FFF2-40B4-BE49-F238E27FC236}">
                <a16:creationId xmlns:a16="http://schemas.microsoft.com/office/drawing/2014/main" id="{4565A6EF-F489-4C05-9493-6946491844B4}"/>
              </a:ext>
            </a:extLst>
          </p:cNvPr>
          <p:cNvSpPr>
            <a:spLocks noGrp="1"/>
          </p:cNvSpPr>
          <p:nvPr>
            <p:ph type="body" sz="half" idx="10" hasCustomPrompt="1"/>
          </p:nvPr>
        </p:nvSpPr>
        <p:spPr>
          <a:xfrm>
            <a:off x="388206" y="1043779"/>
            <a:ext cx="5707794" cy="442414"/>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Stats slide</a:t>
            </a:r>
            <a:endParaRPr lang="lt-LT" sz="2400" dirty="0">
              <a:solidFill>
                <a:srgbClr val="091A5A"/>
              </a:solidFill>
              <a:latin typeface="Public Sans SemiBold" pitchFamily="2" charset="-70"/>
            </a:endParaRPr>
          </a:p>
        </p:txBody>
      </p:sp>
    </p:spTree>
    <p:extLst>
      <p:ext uri="{BB962C8B-B14F-4D97-AF65-F5344CB8AC3E}">
        <p14:creationId xmlns:p14="http://schemas.microsoft.com/office/powerpoint/2010/main" val="22728934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ata visualization 2.4">
    <p:bg>
      <p:bgPr>
        <a:solidFill>
          <a:schemeClr val="bg1"/>
        </a:solid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A17BFDF5-3D02-479D-966D-6100A2ECCC50}"/>
              </a:ext>
            </a:extLst>
          </p:cNvPr>
          <p:cNvSpPr>
            <a:spLocks noGrp="1"/>
          </p:cNvSpPr>
          <p:nvPr>
            <p:ph type="body" sz="half" idx="2" hasCustomPrompt="1"/>
          </p:nvPr>
        </p:nvSpPr>
        <p:spPr>
          <a:xfrm>
            <a:off x="388206" y="1903666"/>
            <a:ext cx="4270667" cy="1611431"/>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endParaRPr lang="en-GB" sz="1333" dirty="0">
              <a:solidFill>
                <a:srgbClr val="091A5A"/>
              </a:solidFill>
              <a:latin typeface="Public Sans Medium" pitchFamily="2" charset="-70"/>
            </a:endParaRPr>
          </a:p>
          <a:p>
            <a:endParaRPr lang="en-GB" sz="1333" dirty="0">
              <a:solidFill>
                <a:srgbClr val="091A5A"/>
              </a:solidFill>
              <a:latin typeface="Public Sans Medium" pitchFamily="2" charset="-70"/>
            </a:endParaRPr>
          </a:p>
        </p:txBody>
      </p:sp>
      <p:sp>
        <p:nvSpPr>
          <p:cNvPr id="3" name="Teksto vietos rezervavimo ženklas 3">
            <a:extLst>
              <a:ext uri="{FF2B5EF4-FFF2-40B4-BE49-F238E27FC236}">
                <a16:creationId xmlns:a16="http://schemas.microsoft.com/office/drawing/2014/main" id="{7A15970D-0EAE-4AC4-BCB5-184C464401D5}"/>
              </a:ext>
            </a:extLst>
          </p:cNvPr>
          <p:cNvSpPr>
            <a:spLocks noGrp="1"/>
          </p:cNvSpPr>
          <p:nvPr>
            <p:ph type="body" sz="half" idx="10" hasCustomPrompt="1"/>
          </p:nvPr>
        </p:nvSpPr>
        <p:spPr>
          <a:xfrm>
            <a:off x="388206" y="1043779"/>
            <a:ext cx="5707794" cy="442414"/>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Stats slide</a:t>
            </a:r>
            <a:endParaRPr lang="lt-LT" sz="2400" dirty="0">
              <a:solidFill>
                <a:srgbClr val="091A5A"/>
              </a:solidFill>
              <a:latin typeface="Public Sans SemiBold" pitchFamily="2" charset="-70"/>
            </a:endParaRPr>
          </a:p>
        </p:txBody>
      </p:sp>
      <p:sp>
        <p:nvSpPr>
          <p:cNvPr id="4" name="Teksto vietos rezervavimo ženklas 9">
            <a:extLst>
              <a:ext uri="{FF2B5EF4-FFF2-40B4-BE49-F238E27FC236}">
                <a16:creationId xmlns:a16="http://schemas.microsoft.com/office/drawing/2014/main" id="{52DBDA91-CBA2-46B0-A11C-F264D06EAD00}"/>
              </a:ext>
            </a:extLst>
          </p:cNvPr>
          <p:cNvSpPr>
            <a:spLocks noGrp="1"/>
          </p:cNvSpPr>
          <p:nvPr>
            <p:ph type="body" sz="half" idx="18" hasCustomPrompt="1"/>
          </p:nvPr>
        </p:nvSpPr>
        <p:spPr>
          <a:xfrm>
            <a:off x="3191627" y="3775799"/>
            <a:ext cx="1474097" cy="479241"/>
          </a:xfrm>
          <a:prstGeom prst="rect">
            <a:avLst/>
          </a:prstGeom>
        </p:spPr>
        <p:txBody>
          <a:bodyPr/>
          <a:lstStyle>
            <a:lvl1pPr marL="0" indent="0" algn="l">
              <a:buNone/>
              <a:defRPr sz="1600">
                <a:solidFill>
                  <a:srgbClr val="0D0598"/>
                </a:solidFill>
                <a:latin typeface="Public Sans SemiBold" pitchFamily="2" charset="-70"/>
              </a:defRPr>
            </a:lvl1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en-GB" dirty="0"/>
              <a:t>Title</a:t>
            </a:r>
            <a:endParaRPr lang="lt-LT" dirty="0"/>
          </a:p>
          <a:p>
            <a:endParaRPr lang="lt-LT" dirty="0"/>
          </a:p>
        </p:txBody>
      </p:sp>
      <p:sp>
        <p:nvSpPr>
          <p:cNvPr id="5" name="Teksto vietos rezervavimo ženklas 9">
            <a:extLst>
              <a:ext uri="{FF2B5EF4-FFF2-40B4-BE49-F238E27FC236}">
                <a16:creationId xmlns:a16="http://schemas.microsoft.com/office/drawing/2014/main" id="{712A2A79-496F-44FB-AE71-742B1EF03F14}"/>
              </a:ext>
            </a:extLst>
          </p:cNvPr>
          <p:cNvSpPr>
            <a:spLocks noGrp="1"/>
          </p:cNvSpPr>
          <p:nvPr>
            <p:ph type="body" sz="half" idx="26" hasCustomPrompt="1"/>
          </p:nvPr>
        </p:nvSpPr>
        <p:spPr>
          <a:xfrm>
            <a:off x="3191626" y="4255040"/>
            <a:ext cx="1832451" cy="676496"/>
          </a:xfrm>
          <a:prstGeom prst="rect">
            <a:avLst/>
          </a:prstGeom>
        </p:spPr>
        <p:txBody>
          <a:bodyPr/>
          <a:lstStyle>
            <a:lvl1pPr marL="0" indent="0" algn="l">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2" name="Teksto vietos rezervavimo ženklas 9">
            <a:extLst>
              <a:ext uri="{FF2B5EF4-FFF2-40B4-BE49-F238E27FC236}">
                <a16:creationId xmlns:a16="http://schemas.microsoft.com/office/drawing/2014/main" id="{C32A634E-B301-443B-ABE6-90AB6A7F326E}"/>
              </a:ext>
            </a:extLst>
          </p:cNvPr>
          <p:cNvSpPr>
            <a:spLocks noGrp="1"/>
          </p:cNvSpPr>
          <p:nvPr>
            <p:ph type="body" sz="half" idx="27" hasCustomPrompt="1"/>
          </p:nvPr>
        </p:nvSpPr>
        <p:spPr>
          <a:xfrm>
            <a:off x="4101458" y="5278873"/>
            <a:ext cx="1474097" cy="479241"/>
          </a:xfrm>
          <a:prstGeom prst="rect">
            <a:avLst/>
          </a:prstGeom>
        </p:spPr>
        <p:txBody>
          <a:bodyPr/>
          <a:lstStyle>
            <a:lvl1pPr marL="0" indent="0" algn="l">
              <a:buNone/>
              <a:defRPr sz="1600">
                <a:solidFill>
                  <a:srgbClr val="0D0598"/>
                </a:solidFill>
                <a:latin typeface="Public Sans SemiBold" pitchFamily="2" charset="-70"/>
              </a:defRPr>
            </a:lvl1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en-GB" dirty="0"/>
              <a:t>Title</a:t>
            </a:r>
            <a:endParaRPr lang="lt-LT" dirty="0"/>
          </a:p>
          <a:p>
            <a:endParaRPr lang="lt-LT" dirty="0"/>
          </a:p>
        </p:txBody>
      </p:sp>
      <p:sp>
        <p:nvSpPr>
          <p:cNvPr id="23" name="Teksto vietos rezervavimo ženklas 9">
            <a:extLst>
              <a:ext uri="{FF2B5EF4-FFF2-40B4-BE49-F238E27FC236}">
                <a16:creationId xmlns:a16="http://schemas.microsoft.com/office/drawing/2014/main" id="{011A917E-3797-46AE-8721-5ED0D48EE259}"/>
              </a:ext>
            </a:extLst>
          </p:cNvPr>
          <p:cNvSpPr>
            <a:spLocks noGrp="1"/>
          </p:cNvSpPr>
          <p:nvPr>
            <p:ph type="body" sz="half" idx="28" hasCustomPrompt="1"/>
          </p:nvPr>
        </p:nvSpPr>
        <p:spPr>
          <a:xfrm>
            <a:off x="4101457" y="5758114"/>
            <a:ext cx="1832451" cy="676496"/>
          </a:xfrm>
          <a:prstGeom prst="rect">
            <a:avLst/>
          </a:prstGeom>
        </p:spPr>
        <p:txBody>
          <a:bodyPr/>
          <a:lstStyle>
            <a:lvl1pPr marL="0" indent="0" algn="l">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4" name="Teksto vietos rezervavimo ženklas 9">
            <a:extLst>
              <a:ext uri="{FF2B5EF4-FFF2-40B4-BE49-F238E27FC236}">
                <a16:creationId xmlns:a16="http://schemas.microsoft.com/office/drawing/2014/main" id="{F3910FD6-E572-4EBB-9A13-B4420DD28A39}"/>
              </a:ext>
            </a:extLst>
          </p:cNvPr>
          <p:cNvSpPr>
            <a:spLocks noGrp="1"/>
          </p:cNvSpPr>
          <p:nvPr>
            <p:ph type="body" sz="half" idx="29" hasCustomPrompt="1"/>
          </p:nvPr>
        </p:nvSpPr>
        <p:spPr>
          <a:xfrm>
            <a:off x="9913680" y="2557126"/>
            <a:ext cx="1474097" cy="479241"/>
          </a:xfrm>
          <a:prstGeom prst="rect">
            <a:avLst/>
          </a:prstGeom>
        </p:spPr>
        <p:txBody>
          <a:bodyPr/>
          <a:lstStyle>
            <a:lvl1pPr marL="0" indent="0" algn="l">
              <a:buNone/>
              <a:defRPr sz="1600">
                <a:solidFill>
                  <a:srgbClr val="0D0598"/>
                </a:solidFill>
                <a:latin typeface="Public Sans SemiBold" pitchFamily="2" charset="-70"/>
              </a:defRPr>
            </a:lvl1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en-GB" dirty="0"/>
              <a:t>Title</a:t>
            </a:r>
            <a:endParaRPr lang="lt-LT" dirty="0"/>
          </a:p>
          <a:p>
            <a:endParaRPr lang="lt-LT" dirty="0"/>
          </a:p>
        </p:txBody>
      </p:sp>
      <p:sp>
        <p:nvSpPr>
          <p:cNvPr id="25" name="Teksto vietos rezervavimo ženklas 9">
            <a:extLst>
              <a:ext uri="{FF2B5EF4-FFF2-40B4-BE49-F238E27FC236}">
                <a16:creationId xmlns:a16="http://schemas.microsoft.com/office/drawing/2014/main" id="{E684BFAC-A2D4-4C07-AE42-5010B949E0ED}"/>
              </a:ext>
            </a:extLst>
          </p:cNvPr>
          <p:cNvSpPr>
            <a:spLocks noGrp="1"/>
          </p:cNvSpPr>
          <p:nvPr>
            <p:ph type="body" sz="half" idx="30" hasCustomPrompt="1"/>
          </p:nvPr>
        </p:nvSpPr>
        <p:spPr>
          <a:xfrm>
            <a:off x="9913680" y="3036367"/>
            <a:ext cx="1832451" cy="676496"/>
          </a:xfrm>
          <a:prstGeom prst="rect">
            <a:avLst/>
          </a:prstGeom>
        </p:spPr>
        <p:txBody>
          <a:bodyPr/>
          <a:lstStyle>
            <a:lvl1pPr marL="0" indent="0" algn="l">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6" name="Teksto vietos rezervavimo ženklas 9">
            <a:extLst>
              <a:ext uri="{FF2B5EF4-FFF2-40B4-BE49-F238E27FC236}">
                <a16:creationId xmlns:a16="http://schemas.microsoft.com/office/drawing/2014/main" id="{39BD7B59-E1EA-4A61-9776-EF40CDB1CA4B}"/>
              </a:ext>
            </a:extLst>
          </p:cNvPr>
          <p:cNvSpPr>
            <a:spLocks noGrp="1"/>
          </p:cNvSpPr>
          <p:nvPr>
            <p:ph type="body" sz="half" idx="31" hasCustomPrompt="1"/>
          </p:nvPr>
        </p:nvSpPr>
        <p:spPr>
          <a:xfrm>
            <a:off x="9922561" y="4655121"/>
            <a:ext cx="1474097" cy="479241"/>
          </a:xfrm>
          <a:prstGeom prst="rect">
            <a:avLst/>
          </a:prstGeom>
        </p:spPr>
        <p:txBody>
          <a:bodyPr/>
          <a:lstStyle>
            <a:lvl1pPr marL="0" indent="0" algn="l">
              <a:buNone/>
              <a:defRPr sz="1600">
                <a:solidFill>
                  <a:srgbClr val="0D0598"/>
                </a:solidFill>
                <a:latin typeface="Public Sans SemiBold" pitchFamily="2" charset="-70"/>
              </a:defRPr>
            </a:lvl1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en-GB" dirty="0"/>
              <a:t>Title</a:t>
            </a:r>
            <a:endParaRPr lang="lt-LT" dirty="0"/>
          </a:p>
          <a:p>
            <a:endParaRPr lang="lt-LT" dirty="0"/>
          </a:p>
        </p:txBody>
      </p:sp>
      <p:sp>
        <p:nvSpPr>
          <p:cNvPr id="27" name="Teksto vietos rezervavimo ženklas 9">
            <a:extLst>
              <a:ext uri="{FF2B5EF4-FFF2-40B4-BE49-F238E27FC236}">
                <a16:creationId xmlns:a16="http://schemas.microsoft.com/office/drawing/2014/main" id="{871DEE87-BB12-4733-A134-70FDAEFCE0ED}"/>
              </a:ext>
            </a:extLst>
          </p:cNvPr>
          <p:cNvSpPr>
            <a:spLocks noGrp="1"/>
          </p:cNvSpPr>
          <p:nvPr>
            <p:ph type="body" sz="half" idx="32" hasCustomPrompt="1"/>
          </p:nvPr>
        </p:nvSpPr>
        <p:spPr>
          <a:xfrm>
            <a:off x="9922560" y="5134362"/>
            <a:ext cx="1832451" cy="676496"/>
          </a:xfrm>
          <a:prstGeom prst="rect">
            <a:avLst/>
          </a:prstGeom>
        </p:spPr>
        <p:txBody>
          <a:bodyPr/>
          <a:lstStyle>
            <a:lvl1pPr marL="0" indent="0" algn="l">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Tree>
    <p:extLst>
      <p:ext uri="{BB962C8B-B14F-4D97-AF65-F5344CB8AC3E}">
        <p14:creationId xmlns:p14="http://schemas.microsoft.com/office/powerpoint/2010/main" val="20767555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ata visualization 2.5">
    <p:bg>
      <p:bgPr>
        <a:solidFill>
          <a:schemeClr val="bg1"/>
        </a:solidFill>
        <a:effectLst/>
      </p:bgPr>
    </p:bg>
    <p:spTree>
      <p:nvGrpSpPr>
        <p:cNvPr id="1" name=""/>
        <p:cNvGrpSpPr/>
        <p:nvPr/>
      </p:nvGrpSpPr>
      <p:grpSpPr>
        <a:xfrm>
          <a:off x="0" y="0"/>
          <a:ext cx="0" cy="0"/>
          <a:chOff x="0" y="0"/>
          <a:chExt cx="0" cy="0"/>
        </a:xfrm>
      </p:grpSpPr>
      <p:sp>
        <p:nvSpPr>
          <p:cNvPr id="3" name="Teksto vietos rezervavimo ženklas 3">
            <a:extLst>
              <a:ext uri="{FF2B5EF4-FFF2-40B4-BE49-F238E27FC236}">
                <a16:creationId xmlns:a16="http://schemas.microsoft.com/office/drawing/2014/main" id="{B7F70306-D86E-429A-9FCF-0E64F3096F62}"/>
              </a:ext>
            </a:extLst>
          </p:cNvPr>
          <p:cNvSpPr>
            <a:spLocks noGrp="1"/>
          </p:cNvSpPr>
          <p:nvPr>
            <p:ph type="body" sz="half" idx="10" hasCustomPrompt="1"/>
          </p:nvPr>
        </p:nvSpPr>
        <p:spPr>
          <a:xfrm>
            <a:off x="388206" y="1043779"/>
            <a:ext cx="5707794" cy="442414"/>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Stats slide</a:t>
            </a:r>
            <a:endParaRPr lang="lt-LT" sz="2400" dirty="0">
              <a:solidFill>
                <a:srgbClr val="091A5A"/>
              </a:solidFill>
              <a:latin typeface="Public Sans SemiBold" pitchFamily="2" charset="-70"/>
            </a:endParaRPr>
          </a:p>
        </p:txBody>
      </p:sp>
      <p:sp>
        <p:nvSpPr>
          <p:cNvPr id="4" name="Teksto vietos rezervavimo ženklas 3">
            <a:extLst>
              <a:ext uri="{FF2B5EF4-FFF2-40B4-BE49-F238E27FC236}">
                <a16:creationId xmlns:a16="http://schemas.microsoft.com/office/drawing/2014/main" id="{4BEF5E65-8F8B-4A1C-B558-E0D5DE4A93BD}"/>
              </a:ext>
            </a:extLst>
          </p:cNvPr>
          <p:cNvSpPr>
            <a:spLocks noGrp="1"/>
          </p:cNvSpPr>
          <p:nvPr>
            <p:ph type="body" sz="half" idx="2" hasCustomPrompt="1"/>
          </p:nvPr>
        </p:nvSpPr>
        <p:spPr>
          <a:xfrm>
            <a:off x="388206" y="1903666"/>
            <a:ext cx="4270667" cy="567756"/>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p>
        </p:txBody>
      </p:sp>
      <p:sp>
        <p:nvSpPr>
          <p:cNvPr id="23" name="Teksto vietos rezervavimo ženklas 9">
            <a:extLst>
              <a:ext uri="{FF2B5EF4-FFF2-40B4-BE49-F238E27FC236}">
                <a16:creationId xmlns:a16="http://schemas.microsoft.com/office/drawing/2014/main" id="{3BF55093-9A72-4E32-8E43-46047A0E6D58}"/>
              </a:ext>
            </a:extLst>
          </p:cNvPr>
          <p:cNvSpPr>
            <a:spLocks noGrp="1"/>
          </p:cNvSpPr>
          <p:nvPr>
            <p:ph type="body" sz="half" idx="18" hasCustomPrompt="1"/>
          </p:nvPr>
        </p:nvSpPr>
        <p:spPr>
          <a:xfrm>
            <a:off x="1841213" y="5532129"/>
            <a:ext cx="1474097" cy="479241"/>
          </a:xfrm>
          <a:prstGeom prst="rect">
            <a:avLst/>
          </a:prstGeom>
        </p:spPr>
        <p:txBody>
          <a:bodyPr/>
          <a:lstStyle>
            <a:lvl1pPr marL="0" indent="0" algn="l">
              <a:buNone/>
              <a:defRPr sz="1333">
                <a:solidFill>
                  <a:srgbClr val="0D0598"/>
                </a:solidFill>
                <a:latin typeface="Public Sans SemiBold" pitchFamily="2" charset="-70"/>
              </a:defRPr>
            </a:lvl1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en-GB" dirty="0"/>
              <a:t>Title</a:t>
            </a:r>
            <a:endParaRPr lang="lt-LT" dirty="0"/>
          </a:p>
          <a:p>
            <a:endParaRPr lang="lt-LT" dirty="0"/>
          </a:p>
        </p:txBody>
      </p:sp>
      <p:sp>
        <p:nvSpPr>
          <p:cNvPr id="24" name="Teksto vietos rezervavimo ženklas 9">
            <a:extLst>
              <a:ext uri="{FF2B5EF4-FFF2-40B4-BE49-F238E27FC236}">
                <a16:creationId xmlns:a16="http://schemas.microsoft.com/office/drawing/2014/main" id="{BF3F7929-2336-4B2F-B357-7BC7EA2D4B4E}"/>
              </a:ext>
            </a:extLst>
          </p:cNvPr>
          <p:cNvSpPr>
            <a:spLocks noGrp="1"/>
          </p:cNvSpPr>
          <p:nvPr>
            <p:ph type="body" sz="half" idx="26" hasCustomPrompt="1"/>
          </p:nvPr>
        </p:nvSpPr>
        <p:spPr>
          <a:xfrm>
            <a:off x="1841213" y="6011370"/>
            <a:ext cx="1474097" cy="492367"/>
          </a:xfrm>
          <a:prstGeom prst="rect">
            <a:avLst/>
          </a:prstGeom>
        </p:spPr>
        <p:txBody>
          <a:bodyPr/>
          <a:lstStyle>
            <a:lvl1pPr marL="0" indent="0" algn="l">
              <a:buNone/>
              <a:defRPr sz="9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5" name="Teksto vietos rezervavimo ženklas 9">
            <a:extLst>
              <a:ext uri="{FF2B5EF4-FFF2-40B4-BE49-F238E27FC236}">
                <a16:creationId xmlns:a16="http://schemas.microsoft.com/office/drawing/2014/main" id="{D07B46B4-75AE-40B7-9785-605195BC8C64}"/>
              </a:ext>
            </a:extLst>
          </p:cNvPr>
          <p:cNvSpPr>
            <a:spLocks noGrp="1"/>
          </p:cNvSpPr>
          <p:nvPr>
            <p:ph type="body" sz="half" idx="27" hasCustomPrompt="1"/>
          </p:nvPr>
        </p:nvSpPr>
        <p:spPr>
          <a:xfrm>
            <a:off x="3319289" y="5532129"/>
            <a:ext cx="1474097" cy="479241"/>
          </a:xfrm>
          <a:prstGeom prst="rect">
            <a:avLst/>
          </a:prstGeom>
        </p:spPr>
        <p:txBody>
          <a:bodyPr/>
          <a:lstStyle>
            <a:lvl1pPr marL="0" indent="0" algn="l">
              <a:buNone/>
              <a:defRPr sz="1333">
                <a:solidFill>
                  <a:srgbClr val="0D0598"/>
                </a:solidFill>
                <a:latin typeface="Public Sans SemiBold" pitchFamily="2" charset="-70"/>
              </a:defRPr>
            </a:lvl1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en-GB" dirty="0"/>
              <a:t>Title</a:t>
            </a:r>
            <a:endParaRPr lang="lt-LT" dirty="0"/>
          </a:p>
          <a:p>
            <a:endParaRPr lang="lt-LT" dirty="0"/>
          </a:p>
        </p:txBody>
      </p:sp>
      <p:sp>
        <p:nvSpPr>
          <p:cNvPr id="26" name="Teksto vietos rezervavimo ženklas 9">
            <a:extLst>
              <a:ext uri="{FF2B5EF4-FFF2-40B4-BE49-F238E27FC236}">
                <a16:creationId xmlns:a16="http://schemas.microsoft.com/office/drawing/2014/main" id="{20E25188-A681-4EFD-B162-C7DE906C1238}"/>
              </a:ext>
            </a:extLst>
          </p:cNvPr>
          <p:cNvSpPr>
            <a:spLocks noGrp="1"/>
          </p:cNvSpPr>
          <p:nvPr>
            <p:ph type="body" sz="half" idx="28" hasCustomPrompt="1"/>
          </p:nvPr>
        </p:nvSpPr>
        <p:spPr>
          <a:xfrm>
            <a:off x="3319289" y="6011370"/>
            <a:ext cx="1474097" cy="492367"/>
          </a:xfrm>
          <a:prstGeom prst="rect">
            <a:avLst/>
          </a:prstGeom>
        </p:spPr>
        <p:txBody>
          <a:bodyPr/>
          <a:lstStyle>
            <a:lvl1pPr marL="0" indent="0" algn="l">
              <a:buNone/>
              <a:defRPr sz="9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7" name="Teksto vietos rezervavimo ženklas 9">
            <a:extLst>
              <a:ext uri="{FF2B5EF4-FFF2-40B4-BE49-F238E27FC236}">
                <a16:creationId xmlns:a16="http://schemas.microsoft.com/office/drawing/2014/main" id="{F615E6D9-AD95-4E92-AD99-4D18AF34F517}"/>
              </a:ext>
            </a:extLst>
          </p:cNvPr>
          <p:cNvSpPr>
            <a:spLocks noGrp="1"/>
          </p:cNvSpPr>
          <p:nvPr>
            <p:ph type="body" sz="half" idx="29" hasCustomPrompt="1"/>
          </p:nvPr>
        </p:nvSpPr>
        <p:spPr>
          <a:xfrm>
            <a:off x="5147556" y="5532129"/>
            <a:ext cx="1474097" cy="479241"/>
          </a:xfrm>
          <a:prstGeom prst="rect">
            <a:avLst/>
          </a:prstGeom>
        </p:spPr>
        <p:txBody>
          <a:bodyPr/>
          <a:lstStyle>
            <a:lvl1pPr marL="0" indent="0" algn="l">
              <a:buNone/>
              <a:defRPr sz="1333">
                <a:solidFill>
                  <a:srgbClr val="0D0598"/>
                </a:solidFill>
                <a:latin typeface="Public Sans SemiBold" pitchFamily="2" charset="-70"/>
              </a:defRPr>
            </a:lvl1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en-GB" dirty="0"/>
              <a:t>Title</a:t>
            </a:r>
            <a:endParaRPr lang="lt-LT" dirty="0"/>
          </a:p>
          <a:p>
            <a:endParaRPr lang="lt-LT" dirty="0"/>
          </a:p>
        </p:txBody>
      </p:sp>
      <p:sp>
        <p:nvSpPr>
          <p:cNvPr id="28" name="Teksto vietos rezervavimo ženklas 9">
            <a:extLst>
              <a:ext uri="{FF2B5EF4-FFF2-40B4-BE49-F238E27FC236}">
                <a16:creationId xmlns:a16="http://schemas.microsoft.com/office/drawing/2014/main" id="{6CB3BB66-8C98-4102-9191-73FFADDD4F37}"/>
              </a:ext>
            </a:extLst>
          </p:cNvPr>
          <p:cNvSpPr>
            <a:spLocks noGrp="1"/>
          </p:cNvSpPr>
          <p:nvPr>
            <p:ph type="body" sz="half" idx="30" hasCustomPrompt="1"/>
          </p:nvPr>
        </p:nvSpPr>
        <p:spPr>
          <a:xfrm>
            <a:off x="5147556" y="6011370"/>
            <a:ext cx="1474097" cy="492367"/>
          </a:xfrm>
          <a:prstGeom prst="rect">
            <a:avLst/>
          </a:prstGeom>
        </p:spPr>
        <p:txBody>
          <a:bodyPr/>
          <a:lstStyle>
            <a:lvl1pPr marL="0" indent="0" algn="l">
              <a:buNone/>
              <a:defRPr sz="9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9" name="Teksto vietos rezervavimo ženklas 9">
            <a:extLst>
              <a:ext uri="{FF2B5EF4-FFF2-40B4-BE49-F238E27FC236}">
                <a16:creationId xmlns:a16="http://schemas.microsoft.com/office/drawing/2014/main" id="{A0B9F580-631D-49DF-91D6-F9A51735BCD4}"/>
              </a:ext>
            </a:extLst>
          </p:cNvPr>
          <p:cNvSpPr>
            <a:spLocks noGrp="1"/>
          </p:cNvSpPr>
          <p:nvPr>
            <p:ph type="body" sz="half" idx="31" hasCustomPrompt="1"/>
          </p:nvPr>
        </p:nvSpPr>
        <p:spPr>
          <a:xfrm>
            <a:off x="7061080" y="5532129"/>
            <a:ext cx="1474097" cy="479241"/>
          </a:xfrm>
          <a:prstGeom prst="rect">
            <a:avLst/>
          </a:prstGeom>
        </p:spPr>
        <p:txBody>
          <a:bodyPr/>
          <a:lstStyle>
            <a:lvl1pPr marL="0" indent="0" algn="l">
              <a:buNone/>
              <a:defRPr sz="1333">
                <a:solidFill>
                  <a:srgbClr val="0D0598"/>
                </a:solidFill>
                <a:latin typeface="Public Sans SemiBold" pitchFamily="2" charset="-70"/>
              </a:defRPr>
            </a:lvl1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en-GB" dirty="0"/>
              <a:t>Title</a:t>
            </a:r>
            <a:endParaRPr lang="lt-LT" dirty="0"/>
          </a:p>
          <a:p>
            <a:endParaRPr lang="lt-LT" dirty="0"/>
          </a:p>
        </p:txBody>
      </p:sp>
      <p:sp>
        <p:nvSpPr>
          <p:cNvPr id="30" name="Teksto vietos rezervavimo ženklas 9">
            <a:extLst>
              <a:ext uri="{FF2B5EF4-FFF2-40B4-BE49-F238E27FC236}">
                <a16:creationId xmlns:a16="http://schemas.microsoft.com/office/drawing/2014/main" id="{ED9F6A4E-43E7-429D-82DE-15919E21B8CD}"/>
              </a:ext>
            </a:extLst>
          </p:cNvPr>
          <p:cNvSpPr>
            <a:spLocks noGrp="1"/>
          </p:cNvSpPr>
          <p:nvPr>
            <p:ph type="body" sz="half" idx="32" hasCustomPrompt="1"/>
          </p:nvPr>
        </p:nvSpPr>
        <p:spPr>
          <a:xfrm>
            <a:off x="7061080" y="6011370"/>
            <a:ext cx="1474097" cy="492367"/>
          </a:xfrm>
          <a:prstGeom prst="rect">
            <a:avLst/>
          </a:prstGeom>
        </p:spPr>
        <p:txBody>
          <a:bodyPr/>
          <a:lstStyle>
            <a:lvl1pPr marL="0" indent="0" algn="l">
              <a:buNone/>
              <a:defRPr sz="9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31" name="Teksto vietos rezervavimo ženklas 9">
            <a:extLst>
              <a:ext uri="{FF2B5EF4-FFF2-40B4-BE49-F238E27FC236}">
                <a16:creationId xmlns:a16="http://schemas.microsoft.com/office/drawing/2014/main" id="{7E20AF8C-D335-4C8E-8E98-316CD67FBBF2}"/>
              </a:ext>
            </a:extLst>
          </p:cNvPr>
          <p:cNvSpPr>
            <a:spLocks noGrp="1"/>
          </p:cNvSpPr>
          <p:nvPr>
            <p:ph type="body" sz="half" idx="33" hasCustomPrompt="1"/>
          </p:nvPr>
        </p:nvSpPr>
        <p:spPr>
          <a:xfrm>
            <a:off x="8662622" y="5532129"/>
            <a:ext cx="1474097" cy="479241"/>
          </a:xfrm>
          <a:prstGeom prst="rect">
            <a:avLst/>
          </a:prstGeom>
        </p:spPr>
        <p:txBody>
          <a:bodyPr/>
          <a:lstStyle>
            <a:lvl1pPr marL="0" indent="0" algn="l">
              <a:buNone/>
              <a:defRPr sz="1333">
                <a:solidFill>
                  <a:srgbClr val="0D0598"/>
                </a:solidFill>
                <a:latin typeface="Public Sans SemiBold" pitchFamily="2" charset="-70"/>
              </a:defRPr>
            </a:lvl1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en-GB" dirty="0"/>
              <a:t>Title</a:t>
            </a:r>
            <a:endParaRPr lang="lt-LT" dirty="0"/>
          </a:p>
          <a:p>
            <a:endParaRPr lang="lt-LT" dirty="0"/>
          </a:p>
        </p:txBody>
      </p:sp>
      <p:sp>
        <p:nvSpPr>
          <p:cNvPr id="32" name="Teksto vietos rezervavimo ženklas 9">
            <a:extLst>
              <a:ext uri="{FF2B5EF4-FFF2-40B4-BE49-F238E27FC236}">
                <a16:creationId xmlns:a16="http://schemas.microsoft.com/office/drawing/2014/main" id="{30BF8C1A-01CF-4459-97CB-B2F79C1B79FE}"/>
              </a:ext>
            </a:extLst>
          </p:cNvPr>
          <p:cNvSpPr>
            <a:spLocks noGrp="1"/>
          </p:cNvSpPr>
          <p:nvPr>
            <p:ph type="body" sz="half" idx="34" hasCustomPrompt="1"/>
          </p:nvPr>
        </p:nvSpPr>
        <p:spPr>
          <a:xfrm>
            <a:off x="8662622" y="6011370"/>
            <a:ext cx="1474097" cy="492367"/>
          </a:xfrm>
          <a:prstGeom prst="rect">
            <a:avLst/>
          </a:prstGeom>
        </p:spPr>
        <p:txBody>
          <a:bodyPr/>
          <a:lstStyle>
            <a:lvl1pPr marL="0" indent="0" algn="l">
              <a:buNone/>
              <a:defRPr sz="9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33" name="Teksto vietos rezervavimo ženklas 9">
            <a:extLst>
              <a:ext uri="{FF2B5EF4-FFF2-40B4-BE49-F238E27FC236}">
                <a16:creationId xmlns:a16="http://schemas.microsoft.com/office/drawing/2014/main" id="{8E3FC2CF-35A2-41A4-96F4-0972A0E7CB1C}"/>
              </a:ext>
            </a:extLst>
          </p:cNvPr>
          <p:cNvSpPr>
            <a:spLocks noGrp="1"/>
          </p:cNvSpPr>
          <p:nvPr>
            <p:ph type="body" sz="half" idx="35" hasCustomPrompt="1"/>
          </p:nvPr>
        </p:nvSpPr>
        <p:spPr>
          <a:xfrm>
            <a:off x="10165124" y="5532129"/>
            <a:ext cx="1474097" cy="479241"/>
          </a:xfrm>
          <a:prstGeom prst="rect">
            <a:avLst/>
          </a:prstGeom>
        </p:spPr>
        <p:txBody>
          <a:bodyPr/>
          <a:lstStyle>
            <a:lvl1pPr marL="0" indent="0" algn="l">
              <a:buNone/>
              <a:defRPr sz="1333">
                <a:solidFill>
                  <a:srgbClr val="0D0598"/>
                </a:solidFill>
                <a:latin typeface="Public Sans SemiBold" pitchFamily="2" charset="-70"/>
              </a:defRPr>
            </a:lvl1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en-GB" dirty="0"/>
              <a:t>Title</a:t>
            </a:r>
            <a:endParaRPr lang="lt-LT" dirty="0"/>
          </a:p>
          <a:p>
            <a:endParaRPr lang="lt-LT" dirty="0"/>
          </a:p>
        </p:txBody>
      </p:sp>
      <p:sp>
        <p:nvSpPr>
          <p:cNvPr id="34" name="Teksto vietos rezervavimo ženklas 9">
            <a:extLst>
              <a:ext uri="{FF2B5EF4-FFF2-40B4-BE49-F238E27FC236}">
                <a16:creationId xmlns:a16="http://schemas.microsoft.com/office/drawing/2014/main" id="{28BD8060-ED6F-438C-BFED-01B5AD82D169}"/>
              </a:ext>
            </a:extLst>
          </p:cNvPr>
          <p:cNvSpPr>
            <a:spLocks noGrp="1"/>
          </p:cNvSpPr>
          <p:nvPr>
            <p:ph type="body" sz="half" idx="36" hasCustomPrompt="1"/>
          </p:nvPr>
        </p:nvSpPr>
        <p:spPr>
          <a:xfrm>
            <a:off x="10165124" y="6011370"/>
            <a:ext cx="1474097" cy="492367"/>
          </a:xfrm>
          <a:prstGeom prst="rect">
            <a:avLst/>
          </a:prstGeom>
        </p:spPr>
        <p:txBody>
          <a:bodyPr/>
          <a:lstStyle>
            <a:lvl1pPr marL="0" indent="0" algn="l">
              <a:buNone/>
              <a:defRPr sz="933">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Tree>
    <p:extLst>
      <p:ext uri="{BB962C8B-B14F-4D97-AF65-F5344CB8AC3E}">
        <p14:creationId xmlns:p14="http://schemas.microsoft.com/office/powerpoint/2010/main" val="5869442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ata visualization 3.1">
    <p:bg>
      <p:bgPr>
        <a:solidFill>
          <a:srgbClr val="091A5A"/>
        </a:solidFill>
        <a:effectLst/>
      </p:bgPr>
    </p:bg>
    <p:spTree>
      <p:nvGrpSpPr>
        <p:cNvPr id="1" name=""/>
        <p:cNvGrpSpPr/>
        <p:nvPr/>
      </p:nvGrpSpPr>
      <p:grpSpPr>
        <a:xfrm>
          <a:off x="0" y="0"/>
          <a:ext cx="0" cy="0"/>
          <a:chOff x="0" y="0"/>
          <a:chExt cx="0" cy="0"/>
        </a:xfrm>
      </p:grpSpPr>
      <p:sp>
        <p:nvSpPr>
          <p:cNvPr id="5" name="Teksto vietos rezervavimo ženklas 3">
            <a:extLst>
              <a:ext uri="{FF2B5EF4-FFF2-40B4-BE49-F238E27FC236}">
                <a16:creationId xmlns:a16="http://schemas.microsoft.com/office/drawing/2014/main" id="{0E2E97B7-7A29-471B-BDA4-39B3D307C4AB}"/>
              </a:ext>
            </a:extLst>
          </p:cNvPr>
          <p:cNvSpPr>
            <a:spLocks noGrp="1"/>
          </p:cNvSpPr>
          <p:nvPr>
            <p:ph type="body" sz="half" idx="29" hasCustomPrompt="1"/>
          </p:nvPr>
        </p:nvSpPr>
        <p:spPr>
          <a:xfrm>
            <a:off x="388206" y="1895548"/>
            <a:ext cx="4395907" cy="3306126"/>
          </a:xfrm>
          <a:prstGeom prst="rect">
            <a:avLst/>
          </a:prstGeom>
        </p:spPr>
        <p:txBody>
          <a:bodyPr/>
          <a:lstStyle>
            <a:lvl1pPr marL="0" indent="0">
              <a:lnSpc>
                <a:spcPct val="100000"/>
              </a:lnSpc>
              <a:buNone/>
              <a:defRPr sz="1333">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chemeClr val="bg1"/>
                </a:solidFill>
                <a:latin typeface="Public Sans Medium" pitchFamily="2" charset="-70"/>
              </a:rPr>
              <a:t>Lorem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ipsum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amet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consectetuer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adipiscing</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elit</a:t>
            </a:r>
            <a:r>
              <a:rPr lang="en-GB" sz="1333" dirty="0">
                <a:solidFill>
                  <a:schemeClr val="bg1"/>
                </a:solidFill>
                <a:latin typeface="Public Sans Medium" pitchFamily="2" charset="-70"/>
              </a:rPr>
              <a:t>. </a:t>
            </a:r>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arcu</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fermentum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ornare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bibendum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suscipit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est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commodo</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rhoncus</a:t>
            </a:r>
            <a:r>
              <a:rPr lang="lt-LT" sz="1333" dirty="0">
                <a:solidFill>
                  <a:schemeClr val="bg1"/>
                </a:solidFill>
                <a:latin typeface="Public Sans Medium" pitchFamily="2" charset="-70"/>
              </a:rPr>
              <a:t>.</a:t>
            </a:r>
            <a:r>
              <a:rPr lang="en-GB" sz="1333" dirty="0">
                <a:solidFill>
                  <a:schemeClr val="bg1"/>
                </a:solidFill>
                <a:latin typeface="Public Sans Medium" pitchFamily="2" charset="-70"/>
              </a:rPr>
              <a:t> </a:t>
            </a: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r>
              <a:rPr lang="lt-LT" sz="1333" dirty="0" err="1">
                <a:solidFill>
                  <a:schemeClr val="bg1"/>
                </a:solidFill>
                <a:latin typeface="Public Sans Medium" pitchFamily="2" charset="-70"/>
              </a:rPr>
              <a:t>Lorem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ipsum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amet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consectetuer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adipiscing</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elit</a:t>
            </a:r>
            <a:r>
              <a:rPr lang="en-GB" sz="1333" dirty="0">
                <a:solidFill>
                  <a:schemeClr val="bg1"/>
                </a:solidFill>
                <a:latin typeface="Public Sans Medium" pitchFamily="2" charset="-70"/>
              </a:rPr>
              <a:t>. </a:t>
            </a:r>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arcu</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fermentum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ornare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bibendum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suscipit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est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commodo</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rhoncus</a:t>
            </a:r>
            <a:r>
              <a:rPr lang="lt-LT" sz="1333" dirty="0">
                <a:solidFill>
                  <a:schemeClr val="bg1"/>
                </a:solidFill>
                <a:latin typeface="Public Sans Medium" pitchFamily="2" charset="-70"/>
              </a:rPr>
              <a:t>.</a:t>
            </a:r>
            <a:r>
              <a:rPr lang="en-GB" sz="1333" dirty="0">
                <a:solidFill>
                  <a:schemeClr val="bg1"/>
                </a:solidFill>
                <a:latin typeface="Public Sans Medium" pitchFamily="2" charset="-70"/>
              </a:rPr>
              <a:t> </a:t>
            </a: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r>
              <a:rPr lang="lt-LT" sz="1333" dirty="0" err="1">
                <a:solidFill>
                  <a:schemeClr val="bg1"/>
                </a:solidFill>
                <a:latin typeface="Public Sans Medium" pitchFamily="2" charset="-70"/>
              </a:rPr>
              <a:t>Lorem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ipsum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amet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consectetuer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adipiscing</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elit</a:t>
            </a:r>
            <a:r>
              <a:rPr lang="en-GB" sz="1333" dirty="0">
                <a:solidFill>
                  <a:schemeClr val="bg1"/>
                </a:solidFill>
                <a:latin typeface="Public Sans Medium" pitchFamily="2" charset="-70"/>
              </a:rPr>
              <a:t>. </a:t>
            </a:r>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arcu</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fermentum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ornare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bibendum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suscipit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est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commodo</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rhoncus</a:t>
            </a:r>
            <a:r>
              <a:rPr lang="lt-LT" sz="1333" dirty="0">
                <a:solidFill>
                  <a:schemeClr val="bg1"/>
                </a:solidFill>
                <a:latin typeface="Public Sans Medium" pitchFamily="2" charset="-70"/>
              </a:rPr>
              <a:t>.</a:t>
            </a:r>
            <a:r>
              <a:rPr lang="en-GB" sz="1333" dirty="0">
                <a:solidFill>
                  <a:schemeClr val="bg1"/>
                </a:solidFill>
                <a:latin typeface="Public Sans Medium" pitchFamily="2" charset="-70"/>
              </a:rPr>
              <a:t> </a:t>
            </a:r>
            <a:endParaRPr lang="lt-LT" sz="1333" dirty="0">
              <a:solidFill>
                <a:schemeClr val="bg1"/>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endParaRPr lang="lt-LT" sz="1333" dirty="0">
              <a:solidFill>
                <a:schemeClr val="bg1"/>
              </a:solidFill>
              <a:latin typeface="Public Sans Medium" pitchFamily="2" charset="-70"/>
            </a:endParaRPr>
          </a:p>
          <a:p>
            <a:endParaRPr lang="lt-LT" sz="1333" dirty="0">
              <a:solidFill>
                <a:schemeClr val="bg1"/>
              </a:solidFill>
              <a:latin typeface="Public Sans Medium" pitchFamily="2" charset="-70"/>
            </a:endParaRPr>
          </a:p>
        </p:txBody>
      </p:sp>
      <p:sp>
        <p:nvSpPr>
          <p:cNvPr id="4" name="Teksto vietos rezervavimo ženklas 3">
            <a:extLst>
              <a:ext uri="{FF2B5EF4-FFF2-40B4-BE49-F238E27FC236}">
                <a16:creationId xmlns:a16="http://schemas.microsoft.com/office/drawing/2014/main" id="{DB8011E9-3181-4FCA-8EC0-EA1AAA65B289}"/>
              </a:ext>
            </a:extLst>
          </p:cNvPr>
          <p:cNvSpPr>
            <a:spLocks noGrp="1"/>
          </p:cNvSpPr>
          <p:nvPr>
            <p:ph type="body" sz="half" idx="10" hasCustomPrompt="1"/>
          </p:nvPr>
        </p:nvSpPr>
        <p:spPr>
          <a:xfrm>
            <a:off x="388207" y="1043780"/>
            <a:ext cx="5734230" cy="926678"/>
          </a:xfrm>
          <a:prstGeom prst="rect">
            <a:avLst/>
          </a:prstGeom>
        </p:spPr>
        <p:txBody>
          <a:bodyPr/>
          <a:lstStyle>
            <a:lvl1pPr marL="0" indent="0">
              <a:lnSpc>
                <a:spcPct val="100000"/>
              </a:lnSpc>
              <a:buNone/>
              <a:defRPr sz="2400">
                <a:solidFill>
                  <a:srgbClr val="4C74F5"/>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Stats slide</a:t>
            </a:r>
            <a:endParaRPr lang="lt-LT" dirty="0"/>
          </a:p>
        </p:txBody>
      </p:sp>
    </p:spTree>
    <p:extLst>
      <p:ext uri="{BB962C8B-B14F-4D97-AF65-F5344CB8AC3E}">
        <p14:creationId xmlns:p14="http://schemas.microsoft.com/office/powerpoint/2010/main" val="28812383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ata visualization 3.2">
    <p:bg>
      <p:bgPr>
        <a:solidFill>
          <a:srgbClr val="E5EBF8"/>
        </a:solidFill>
        <a:effectLst/>
      </p:bgPr>
    </p:bg>
    <p:spTree>
      <p:nvGrpSpPr>
        <p:cNvPr id="1" name=""/>
        <p:cNvGrpSpPr/>
        <p:nvPr/>
      </p:nvGrpSpPr>
      <p:grpSpPr>
        <a:xfrm>
          <a:off x="0" y="0"/>
          <a:ext cx="0" cy="0"/>
          <a:chOff x="0" y="0"/>
          <a:chExt cx="0" cy="0"/>
        </a:xfrm>
      </p:grpSpPr>
      <p:sp>
        <p:nvSpPr>
          <p:cNvPr id="14" name="Teksto vietos rezervavimo ženklas 9">
            <a:extLst>
              <a:ext uri="{FF2B5EF4-FFF2-40B4-BE49-F238E27FC236}">
                <a16:creationId xmlns:a16="http://schemas.microsoft.com/office/drawing/2014/main" id="{911E3B2D-963F-43E8-8A6E-159EC0F9CD52}"/>
              </a:ext>
            </a:extLst>
          </p:cNvPr>
          <p:cNvSpPr>
            <a:spLocks noGrp="1"/>
          </p:cNvSpPr>
          <p:nvPr>
            <p:ph type="body" sz="half" idx="29" hasCustomPrompt="1"/>
          </p:nvPr>
        </p:nvSpPr>
        <p:spPr>
          <a:xfrm>
            <a:off x="9114019" y="4044712"/>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15" name="Teksto vietos rezervavimo ženklas 9">
            <a:extLst>
              <a:ext uri="{FF2B5EF4-FFF2-40B4-BE49-F238E27FC236}">
                <a16:creationId xmlns:a16="http://schemas.microsoft.com/office/drawing/2014/main" id="{6DA64853-EA33-4CD1-B1B8-6FC52134D1F6}"/>
              </a:ext>
            </a:extLst>
          </p:cNvPr>
          <p:cNvSpPr>
            <a:spLocks noGrp="1"/>
          </p:cNvSpPr>
          <p:nvPr>
            <p:ph type="body" sz="half" idx="30" hasCustomPrompt="1"/>
          </p:nvPr>
        </p:nvSpPr>
        <p:spPr>
          <a:xfrm>
            <a:off x="9114019" y="4423760"/>
            <a:ext cx="2360058" cy="656876"/>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10" name="Teksto vietos rezervavimo ženklas 9">
            <a:extLst>
              <a:ext uri="{FF2B5EF4-FFF2-40B4-BE49-F238E27FC236}">
                <a16:creationId xmlns:a16="http://schemas.microsoft.com/office/drawing/2014/main" id="{97CB19B2-2528-48C1-BA43-397FEF289A03}"/>
              </a:ext>
            </a:extLst>
          </p:cNvPr>
          <p:cNvSpPr>
            <a:spLocks noGrp="1"/>
          </p:cNvSpPr>
          <p:nvPr>
            <p:ph type="body" sz="half" idx="18" hasCustomPrompt="1"/>
          </p:nvPr>
        </p:nvSpPr>
        <p:spPr>
          <a:xfrm>
            <a:off x="3865376" y="5146829"/>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11" name="Teksto vietos rezervavimo ženklas 9">
            <a:extLst>
              <a:ext uri="{FF2B5EF4-FFF2-40B4-BE49-F238E27FC236}">
                <a16:creationId xmlns:a16="http://schemas.microsoft.com/office/drawing/2014/main" id="{881A5A23-D72A-4486-A6FD-9DE17EC8DAB7}"/>
              </a:ext>
            </a:extLst>
          </p:cNvPr>
          <p:cNvSpPr>
            <a:spLocks noGrp="1"/>
          </p:cNvSpPr>
          <p:nvPr>
            <p:ph type="body" sz="half" idx="26" hasCustomPrompt="1"/>
          </p:nvPr>
        </p:nvSpPr>
        <p:spPr>
          <a:xfrm>
            <a:off x="3865376" y="5525878"/>
            <a:ext cx="2360058" cy="656876"/>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 name="Teksto vietos rezervavimo ženklas 3">
            <a:extLst>
              <a:ext uri="{FF2B5EF4-FFF2-40B4-BE49-F238E27FC236}">
                <a16:creationId xmlns:a16="http://schemas.microsoft.com/office/drawing/2014/main" id="{F1F96E8C-BF2A-48D4-8D0C-28A98497CE85}"/>
              </a:ext>
            </a:extLst>
          </p:cNvPr>
          <p:cNvSpPr>
            <a:spLocks noGrp="1"/>
          </p:cNvSpPr>
          <p:nvPr>
            <p:ph type="body" sz="half" idx="2" hasCustomPrompt="1"/>
          </p:nvPr>
        </p:nvSpPr>
        <p:spPr>
          <a:xfrm>
            <a:off x="388206" y="1903666"/>
            <a:ext cx="4270667" cy="1611431"/>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endParaRPr lang="en-GB" sz="1333" dirty="0">
              <a:solidFill>
                <a:srgbClr val="091A5A"/>
              </a:solidFill>
              <a:latin typeface="Public Sans Medium" pitchFamily="2" charset="-70"/>
            </a:endParaRPr>
          </a:p>
          <a:p>
            <a:endParaRPr lang="en-GB" sz="1333" dirty="0">
              <a:solidFill>
                <a:srgbClr val="091A5A"/>
              </a:solidFill>
              <a:latin typeface="Public Sans Medium" pitchFamily="2" charset="-70"/>
            </a:endParaRPr>
          </a:p>
        </p:txBody>
      </p:sp>
      <p:sp>
        <p:nvSpPr>
          <p:cNvPr id="3" name="Teksto vietos rezervavimo ženklas 3">
            <a:extLst>
              <a:ext uri="{FF2B5EF4-FFF2-40B4-BE49-F238E27FC236}">
                <a16:creationId xmlns:a16="http://schemas.microsoft.com/office/drawing/2014/main" id="{8450B14E-2795-43A0-8E66-08E324558EFD}"/>
              </a:ext>
            </a:extLst>
          </p:cNvPr>
          <p:cNvSpPr>
            <a:spLocks noGrp="1"/>
          </p:cNvSpPr>
          <p:nvPr>
            <p:ph type="body" sz="half" idx="10" hasCustomPrompt="1"/>
          </p:nvPr>
        </p:nvSpPr>
        <p:spPr>
          <a:xfrm>
            <a:off x="388206" y="1043779"/>
            <a:ext cx="5707794" cy="442414"/>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Stats slide</a:t>
            </a:r>
            <a:endParaRPr lang="lt-LT" sz="2400" dirty="0">
              <a:solidFill>
                <a:srgbClr val="091A5A"/>
              </a:solidFill>
              <a:latin typeface="Public Sans SemiBold" pitchFamily="2" charset="-70"/>
            </a:endParaRPr>
          </a:p>
        </p:txBody>
      </p:sp>
      <p:sp>
        <p:nvSpPr>
          <p:cNvPr id="12" name="Teksto vietos rezervavimo ženklas 9">
            <a:extLst>
              <a:ext uri="{FF2B5EF4-FFF2-40B4-BE49-F238E27FC236}">
                <a16:creationId xmlns:a16="http://schemas.microsoft.com/office/drawing/2014/main" id="{72BAC546-41CA-4B34-85BD-3A01F3335EC7}"/>
              </a:ext>
            </a:extLst>
          </p:cNvPr>
          <p:cNvSpPr>
            <a:spLocks noGrp="1"/>
          </p:cNvSpPr>
          <p:nvPr>
            <p:ph type="body" sz="half" idx="27" hasCustomPrompt="1"/>
          </p:nvPr>
        </p:nvSpPr>
        <p:spPr>
          <a:xfrm>
            <a:off x="6484622" y="4679264"/>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13" name="Teksto vietos rezervavimo ženklas 9">
            <a:extLst>
              <a:ext uri="{FF2B5EF4-FFF2-40B4-BE49-F238E27FC236}">
                <a16:creationId xmlns:a16="http://schemas.microsoft.com/office/drawing/2014/main" id="{892EAAD8-5E67-47A5-947B-0842B9868771}"/>
              </a:ext>
            </a:extLst>
          </p:cNvPr>
          <p:cNvSpPr>
            <a:spLocks noGrp="1"/>
          </p:cNvSpPr>
          <p:nvPr>
            <p:ph type="body" sz="half" idx="28" hasCustomPrompt="1"/>
          </p:nvPr>
        </p:nvSpPr>
        <p:spPr>
          <a:xfrm>
            <a:off x="6484622" y="5058312"/>
            <a:ext cx="2360058" cy="656876"/>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Tree>
    <p:extLst>
      <p:ext uri="{BB962C8B-B14F-4D97-AF65-F5344CB8AC3E}">
        <p14:creationId xmlns:p14="http://schemas.microsoft.com/office/powerpoint/2010/main" val="10733123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ata visualization 3.3">
    <p:bg>
      <p:bgPr>
        <a:solidFill>
          <a:schemeClr val="bg1"/>
        </a:solid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B2F4CBC5-D477-4046-AE70-0D5220324EF1}"/>
              </a:ext>
            </a:extLst>
          </p:cNvPr>
          <p:cNvSpPr/>
          <p:nvPr userDrawn="1"/>
        </p:nvSpPr>
        <p:spPr>
          <a:xfrm>
            <a:off x="0" y="1911055"/>
            <a:ext cx="12191999" cy="4946945"/>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3" name="Teksto vietos rezervavimo ženklas 3">
            <a:extLst>
              <a:ext uri="{FF2B5EF4-FFF2-40B4-BE49-F238E27FC236}">
                <a16:creationId xmlns:a16="http://schemas.microsoft.com/office/drawing/2014/main" id="{E7579AC3-770F-4DE3-9327-E2ACAC79E630}"/>
              </a:ext>
            </a:extLst>
          </p:cNvPr>
          <p:cNvSpPr>
            <a:spLocks noGrp="1"/>
          </p:cNvSpPr>
          <p:nvPr>
            <p:ph type="body" sz="half" idx="10" hasCustomPrompt="1"/>
          </p:nvPr>
        </p:nvSpPr>
        <p:spPr>
          <a:xfrm>
            <a:off x="3242103" y="1043779"/>
            <a:ext cx="5707794" cy="926678"/>
          </a:xfrm>
          <a:prstGeom prst="rect">
            <a:avLst/>
          </a:prstGeom>
        </p:spPr>
        <p:txBody>
          <a:bodyPr/>
          <a:lstStyle>
            <a:lvl1pPr marL="0" indent="0" algn="ctr">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20" name="Teksto vietos rezervavimo ženklas 9">
            <a:extLst>
              <a:ext uri="{FF2B5EF4-FFF2-40B4-BE49-F238E27FC236}">
                <a16:creationId xmlns:a16="http://schemas.microsoft.com/office/drawing/2014/main" id="{58361EE1-E523-497C-AA21-D6B9490100BB}"/>
              </a:ext>
            </a:extLst>
          </p:cNvPr>
          <p:cNvSpPr>
            <a:spLocks noGrp="1"/>
          </p:cNvSpPr>
          <p:nvPr>
            <p:ph type="body" sz="half" idx="18" hasCustomPrompt="1"/>
          </p:nvPr>
        </p:nvSpPr>
        <p:spPr>
          <a:xfrm>
            <a:off x="1121063" y="4180057"/>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21" name="Teksto vietos rezervavimo ženklas 9">
            <a:extLst>
              <a:ext uri="{FF2B5EF4-FFF2-40B4-BE49-F238E27FC236}">
                <a16:creationId xmlns:a16="http://schemas.microsoft.com/office/drawing/2014/main" id="{D4E7E690-3794-469B-AF70-4158D3DB7EDE}"/>
              </a:ext>
            </a:extLst>
          </p:cNvPr>
          <p:cNvSpPr>
            <a:spLocks noGrp="1"/>
          </p:cNvSpPr>
          <p:nvPr>
            <p:ph type="body" sz="half" idx="26" hasCustomPrompt="1"/>
          </p:nvPr>
        </p:nvSpPr>
        <p:spPr>
          <a:xfrm>
            <a:off x="1121063" y="4559106"/>
            <a:ext cx="2360058" cy="656876"/>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2" name="Teksto vietos rezervavimo ženklas 9">
            <a:extLst>
              <a:ext uri="{FF2B5EF4-FFF2-40B4-BE49-F238E27FC236}">
                <a16:creationId xmlns:a16="http://schemas.microsoft.com/office/drawing/2014/main" id="{37A77BD6-A606-48E3-8613-691088E42F7E}"/>
              </a:ext>
            </a:extLst>
          </p:cNvPr>
          <p:cNvSpPr>
            <a:spLocks noGrp="1"/>
          </p:cNvSpPr>
          <p:nvPr>
            <p:ph type="body" sz="half" idx="27" hasCustomPrompt="1"/>
          </p:nvPr>
        </p:nvSpPr>
        <p:spPr>
          <a:xfrm>
            <a:off x="3640118" y="4180057"/>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23" name="Teksto vietos rezervavimo ženklas 9">
            <a:extLst>
              <a:ext uri="{FF2B5EF4-FFF2-40B4-BE49-F238E27FC236}">
                <a16:creationId xmlns:a16="http://schemas.microsoft.com/office/drawing/2014/main" id="{D26D67C6-67C0-4820-A3ED-7871A854BFFA}"/>
              </a:ext>
            </a:extLst>
          </p:cNvPr>
          <p:cNvSpPr>
            <a:spLocks noGrp="1"/>
          </p:cNvSpPr>
          <p:nvPr>
            <p:ph type="body" sz="half" idx="28" hasCustomPrompt="1"/>
          </p:nvPr>
        </p:nvSpPr>
        <p:spPr>
          <a:xfrm>
            <a:off x="3640118" y="4559106"/>
            <a:ext cx="2360058" cy="656876"/>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4" name="Teksto vietos rezervavimo ženklas 9">
            <a:extLst>
              <a:ext uri="{FF2B5EF4-FFF2-40B4-BE49-F238E27FC236}">
                <a16:creationId xmlns:a16="http://schemas.microsoft.com/office/drawing/2014/main" id="{CDD6F374-C456-451E-9DC2-1E6F043D9866}"/>
              </a:ext>
            </a:extLst>
          </p:cNvPr>
          <p:cNvSpPr>
            <a:spLocks noGrp="1"/>
          </p:cNvSpPr>
          <p:nvPr>
            <p:ph type="body" sz="half" idx="29" hasCustomPrompt="1"/>
          </p:nvPr>
        </p:nvSpPr>
        <p:spPr>
          <a:xfrm>
            <a:off x="6177674" y="4180057"/>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25" name="Teksto vietos rezervavimo ženklas 9">
            <a:extLst>
              <a:ext uri="{FF2B5EF4-FFF2-40B4-BE49-F238E27FC236}">
                <a16:creationId xmlns:a16="http://schemas.microsoft.com/office/drawing/2014/main" id="{46057FE9-CAAC-412A-A5BF-10A1FF162F82}"/>
              </a:ext>
            </a:extLst>
          </p:cNvPr>
          <p:cNvSpPr>
            <a:spLocks noGrp="1"/>
          </p:cNvSpPr>
          <p:nvPr>
            <p:ph type="body" sz="half" idx="30" hasCustomPrompt="1"/>
          </p:nvPr>
        </p:nvSpPr>
        <p:spPr>
          <a:xfrm>
            <a:off x="6177674" y="4559106"/>
            <a:ext cx="2360058" cy="656876"/>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6" name="Teksto vietos rezervavimo ženklas 9">
            <a:extLst>
              <a:ext uri="{FF2B5EF4-FFF2-40B4-BE49-F238E27FC236}">
                <a16:creationId xmlns:a16="http://schemas.microsoft.com/office/drawing/2014/main" id="{978F3FFB-7A24-4D18-B56D-5E37F1FFD5FB}"/>
              </a:ext>
            </a:extLst>
          </p:cNvPr>
          <p:cNvSpPr>
            <a:spLocks noGrp="1"/>
          </p:cNvSpPr>
          <p:nvPr>
            <p:ph type="body" sz="half" idx="31" hasCustomPrompt="1"/>
          </p:nvPr>
        </p:nvSpPr>
        <p:spPr>
          <a:xfrm>
            <a:off x="8741259" y="4180057"/>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27" name="Teksto vietos rezervavimo ženklas 9">
            <a:extLst>
              <a:ext uri="{FF2B5EF4-FFF2-40B4-BE49-F238E27FC236}">
                <a16:creationId xmlns:a16="http://schemas.microsoft.com/office/drawing/2014/main" id="{9543786D-FF36-4B60-A02E-4EFE3F443895}"/>
              </a:ext>
            </a:extLst>
          </p:cNvPr>
          <p:cNvSpPr>
            <a:spLocks noGrp="1"/>
          </p:cNvSpPr>
          <p:nvPr>
            <p:ph type="body" sz="half" idx="32" hasCustomPrompt="1"/>
          </p:nvPr>
        </p:nvSpPr>
        <p:spPr>
          <a:xfrm>
            <a:off x="8741259" y="4559106"/>
            <a:ext cx="2360058" cy="656876"/>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Tree>
    <p:extLst>
      <p:ext uri="{BB962C8B-B14F-4D97-AF65-F5344CB8AC3E}">
        <p14:creationId xmlns:p14="http://schemas.microsoft.com/office/powerpoint/2010/main" val="16532970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con slide 1.0">
    <p:bg>
      <p:bgPr>
        <a:solidFill>
          <a:srgbClr val="E5EB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7579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con slide 1.1">
    <p:bg>
      <p:bgPr>
        <a:solidFill>
          <a:schemeClr val="bg1"/>
        </a:solid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B2F4CBC5-D477-4046-AE70-0D5220324EF1}"/>
              </a:ext>
            </a:extLst>
          </p:cNvPr>
          <p:cNvSpPr/>
          <p:nvPr userDrawn="1"/>
        </p:nvSpPr>
        <p:spPr>
          <a:xfrm>
            <a:off x="0" y="1911055"/>
            <a:ext cx="12191999" cy="4946945"/>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3" name="Teksto vietos rezervavimo ženklas 3">
            <a:extLst>
              <a:ext uri="{FF2B5EF4-FFF2-40B4-BE49-F238E27FC236}">
                <a16:creationId xmlns:a16="http://schemas.microsoft.com/office/drawing/2014/main" id="{7C64A653-20C1-4AC4-8BE2-D42BED13699C}"/>
              </a:ext>
            </a:extLst>
          </p:cNvPr>
          <p:cNvSpPr>
            <a:spLocks noGrp="1"/>
          </p:cNvSpPr>
          <p:nvPr>
            <p:ph type="body" sz="half" idx="10" hasCustomPrompt="1"/>
          </p:nvPr>
        </p:nvSpPr>
        <p:spPr>
          <a:xfrm>
            <a:off x="3242103" y="1043779"/>
            <a:ext cx="5707794" cy="926678"/>
          </a:xfrm>
          <a:prstGeom prst="rect">
            <a:avLst/>
          </a:prstGeom>
        </p:spPr>
        <p:txBody>
          <a:bodyPr/>
          <a:lstStyle>
            <a:lvl1pPr marL="0" indent="0" algn="ctr">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28" name="Teksto vietos rezervavimo ženklas 9">
            <a:extLst>
              <a:ext uri="{FF2B5EF4-FFF2-40B4-BE49-F238E27FC236}">
                <a16:creationId xmlns:a16="http://schemas.microsoft.com/office/drawing/2014/main" id="{393E6AB6-0B97-40EA-A419-2CE6EC173D54}"/>
              </a:ext>
            </a:extLst>
          </p:cNvPr>
          <p:cNvSpPr>
            <a:spLocks noGrp="1"/>
          </p:cNvSpPr>
          <p:nvPr>
            <p:ph type="body" sz="half" idx="18" hasCustomPrompt="1"/>
          </p:nvPr>
        </p:nvSpPr>
        <p:spPr>
          <a:xfrm>
            <a:off x="1598450" y="3199545"/>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29" name="Teksto vietos rezervavimo ženklas 9">
            <a:extLst>
              <a:ext uri="{FF2B5EF4-FFF2-40B4-BE49-F238E27FC236}">
                <a16:creationId xmlns:a16="http://schemas.microsoft.com/office/drawing/2014/main" id="{660A2172-F207-4839-BB8B-97551B0598EB}"/>
              </a:ext>
            </a:extLst>
          </p:cNvPr>
          <p:cNvSpPr>
            <a:spLocks noGrp="1"/>
          </p:cNvSpPr>
          <p:nvPr>
            <p:ph type="body" sz="half" idx="26" hasCustomPrompt="1"/>
          </p:nvPr>
        </p:nvSpPr>
        <p:spPr>
          <a:xfrm>
            <a:off x="1598450" y="3578593"/>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32" name="Teksto vietos rezervavimo ženklas 9">
            <a:extLst>
              <a:ext uri="{FF2B5EF4-FFF2-40B4-BE49-F238E27FC236}">
                <a16:creationId xmlns:a16="http://schemas.microsoft.com/office/drawing/2014/main" id="{FAB95401-D291-4850-B392-554D107A7F1E}"/>
              </a:ext>
            </a:extLst>
          </p:cNvPr>
          <p:cNvSpPr>
            <a:spLocks noGrp="1"/>
          </p:cNvSpPr>
          <p:nvPr>
            <p:ph type="body" sz="half" idx="27" hasCustomPrompt="1"/>
          </p:nvPr>
        </p:nvSpPr>
        <p:spPr>
          <a:xfrm>
            <a:off x="4972933" y="3199545"/>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33" name="Teksto vietos rezervavimo ženklas 9">
            <a:extLst>
              <a:ext uri="{FF2B5EF4-FFF2-40B4-BE49-F238E27FC236}">
                <a16:creationId xmlns:a16="http://schemas.microsoft.com/office/drawing/2014/main" id="{48DF1287-E059-41D1-900A-734DA70F3A10}"/>
              </a:ext>
            </a:extLst>
          </p:cNvPr>
          <p:cNvSpPr>
            <a:spLocks noGrp="1"/>
          </p:cNvSpPr>
          <p:nvPr>
            <p:ph type="body" sz="half" idx="28" hasCustomPrompt="1"/>
          </p:nvPr>
        </p:nvSpPr>
        <p:spPr>
          <a:xfrm>
            <a:off x="4972933" y="3578593"/>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34" name="Teksto vietos rezervavimo ženklas 9">
            <a:extLst>
              <a:ext uri="{FF2B5EF4-FFF2-40B4-BE49-F238E27FC236}">
                <a16:creationId xmlns:a16="http://schemas.microsoft.com/office/drawing/2014/main" id="{5728CA6F-A3B1-44AF-9DCF-28E8F9B7978F}"/>
              </a:ext>
            </a:extLst>
          </p:cNvPr>
          <p:cNvSpPr>
            <a:spLocks noGrp="1"/>
          </p:cNvSpPr>
          <p:nvPr>
            <p:ph type="body" sz="half" idx="29" hasCustomPrompt="1"/>
          </p:nvPr>
        </p:nvSpPr>
        <p:spPr>
          <a:xfrm>
            <a:off x="8301302" y="3199545"/>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35" name="Teksto vietos rezervavimo ženklas 9">
            <a:extLst>
              <a:ext uri="{FF2B5EF4-FFF2-40B4-BE49-F238E27FC236}">
                <a16:creationId xmlns:a16="http://schemas.microsoft.com/office/drawing/2014/main" id="{49EA4914-5F36-4413-BF61-419D0DA9D350}"/>
              </a:ext>
            </a:extLst>
          </p:cNvPr>
          <p:cNvSpPr>
            <a:spLocks noGrp="1"/>
          </p:cNvSpPr>
          <p:nvPr>
            <p:ph type="body" sz="half" idx="30" hasCustomPrompt="1"/>
          </p:nvPr>
        </p:nvSpPr>
        <p:spPr>
          <a:xfrm>
            <a:off x="8301302" y="3578593"/>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36" name="Teksto vietos rezervavimo ženklas 9">
            <a:extLst>
              <a:ext uri="{FF2B5EF4-FFF2-40B4-BE49-F238E27FC236}">
                <a16:creationId xmlns:a16="http://schemas.microsoft.com/office/drawing/2014/main" id="{78C87207-62A8-4677-B8AF-EE874B23B9BD}"/>
              </a:ext>
            </a:extLst>
          </p:cNvPr>
          <p:cNvSpPr>
            <a:spLocks noGrp="1"/>
          </p:cNvSpPr>
          <p:nvPr>
            <p:ph type="body" sz="half" idx="31" hasCustomPrompt="1"/>
          </p:nvPr>
        </p:nvSpPr>
        <p:spPr>
          <a:xfrm>
            <a:off x="1598450" y="5355008"/>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37" name="Teksto vietos rezervavimo ženklas 9">
            <a:extLst>
              <a:ext uri="{FF2B5EF4-FFF2-40B4-BE49-F238E27FC236}">
                <a16:creationId xmlns:a16="http://schemas.microsoft.com/office/drawing/2014/main" id="{9C596AE0-B4A9-4F85-894E-683DEA399893}"/>
              </a:ext>
            </a:extLst>
          </p:cNvPr>
          <p:cNvSpPr>
            <a:spLocks noGrp="1"/>
          </p:cNvSpPr>
          <p:nvPr>
            <p:ph type="body" sz="half" idx="32" hasCustomPrompt="1"/>
          </p:nvPr>
        </p:nvSpPr>
        <p:spPr>
          <a:xfrm>
            <a:off x="1598450" y="5734056"/>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38" name="Teksto vietos rezervavimo ženklas 9">
            <a:extLst>
              <a:ext uri="{FF2B5EF4-FFF2-40B4-BE49-F238E27FC236}">
                <a16:creationId xmlns:a16="http://schemas.microsoft.com/office/drawing/2014/main" id="{3A5CD1B8-2860-4275-9C4D-41B15164C268}"/>
              </a:ext>
            </a:extLst>
          </p:cNvPr>
          <p:cNvSpPr>
            <a:spLocks noGrp="1"/>
          </p:cNvSpPr>
          <p:nvPr>
            <p:ph type="body" sz="half" idx="33" hasCustomPrompt="1"/>
          </p:nvPr>
        </p:nvSpPr>
        <p:spPr>
          <a:xfrm>
            <a:off x="4975918" y="5355008"/>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39" name="Teksto vietos rezervavimo ženklas 9">
            <a:extLst>
              <a:ext uri="{FF2B5EF4-FFF2-40B4-BE49-F238E27FC236}">
                <a16:creationId xmlns:a16="http://schemas.microsoft.com/office/drawing/2014/main" id="{B9AF68A3-2029-4354-B041-6F1D29DC6DE7}"/>
              </a:ext>
            </a:extLst>
          </p:cNvPr>
          <p:cNvSpPr>
            <a:spLocks noGrp="1"/>
          </p:cNvSpPr>
          <p:nvPr>
            <p:ph type="body" sz="half" idx="34" hasCustomPrompt="1"/>
          </p:nvPr>
        </p:nvSpPr>
        <p:spPr>
          <a:xfrm>
            <a:off x="4975918" y="5734056"/>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40" name="Teksto vietos rezervavimo ženklas 9">
            <a:extLst>
              <a:ext uri="{FF2B5EF4-FFF2-40B4-BE49-F238E27FC236}">
                <a16:creationId xmlns:a16="http://schemas.microsoft.com/office/drawing/2014/main" id="{99E722D0-D844-4DF6-B873-0ECC0B5A9A80}"/>
              </a:ext>
            </a:extLst>
          </p:cNvPr>
          <p:cNvSpPr>
            <a:spLocks noGrp="1"/>
          </p:cNvSpPr>
          <p:nvPr>
            <p:ph type="body" sz="half" idx="35" hasCustomPrompt="1"/>
          </p:nvPr>
        </p:nvSpPr>
        <p:spPr>
          <a:xfrm>
            <a:off x="8301302" y="5355008"/>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41" name="Teksto vietos rezervavimo ženklas 9">
            <a:extLst>
              <a:ext uri="{FF2B5EF4-FFF2-40B4-BE49-F238E27FC236}">
                <a16:creationId xmlns:a16="http://schemas.microsoft.com/office/drawing/2014/main" id="{6A0EDAE7-E521-410F-893B-D5DF1566B136}"/>
              </a:ext>
            </a:extLst>
          </p:cNvPr>
          <p:cNvSpPr>
            <a:spLocks noGrp="1"/>
          </p:cNvSpPr>
          <p:nvPr>
            <p:ph type="body" sz="half" idx="36" hasCustomPrompt="1"/>
          </p:nvPr>
        </p:nvSpPr>
        <p:spPr>
          <a:xfrm>
            <a:off x="8301302" y="5734056"/>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Tree>
    <p:extLst>
      <p:ext uri="{BB962C8B-B14F-4D97-AF65-F5344CB8AC3E}">
        <p14:creationId xmlns:p14="http://schemas.microsoft.com/office/powerpoint/2010/main" val="11744469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con slide 1.2">
    <p:bg>
      <p:bgPr>
        <a:solidFill>
          <a:srgbClr val="FFFFFF"/>
        </a:solidFill>
        <a:effectLst/>
      </p:bgPr>
    </p:bg>
    <p:spTree>
      <p:nvGrpSpPr>
        <p:cNvPr id="1" name=""/>
        <p:cNvGrpSpPr/>
        <p:nvPr/>
      </p:nvGrpSpPr>
      <p:grpSpPr>
        <a:xfrm>
          <a:off x="0" y="0"/>
          <a:ext cx="0" cy="0"/>
          <a:chOff x="0" y="0"/>
          <a:chExt cx="0" cy="0"/>
        </a:xfrm>
      </p:grpSpPr>
      <p:sp>
        <p:nvSpPr>
          <p:cNvPr id="3" name="Stačiakampis 2">
            <a:extLst>
              <a:ext uri="{FF2B5EF4-FFF2-40B4-BE49-F238E27FC236}">
                <a16:creationId xmlns:a16="http://schemas.microsoft.com/office/drawing/2014/main" id="{CE1E67F0-4D72-418D-B0F2-D8D7B4B17A2D}"/>
              </a:ext>
            </a:extLst>
          </p:cNvPr>
          <p:cNvSpPr/>
          <p:nvPr userDrawn="1"/>
        </p:nvSpPr>
        <p:spPr>
          <a:xfrm>
            <a:off x="0" y="0"/>
            <a:ext cx="12191999" cy="1911055"/>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4" name="Teksto vietos rezervavimo ženklas 3">
            <a:extLst>
              <a:ext uri="{FF2B5EF4-FFF2-40B4-BE49-F238E27FC236}">
                <a16:creationId xmlns:a16="http://schemas.microsoft.com/office/drawing/2014/main" id="{9491AC08-7660-481D-B11F-9E710FC679F5}"/>
              </a:ext>
            </a:extLst>
          </p:cNvPr>
          <p:cNvSpPr>
            <a:spLocks noGrp="1"/>
          </p:cNvSpPr>
          <p:nvPr>
            <p:ph type="body" sz="half" idx="10" hasCustomPrompt="1"/>
          </p:nvPr>
        </p:nvSpPr>
        <p:spPr>
          <a:xfrm>
            <a:off x="3242103" y="1043779"/>
            <a:ext cx="5707794" cy="926678"/>
          </a:xfrm>
          <a:prstGeom prst="rect">
            <a:avLst/>
          </a:prstGeom>
        </p:spPr>
        <p:txBody>
          <a:bodyPr/>
          <a:lstStyle>
            <a:lvl1pPr marL="0" indent="0" algn="ctr">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27" name="Teksto vietos rezervavimo ženklas 9">
            <a:extLst>
              <a:ext uri="{FF2B5EF4-FFF2-40B4-BE49-F238E27FC236}">
                <a16:creationId xmlns:a16="http://schemas.microsoft.com/office/drawing/2014/main" id="{30A18FB4-1D5B-486C-AA6A-B0ED68EC0A8C}"/>
              </a:ext>
            </a:extLst>
          </p:cNvPr>
          <p:cNvSpPr>
            <a:spLocks noGrp="1"/>
          </p:cNvSpPr>
          <p:nvPr>
            <p:ph type="body" sz="half" idx="18" hasCustomPrompt="1"/>
          </p:nvPr>
        </p:nvSpPr>
        <p:spPr>
          <a:xfrm>
            <a:off x="1656894" y="3266340"/>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28" name="Teksto vietos rezervavimo ženklas 9">
            <a:extLst>
              <a:ext uri="{FF2B5EF4-FFF2-40B4-BE49-F238E27FC236}">
                <a16:creationId xmlns:a16="http://schemas.microsoft.com/office/drawing/2014/main" id="{118D24FC-D9A5-4D21-B808-0C0A3635CA83}"/>
              </a:ext>
            </a:extLst>
          </p:cNvPr>
          <p:cNvSpPr>
            <a:spLocks noGrp="1"/>
          </p:cNvSpPr>
          <p:nvPr>
            <p:ph type="body" sz="half" idx="26" hasCustomPrompt="1"/>
          </p:nvPr>
        </p:nvSpPr>
        <p:spPr>
          <a:xfrm>
            <a:off x="1656894" y="3645388"/>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9" name="Teksto vietos rezervavimo ženklas 9">
            <a:extLst>
              <a:ext uri="{FF2B5EF4-FFF2-40B4-BE49-F238E27FC236}">
                <a16:creationId xmlns:a16="http://schemas.microsoft.com/office/drawing/2014/main" id="{F3F78FA6-7B55-40D2-9B4A-635B35FA4EFC}"/>
              </a:ext>
            </a:extLst>
          </p:cNvPr>
          <p:cNvSpPr>
            <a:spLocks noGrp="1"/>
          </p:cNvSpPr>
          <p:nvPr>
            <p:ph type="body" sz="half" idx="27" hasCustomPrompt="1"/>
          </p:nvPr>
        </p:nvSpPr>
        <p:spPr>
          <a:xfrm>
            <a:off x="4839345" y="3266340"/>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30" name="Teksto vietos rezervavimo ženklas 9">
            <a:extLst>
              <a:ext uri="{FF2B5EF4-FFF2-40B4-BE49-F238E27FC236}">
                <a16:creationId xmlns:a16="http://schemas.microsoft.com/office/drawing/2014/main" id="{3947467C-3E43-4B9C-9ADB-BCFB422EC2F0}"/>
              </a:ext>
            </a:extLst>
          </p:cNvPr>
          <p:cNvSpPr>
            <a:spLocks noGrp="1"/>
          </p:cNvSpPr>
          <p:nvPr>
            <p:ph type="body" sz="half" idx="28" hasCustomPrompt="1"/>
          </p:nvPr>
        </p:nvSpPr>
        <p:spPr>
          <a:xfrm>
            <a:off x="4839345" y="3645388"/>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31" name="Teksto vietos rezervavimo ženklas 9">
            <a:extLst>
              <a:ext uri="{FF2B5EF4-FFF2-40B4-BE49-F238E27FC236}">
                <a16:creationId xmlns:a16="http://schemas.microsoft.com/office/drawing/2014/main" id="{EA0C118F-FEB5-43BF-9D93-00827C025CE3}"/>
              </a:ext>
            </a:extLst>
          </p:cNvPr>
          <p:cNvSpPr>
            <a:spLocks noGrp="1"/>
          </p:cNvSpPr>
          <p:nvPr>
            <p:ph type="body" sz="half" idx="29" hasCustomPrompt="1"/>
          </p:nvPr>
        </p:nvSpPr>
        <p:spPr>
          <a:xfrm>
            <a:off x="8328593" y="3266340"/>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32" name="Teksto vietos rezervavimo ženklas 9">
            <a:extLst>
              <a:ext uri="{FF2B5EF4-FFF2-40B4-BE49-F238E27FC236}">
                <a16:creationId xmlns:a16="http://schemas.microsoft.com/office/drawing/2014/main" id="{1E8A0B6C-3A78-4706-8C27-A1F3DCCA8376}"/>
              </a:ext>
            </a:extLst>
          </p:cNvPr>
          <p:cNvSpPr>
            <a:spLocks noGrp="1"/>
          </p:cNvSpPr>
          <p:nvPr>
            <p:ph type="body" sz="half" idx="30" hasCustomPrompt="1"/>
          </p:nvPr>
        </p:nvSpPr>
        <p:spPr>
          <a:xfrm>
            <a:off x="8328593" y="3645388"/>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33" name="Teksto vietos rezervavimo ženklas 9">
            <a:extLst>
              <a:ext uri="{FF2B5EF4-FFF2-40B4-BE49-F238E27FC236}">
                <a16:creationId xmlns:a16="http://schemas.microsoft.com/office/drawing/2014/main" id="{5BFF09F8-56C2-4449-BF3A-5E2D8B2CED97}"/>
              </a:ext>
            </a:extLst>
          </p:cNvPr>
          <p:cNvSpPr>
            <a:spLocks noGrp="1"/>
          </p:cNvSpPr>
          <p:nvPr>
            <p:ph type="body" sz="half" idx="31" hasCustomPrompt="1"/>
          </p:nvPr>
        </p:nvSpPr>
        <p:spPr>
          <a:xfrm>
            <a:off x="3053999" y="5480284"/>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34" name="Teksto vietos rezervavimo ženklas 9">
            <a:extLst>
              <a:ext uri="{FF2B5EF4-FFF2-40B4-BE49-F238E27FC236}">
                <a16:creationId xmlns:a16="http://schemas.microsoft.com/office/drawing/2014/main" id="{83D1BF0B-B5CE-4671-BDE4-E252355152E0}"/>
              </a:ext>
            </a:extLst>
          </p:cNvPr>
          <p:cNvSpPr>
            <a:spLocks noGrp="1"/>
          </p:cNvSpPr>
          <p:nvPr>
            <p:ph type="body" sz="half" idx="32" hasCustomPrompt="1"/>
          </p:nvPr>
        </p:nvSpPr>
        <p:spPr>
          <a:xfrm>
            <a:off x="3053999" y="5859332"/>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35" name="Teksto vietos rezervavimo ženklas 9">
            <a:extLst>
              <a:ext uri="{FF2B5EF4-FFF2-40B4-BE49-F238E27FC236}">
                <a16:creationId xmlns:a16="http://schemas.microsoft.com/office/drawing/2014/main" id="{29DFDFD8-6158-4DE9-BCF5-3D65A377A028}"/>
              </a:ext>
            </a:extLst>
          </p:cNvPr>
          <p:cNvSpPr>
            <a:spLocks noGrp="1"/>
          </p:cNvSpPr>
          <p:nvPr>
            <p:ph type="body" sz="half" idx="33" hasCustomPrompt="1"/>
          </p:nvPr>
        </p:nvSpPr>
        <p:spPr>
          <a:xfrm>
            <a:off x="6495276" y="5480284"/>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36" name="Teksto vietos rezervavimo ženklas 9">
            <a:extLst>
              <a:ext uri="{FF2B5EF4-FFF2-40B4-BE49-F238E27FC236}">
                <a16:creationId xmlns:a16="http://schemas.microsoft.com/office/drawing/2014/main" id="{5A66DC3C-2602-47AB-9B0B-DA03A62794C6}"/>
              </a:ext>
            </a:extLst>
          </p:cNvPr>
          <p:cNvSpPr>
            <a:spLocks noGrp="1"/>
          </p:cNvSpPr>
          <p:nvPr>
            <p:ph type="body" sz="half" idx="34" hasCustomPrompt="1"/>
          </p:nvPr>
        </p:nvSpPr>
        <p:spPr>
          <a:xfrm>
            <a:off x="6495276" y="5859332"/>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Tree>
    <p:extLst>
      <p:ext uri="{BB962C8B-B14F-4D97-AF65-F5344CB8AC3E}">
        <p14:creationId xmlns:p14="http://schemas.microsoft.com/office/powerpoint/2010/main" val="933407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veiksllis ir 3 stulpeliai">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838201" y="3075709"/>
            <a:ext cx="3193472" cy="3075854"/>
          </a:xfrm>
        </p:spPr>
        <p:txBody>
          <a:bodyPr/>
          <a:lstStyle/>
          <a:p>
            <a:pPr lvl="0"/>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p:txBody>
      </p:sp>
      <p:sp>
        <p:nvSpPr>
          <p:cNvPr id="5" name="Text Placeholder 6"/>
          <p:cNvSpPr>
            <a:spLocks noGrp="1"/>
          </p:cNvSpPr>
          <p:nvPr>
            <p:ph type="body" sz="quarter" idx="11"/>
          </p:nvPr>
        </p:nvSpPr>
        <p:spPr>
          <a:xfrm>
            <a:off x="4499264" y="3075709"/>
            <a:ext cx="3193472" cy="3075854"/>
          </a:xfrm>
        </p:spPr>
        <p:txBody>
          <a:bodyPr/>
          <a:lstStyle/>
          <a:p>
            <a:pPr lvl="0"/>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p:txBody>
      </p:sp>
      <p:sp>
        <p:nvSpPr>
          <p:cNvPr id="6" name="Text Placeholder 6"/>
          <p:cNvSpPr>
            <a:spLocks noGrp="1"/>
          </p:cNvSpPr>
          <p:nvPr>
            <p:ph type="body" sz="quarter" idx="12"/>
          </p:nvPr>
        </p:nvSpPr>
        <p:spPr>
          <a:xfrm>
            <a:off x="8160327" y="3075709"/>
            <a:ext cx="3193472" cy="3075854"/>
          </a:xfrm>
        </p:spPr>
        <p:txBody>
          <a:bodyPr/>
          <a:lstStyle/>
          <a:p>
            <a:pPr lvl="0"/>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p:txBody>
      </p:sp>
      <p:sp>
        <p:nvSpPr>
          <p:cNvPr id="9" name="Rectangle 8"/>
          <p:cNvSpPr/>
          <p:nvPr userDrawn="1"/>
        </p:nvSpPr>
        <p:spPr>
          <a:xfrm>
            <a:off x="661924"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302204"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7963267"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3"/>
          </p:nvPr>
        </p:nvSpPr>
        <p:spPr>
          <a:xfrm>
            <a:off x="0" y="0"/>
            <a:ext cx="12192000" cy="2276475"/>
          </a:xfrm>
        </p:spPr>
        <p:txBody>
          <a:bodyPr/>
          <a:lstStyle/>
          <a:p>
            <a:endParaRPr lang="en-US"/>
          </a:p>
        </p:txBody>
      </p:sp>
    </p:spTree>
    <p:extLst>
      <p:ext uri="{BB962C8B-B14F-4D97-AF65-F5344CB8AC3E}">
        <p14:creationId xmlns:p14="http://schemas.microsoft.com/office/powerpoint/2010/main" val="8478144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con slide 1.3">
    <p:bg>
      <p:bgPr>
        <a:solidFill>
          <a:schemeClr val="bg1"/>
        </a:solid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D1C138F7-3859-452B-91E4-5F4C4A5AEFF9}"/>
              </a:ext>
            </a:extLst>
          </p:cNvPr>
          <p:cNvSpPr>
            <a:spLocks noGrp="1"/>
          </p:cNvSpPr>
          <p:nvPr>
            <p:ph type="body" sz="half" idx="10" hasCustomPrompt="1"/>
          </p:nvPr>
        </p:nvSpPr>
        <p:spPr>
          <a:xfrm>
            <a:off x="3242103" y="1043779"/>
            <a:ext cx="5707794" cy="926678"/>
          </a:xfrm>
          <a:prstGeom prst="rect">
            <a:avLst/>
          </a:prstGeom>
        </p:spPr>
        <p:txBody>
          <a:bodyPr/>
          <a:lstStyle>
            <a:lvl1pPr marL="0" indent="0" algn="ctr">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35" name="Teksto vietos rezervavimo ženklas 9">
            <a:extLst>
              <a:ext uri="{FF2B5EF4-FFF2-40B4-BE49-F238E27FC236}">
                <a16:creationId xmlns:a16="http://schemas.microsoft.com/office/drawing/2014/main" id="{24C5C290-ADAF-4F19-8DB8-C7531EC1F042}"/>
              </a:ext>
            </a:extLst>
          </p:cNvPr>
          <p:cNvSpPr>
            <a:spLocks noGrp="1"/>
          </p:cNvSpPr>
          <p:nvPr>
            <p:ph type="body" sz="half" idx="18" hasCustomPrompt="1"/>
          </p:nvPr>
        </p:nvSpPr>
        <p:spPr>
          <a:xfrm>
            <a:off x="947030" y="3343044"/>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36" name="Teksto vietos rezervavimo ženklas 9">
            <a:extLst>
              <a:ext uri="{FF2B5EF4-FFF2-40B4-BE49-F238E27FC236}">
                <a16:creationId xmlns:a16="http://schemas.microsoft.com/office/drawing/2014/main" id="{C605B494-07CD-4DBA-96AD-678110966133}"/>
              </a:ext>
            </a:extLst>
          </p:cNvPr>
          <p:cNvSpPr>
            <a:spLocks noGrp="1"/>
          </p:cNvSpPr>
          <p:nvPr>
            <p:ph type="body" sz="half" idx="26" hasCustomPrompt="1"/>
          </p:nvPr>
        </p:nvSpPr>
        <p:spPr>
          <a:xfrm>
            <a:off x="947030" y="3722092"/>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37" name="Teksto vietos rezervavimo ženklas 9">
            <a:extLst>
              <a:ext uri="{FF2B5EF4-FFF2-40B4-BE49-F238E27FC236}">
                <a16:creationId xmlns:a16="http://schemas.microsoft.com/office/drawing/2014/main" id="{2BF5BF1E-592E-4FEA-B0F9-6283A649A53A}"/>
              </a:ext>
            </a:extLst>
          </p:cNvPr>
          <p:cNvSpPr>
            <a:spLocks noGrp="1"/>
          </p:cNvSpPr>
          <p:nvPr>
            <p:ph type="body" sz="half" idx="27" hasCustomPrompt="1"/>
          </p:nvPr>
        </p:nvSpPr>
        <p:spPr>
          <a:xfrm>
            <a:off x="3583280" y="3354951"/>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38" name="Teksto vietos rezervavimo ženklas 9">
            <a:extLst>
              <a:ext uri="{FF2B5EF4-FFF2-40B4-BE49-F238E27FC236}">
                <a16:creationId xmlns:a16="http://schemas.microsoft.com/office/drawing/2014/main" id="{65D63593-8F71-4F3D-AF9B-973F777D6E1B}"/>
              </a:ext>
            </a:extLst>
          </p:cNvPr>
          <p:cNvSpPr>
            <a:spLocks noGrp="1"/>
          </p:cNvSpPr>
          <p:nvPr>
            <p:ph type="body" sz="half" idx="28" hasCustomPrompt="1"/>
          </p:nvPr>
        </p:nvSpPr>
        <p:spPr>
          <a:xfrm>
            <a:off x="3583280" y="3734000"/>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39" name="Teksto vietos rezervavimo ženklas 9">
            <a:extLst>
              <a:ext uri="{FF2B5EF4-FFF2-40B4-BE49-F238E27FC236}">
                <a16:creationId xmlns:a16="http://schemas.microsoft.com/office/drawing/2014/main" id="{CC428084-AE2C-49F9-929D-B7FF6C305ADD}"/>
              </a:ext>
            </a:extLst>
          </p:cNvPr>
          <p:cNvSpPr>
            <a:spLocks noGrp="1"/>
          </p:cNvSpPr>
          <p:nvPr>
            <p:ph type="body" sz="half" idx="29" hasCustomPrompt="1"/>
          </p:nvPr>
        </p:nvSpPr>
        <p:spPr>
          <a:xfrm>
            <a:off x="6218187" y="3354477"/>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40" name="Teksto vietos rezervavimo ženklas 9">
            <a:extLst>
              <a:ext uri="{FF2B5EF4-FFF2-40B4-BE49-F238E27FC236}">
                <a16:creationId xmlns:a16="http://schemas.microsoft.com/office/drawing/2014/main" id="{CA3B05B6-F20F-4233-A557-78E39E145577}"/>
              </a:ext>
            </a:extLst>
          </p:cNvPr>
          <p:cNvSpPr>
            <a:spLocks noGrp="1"/>
          </p:cNvSpPr>
          <p:nvPr>
            <p:ph type="body" sz="half" idx="30" hasCustomPrompt="1"/>
          </p:nvPr>
        </p:nvSpPr>
        <p:spPr>
          <a:xfrm>
            <a:off x="6218187" y="3733526"/>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41" name="Teksto vietos rezervavimo ženklas 9">
            <a:extLst>
              <a:ext uri="{FF2B5EF4-FFF2-40B4-BE49-F238E27FC236}">
                <a16:creationId xmlns:a16="http://schemas.microsoft.com/office/drawing/2014/main" id="{041175AC-04F3-4891-9DE9-8A38E5F47217}"/>
              </a:ext>
            </a:extLst>
          </p:cNvPr>
          <p:cNvSpPr>
            <a:spLocks noGrp="1"/>
          </p:cNvSpPr>
          <p:nvPr>
            <p:ph type="body" sz="half" idx="31" hasCustomPrompt="1"/>
          </p:nvPr>
        </p:nvSpPr>
        <p:spPr>
          <a:xfrm>
            <a:off x="8853093" y="3354477"/>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42" name="Teksto vietos rezervavimo ženklas 9">
            <a:extLst>
              <a:ext uri="{FF2B5EF4-FFF2-40B4-BE49-F238E27FC236}">
                <a16:creationId xmlns:a16="http://schemas.microsoft.com/office/drawing/2014/main" id="{F47C468A-BA48-4E56-93C0-588F8516E625}"/>
              </a:ext>
            </a:extLst>
          </p:cNvPr>
          <p:cNvSpPr>
            <a:spLocks noGrp="1"/>
          </p:cNvSpPr>
          <p:nvPr>
            <p:ph type="body" sz="half" idx="32" hasCustomPrompt="1"/>
          </p:nvPr>
        </p:nvSpPr>
        <p:spPr>
          <a:xfrm>
            <a:off x="8853093" y="3733526"/>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43" name="Teksto vietos rezervavimo ženklas 9">
            <a:extLst>
              <a:ext uri="{FF2B5EF4-FFF2-40B4-BE49-F238E27FC236}">
                <a16:creationId xmlns:a16="http://schemas.microsoft.com/office/drawing/2014/main" id="{CC7301E4-6F5D-4AB7-8332-6B7707E6B722}"/>
              </a:ext>
            </a:extLst>
          </p:cNvPr>
          <p:cNvSpPr>
            <a:spLocks noGrp="1"/>
          </p:cNvSpPr>
          <p:nvPr>
            <p:ph type="body" sz="half" idx="33" hasCustomPrompt="1"/>
          </p:nvPr>
        </p:nvSpPr>
        <p:spPr>
          <a:xfrm>
            <a:off x="948862" y="5376077"/>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44" name="Teksto vietos rezervavimo ženklas 9">
            <a:extLst>
              <a:ext uri="{FF2B5EF4-FFF2-40B4-BE49-F238E27FC236}">
                <a16:creationId xmlns:a16="http://schemas.microsoft.com/office/drawing/2014/main" id="{1EFA171D-EDF7-4BF0-8C9A-461D474F3CC9}"/>
              </a:ext>
            </a:extLst>
          </p:cNvPr>
          <p:cNvSpPr>
            <a:spLocks noGrp="1"/>
          </p:cNvSpPr>
          <p:nvPr>
            <p:ph type="body" sz="half" idx="34" hasCustomPrompt="1"/>
          </p:nvPr>
        </p:nvSpPr>
        <p:spPr>
          <a:xfrm>
            <a:off x="948862" y="5755125"/>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45" name="Teksto vietos rezervavimo ženklas 9">
            <a:extLst>
              <a:ext uri="{FF2B5EF4-FFF2-40B4-BE49-F238E27FC236}">
                <a16:creationId xmlns:a16="http://schemas.microsoft.com/office/drawing/2014/main" id="{8726A3D4-3FD9-4535-9D1D-1C3B5AD53B25}"/>
              </a:ext>
            </a:extLst>
          </p:cNvPr>
          <p:cNvSpPr>
            <a:spLocks noGrp="1"/>
          </p:cNvSpPr>
          <p:nvPr>
            <p:ph type="body" sz="half" idx="35" hasCustomPrompt="1"/>
          </p:nvPr>
        </p:nvSpPr>
        <p:spPr>
          <a:xfrm>
            <a:off x="3583149" y="5376077"/>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46" name="Teksto vietos rezervavimo ženklas 9">
            <a:extLst>
              <a:ext uri="{FF2B5EF4-FFF2-40B4-BE49-F238E27FC236}">
                <a16:creationId xmlns:a16="http://schemas.microsoft.com/office/drawing/2014/main" id="{AE46A4A8-00C7-44F7-B20B-18F5213700CF}"/>
              </a:ext>
            </a:extLst>
          </p:cNvPr>
          <p:cNvSpPr>
            <a:spLocks noGrp="1"/>
          </p:cNvSpPr>
          <p:nvPr>
            <p:ph type="body" sz="half" idx="36" hasCustomPrompt="1"/>
          </p:nvPr>
        </p:nvSpPr>
        <p:spPr>
          <a:xfrm>
            <a:off x="3583149" y="5755125"/>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47" name="Teksto vietos rezervavimo ženklas 9">
            <a:extLst>
              <a:ext uri="{FF2B5EF4-FFF2-40B4-BE49-F238E27FC236}">
                <a16:creationId xmlns:a16="http://schemas.microsoft.com/office/drawing/2014/main" id="{58969183-1E3E-4E6B-90EE-9A48D77EF15F}"/>
              </a:ext>
            </a:extLst>
          </p:cNvPr>
          <p:cNvSpPr>
            <a:spLocks noGrp="1"/>
          </p:cNvSpPr>
          <p:nvPr>
            <p:ph type="body" sz="half" idx="37" hasCustomPrompt="1"/>
          </p:nvPr>
        </p:nvSpPr>
        <p:spPr>
          <a:xfrm>
            <a:off x="6217437" y="5376077"/>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48" name="Teksto vietos rezervavimo ženklas 9">
            <a:extLst>
              <a:ext uri="{FF2B5EF4-FFF2-40B4-BE49-F238E27FC236}">
                <a16:creationId xmlns:a16="http://schemas.microsoft.com/office/drawing/2014/main" id="{D97E77E2-F78B-423A-9B4E-32C9076846A5}"/>
              </a:ext>
            </a:extLst>
          </p:cNvPr>
          <p:cNvSpPr>
            <a:spLocks noGrp="1"/>
          </p:cNvSpPr>
          <p:nvPr>
            <p:ph type="body" sz="half" idx="38" hasCustomPrompt="1"/>
          </p:nvPr>
        </p:nvSpPr>
        <p:spPr>
          <a:xfrm>
            <a:off x="6217437" y="5755125"/>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49" name="Teksto vietos rezervavimo ženklas 9">
            <a:extLst>
              <a:ext uri="{FF2B5EF4-FFF2-40B4-BE49-F238E27FC236}">
                <a16:creationId xmlns:a16="http://schemas.microsoft.com/office/drawing/2014/main" id="{022373D5-78E3-4C91-93AE-D14A0D6F0789}"/>
              </a:ext>
            </a:extLst>
          </p:cNvPr>
          <p:cNvSpPr>
            <a:spLocks noGrp="1"/>
          </p:cNvSpPr>
          <p:nvPr>
            <p:ph type="body" sz="half" idx="39" hasCustomPrompt="1"/>
          </p:nvPr>
        </p:nvSpPr>
        <p:spPr>
          <a:xfrm>
            <a:off x="8849042" y="5372183"/>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50" name="Teksto vietos rezervavimo ženklas 9">
            <a:extLst>
              <a:ext uri="{FF2B5EF4-FFF2-40B4-BE49-F238E27FC236}">
                <a16:creationId xmlns:a16="http://schemas.microsoft.com/office/drawing/2014/main" id="{AB58090F-76CD-4896-AFB3-7F415D2E2ACD}"/>
              </a:ext>
            </a:extLst>
          </p:cNvPr>
          <p:cNvSpPr>
            <a:spLocks noGrp="1"/>
          </p:cNvSpPr>
          <p:nvPr>
            <p:ph type="body" sz="half" idx="40" hasCustomPrompt="1"/>
          </p:nvPr>
        </p:nvSpPr>
        <p:spPr>
          <a:xfrm>
            <a:off x="8849042" y="5751232"/>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Tree>
    <p:extLst>
      <p:ext uri="{BB962C8B-B14F-4D97-AF65-F5344CB8AC3E}">
        <p14:creationId xmlns:p14="http://schemas.microsoft.com/office/powerpoint/2010/main" val="8156585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ap visualization 1.1">
    <p:bg>
      <p:bgPr>
        <a:solidFill>
          <a:schemeClr val="bg1"/>
        </a:solidFill>
        <a:effectLst/>
      </p:bgPr>
    </p:bg>
    <p:spTree>
      <p:nvGrpSpPr>
        <p:cNvPr id="1" name=""/>
        <p:cNvGrpSpPr/>
        <p:nvPr/>
      </p:nvGrpSpPr>
      <p:grpSpPr>
        <a:xfrm>
          <a:off x="0" y="0"/>
          <a:ext cx="0" cy="0"/>
          <a:chOff x="0" y="0"/>
          <a:chExt cx="0" cy="0"/>
        </a:xfrm>
      </p:grpSpPr>
      <p:sp>
        <p:nvSpPr>
          <p:cNvPr id="7" name="Teksto vietos rezervavimo ženklas 3">
            <a:extLst>
              <a:ext uri="{FF2B5EF4-FFF2-40B4-BE49-F238E27FC236}">
                <a16:creationId xmlns:a16="http://schemas.microsoft.com/office/drawing/2014/main" id="{E2BEC86D-59C4-4073-A03E-E6AB4F30EC95}"/>
              </a:ext>
            </a:extLst>
          </p:cNvPr>
          <p:cNvSpPr>
            <a:spLocks noGrp="1"/>
          </p:cNvSpPr>
          <p:nvPr>
            <p:ph type="body" sz="half" idx="2" hasCustomPrompt="1"/>
          </p:nvPr>
        </p:nvSpPr>
        <p:spPr>
          <a:xfrm>
            <a:off x="388206" y="4074504"/>
            <a:ext cx="4112033" cy="1611431"/>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en-GB"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en-GB" sz="1333" dirty="0">
                <a:solidFill>
                  <a:srgbClr val="091A5A"/>
                </a:solidFill>
                <a:latin typeface="Public Sans Medium" pitchFamily="2" charset="-70"/>
              </a:rPr>
              <a:t>.</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endParaRPr lang="en-GB" sz="1333" dirty="0">
              <a:solidFill>
                <a:srgbClr val="091A5A"/>
              </a:solidFill>
              <a:latin typeface="Public Sans Medium" pitchFamily="2" charset="-70"/>
            </a:endParaRPr>
          </a:p>
          <a:p>
            <a:pPr marL="0" marR="0" lvl="0" indent="0" algn="l" defTabSz="609539" rtl="0" eaLnBrk="1" fontAlgn="auto" latinLnBrk="0" hangingPunct="1">
              <a:lnSpc>
                <a:spcPct val="100000"/>
              </a:lnSpc>
              <a:spcBef>
                <a:spcPts val="667"/>
              </a:spcBef>
              <a:spcAft>
                <a:spcPts val="0"/>
              </a:spcAft>
              <a:buClrTx/>
              <a:buSzTx/>
              <a:buFont typeface="Arial" panose="020B0604020202020204" pitchFamily="34" charset="0"/>
              <a:buNone/>
              <a:tabLst/>
              <a:defRPr/>
            </a:pPr>
            <a:endParaRPr lang="en-GB" sz="1333" dirty="0">
              <a:solidFill>
                <a:srgbClr val="091A5A"/>
              </a:solidFill>
              <a:latin typeface="Public Sans Medium" pitchFamily="2" charset="-70"/>
            </a:endParaRPr>
          </a:p>
          <a:p>
            <a:endParaRPr lang="en-GB" sz="1333" dirty="0">
              <a:solidFill>
                <a:srgbClr val="091A5A"/>
              </a:solidFill>
              <a:latin typeface="Public Sans Medium" pitchFamily="2" charset="-70"/>
            </a:endParaRPr>
          </a:p>
        </p:txBody>
      </p:sp>
      <p:sp>
        <p:nvSpPr>
          <p:cNvPr id="8" name="Teksto vietos rezervavimo ženklas 3">
            <a:extLst>
              <a:ext uri="{FF2B5EF4-FFF2-40B4-BE49-F238E27FC236}">
                <a16:creationId xmlns:a16="http://schemas.microsoft.com/office/drawing/2014/main" id="{821481F5-7228-4F3D-8534-1D294ABB6817}"/>
              </a:ext>
            </a:extLst>
          </p:cNvPr>
          <p:cNvSpPr>
            <a:spLocks noGrp="1"/>
          </p:cNvSpPr>
          <p:nvPr>
            <p:ph type="body" sz="half" idx="10" hasCustomPrompt="1"/>
          </p:nvPr>
        </p:nvSpPr>
        <p:spPr>
          <a:xfrm>
            <a:off x="388207" y="3214617"/>
            <a:ext cx="3327202" cy="442414"/>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Stats slide</a:t>
            </a:r>
            <a:endParaRPr lang="lt-LT" sz="2400" dirty="0">
              <a:solidFill>
                <a:srgbClr val="091A5A"/>
              </a:solidFill>
              <a:latin typeface="Public Sans SemiBold" pitchFamily="2" charset="-70"/>
            </a:endParaRPr>
          </a:p>
        </p:txBody>
      </p:sp>
    </p:spTree>
    <p:extLst>
      <p:ext uri="{BB962C8B-B14F-4D97-AF65-F5344CB8AC3E}">
        <p14:creationId xmlns:p14="http://schemas.microsoft.com/office/powerpoint/2010/main" val="21361444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ap visualization 1.2">
    <p:bg>
      <p:bgPr>
        <a:solidFill>
          <a:schemeClr val="bg1"/>
        </a:solidFill>
        <a:effectLst/>
      </p:bgPr>
    </p:bg>
    <p:spTree>
      <p:nvGrpSpPr>
        <p:cNvPr id="1" name=""/>
        <p:cNvGrpSpPr/>
        <p:nvPr/>
      </p:nvGrpSpPr>
      <p:grpSpPr>
        <a:xfrm>
          <a:off x="0" y="0"/>
          <a:ext cx="0" cy="0"/>
          <a:chOff x="0" y="0"/>
          <a:chExt cx="0" cy="0"/>
        </a:xfrm>
      </p:grpSpPr>
      <p:sp>
        <p:nvSpPr>
          <p:cNvPr id="14" name="Teksto vietos rezervavimo ženklas 9">
            <a:extLst>
              <a:ext uri="{FF2B5EF4-FFF2-40B4-BE49-F238E27FC236}">
                <a16:creationId xmlns:a16="http://schemas.microsoft.com/office/drawing/2014/main" id="{659A6A37-5488-48D5-B0B2-342D4C47FD1F}"/>
              </a:ext>
            </a:extLst>
          </p:cNvPr>
          <p:cNvSpPr>
            <a:spLocks noGrp="1"/>
          </p:cNvSpPr>
          <p:nvPr>
            <p:ph type="body" sz="half" idx="18" hasCustomPrompt="1"/>
          </p:nvPr>
        </p:nvSpPr>
        <p:spPr>
          <a:xfrm>
            <a:off x="588013" y="1274850"/>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15" name="Teksto vietos rezervavimo ženklas 9">
            <a:extLst>
              <a:ext uri="{FF2B5EF4-FFF2-40B4-BE49-F238E27FC236}">
                <a16:creationId xmlns:a16="http://schemas.microsoft.com/office/drawing/2014/main" id="{CB0B1650-3C2F-418B-B123-6505690722D1}"/>
              </a:ext>
            </a:extLst>
          </p:cNvPr>
          <p:cNvSpPr>
            <a:spLocks noGrp="1"/>
          </p:cNvSpPr>
          <p:nvPr>
            <p:ph type="body" sz="half" idx="26" hasCustomPrompt="1"/>
          </p:nvPr>
        </p:nvSpPr>
        <p:spPr>
          <a:xfrm>
            <a:off x="588013" y="1653899"/>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16" name="Teksto vietos rezervavimo ženklas 9">
            <a:extLst>
              <a:ext uri="{FF2B5EF4-FFF2-40B4-BE49-F238E27FC236}">
                <a16:creationId xmlns:a16="http://schemas.microsoft.com/office/drawing/2014/main" id="{93929FAB-57B8-451D-8F31-90CBE6AE47A9}"/>
              </a:ext>
            </a:extLst>
          </p:cNvPr>
          <p:cNvSpPr>
            <a:spLocks noGrp="1"/>
          </p:cNvSpPr>
          <p:nvPr>
            <p:ph type="body" sz="half" idx="27" hasCustomPrompt="1"/>
          </p:nvPr>
        </p:nvSpPr>
        <p:spPr>
          <a:xfrm>
            <a:off x="588013" y="2379640"/>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17" name="Teksto vietos rezervavimo ženklas 9">
            <a:extLst>
              <a:ext uri="{FF2B5EF4-FFF2-40B4-BE49-F238E27FC236}">
                <a16:creationId xmlns:a16="http://schemas.microsoft.com/office/drawing/2014/main" id="{F82B77A8-A962-449F-8386-D93C61781148}"/>
              </a:ext>
            </a:extLst>
          </p:cNvPr>
          <p:cNvSpPr>
            <a:spLocks noGrp="1"/>
          </p:cNvSpPr>
          <p:nvPr>
            <p:ph type="body" sz="half" idx="28" hasCustomPrompt="1"/>
          </p:nvPr>
        </p:nvSpPr>
        <p:spPr>
          <a:xfrm>
            <a:off x="588013" y="2758688"/>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18" name="Teksto vietos rezervavimo ženklas 9">
            <a:extLst>
              <a:ext uri="{FF2B5EF4-FFF2-40B4-BE49-F238E27FC236}">
                <a16:creationId xmlns:a16="http://schemas.microsoft.com/office/drawing/2014/main" id="{00442566-8FD4-4775-BA8A-5ADDA4CDF2B8}"/>
              </a:ext>
            </a:extLst>
          </p:cNvPr>
          <p:cNvSpPr>
            <a:spLocks noGrp="1"/>
          </p:cNvSpPr>
          <p:nvPr>
            <p:ph type="body" sz="half" idx="29" hasCustomPrompt="1"/>
          </p:nvPr>
        </p:nvSpPr>
        <p:spPr>
          <a:xfrm>
            <a:off x="588013" y="3490095"/>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19" name="Teksto vietos rezervavimo ženklas 9">
            <a:extLst>
              <a:ext uri="{FF2B5EF4-FFF2-40B4-BE49-F238E27FC236}">
                <a16:creationId xmlns:a16="http://schemas.microsoft.com/office/drawing/2014/main" id="{A84A1ED9-D1E1-41A7-906F-40748457B6B7}"/>
              </a:ext>
            </a:extLst>
          </p:cNvPr>
          <p:cNvSpPr>
            <a:spLocks noGrp="1"/>
          </p:cNvSpPr>
          <p:nvPr>
            <p:ph type="body" sz="half" idx="30" hasCustomPrompt="1"/>
          </p:nvPr>
        </p:nvSpPr>
        <p:spPr>
          <a:xfrm>
            <a:off x="588013" y="3869144"/>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
        <p:nvSpPr>
          <p:cNvPr id="20" name="Teksto vietos rezervavimo ženklas 9">
            <a:extLst>
              <a:ext uri="{FF2B5EF4-FFF2-40B4-BE49-F238E27FC236}">
                <a16:creationId xmlns:a16="http://schemas.microsoft.com/office/drawing/2014/main" id="{866102E8-EAAF-4EFD-82F1-CAFAEA4F1A34}"/>
              </a:ext>
            </a:extLst>
          </p:cNvPr>
          <p:cNvSpPr>
            <a:spLocks noGrp="1"/>
          </p:cNvSpPr>
          <p:nvPr>
            <p:ph type="body" sz="half" idx="31" hasCustomPrompt="1"/>
          </p:nvPr>
        </p:nvSpPr>
        <p:spPr>
          <a:xfrm>
            <a:off x="588013" y="4581723"/>
            <a:ext cx="2360058" cy="238506"/>
          </a:xfrm>
          <a:prstGeom prst="rect">
            <a:avLst/>
          </a:prstGeom>
        </p:spPr>
        <p:txBody>
          <a:bodyPr/>
          <a:lstStyle>
            <a:lvl1pPr marL="0" indent="0" algn="ctr">
              <a:buNone/>
              <a:defRPr sz="1600">
                <a:solidFill>
                  <a:srgbClr val="091A5A"/>
                </a:solidFill>
                <a:latin typeface="Public Sans SemiBold" pitchFamily="2" charset="-70"/>
              </a:defRPr>
            </a:lvl1pPr>
          </a:lstStyle>
          <a:p>
            <a:r>
              <a:rPr lang="en-GB" dirty="0"/>
              <a:t>Title</a:t>
            </a:r>
            <a:endParaRPr lang="lt-LT" dirty="0"/>
          </a:p>
        </p:txBody>
      </p:sp>
      <p:sp>
        <p:nvSpPr>
          <p:cNvPr id="21" name="Teksto vietos rezervavimo ženklas 9">
            <a:extLst>
              <a:ext uri="{FF2B5EF4-FFF2-40B4-BE49-F238E27FC236}">
                <a16:creationId xmlns:a16="http://schemas.microsoft.com/office/drawing/2014/main" id="{1A21214E-6B18-41AE-822A-01E05174105A}"/>
              </a:ext>
            </a:extLst>
          </p:cNvPr>
          <p:cNvSpPr>
            <a:spLocks noGrp="1"/>
          </p:cNvSpPr>
          <p:nvPr>
            <p:ph type="body" sz="half" idx="32" hasCustomPrompt="1"/>
          </p:nvPr>
        </p:nvSpPr>
        <p:spPr>
          <a:xfrm>
            <a:off x="588013" y="4960772"/>
            <a:ext cx="2360058" cy="486659"/>
          </a:xfrm>
          <a:prstGeom prst="rect">
            <a:avLst/>
          </a:prstGeom>
        </p:spPr>
        <p:txBody>
          <a:bodyPr/>
          <a:lstStyle>
            <a:lvl1pPr marL="0" indent="0" algn="ctr">
              <a:buNone/>
              <a:defRPr sz="1067">
                <a:solidFill>
                  <a:srgbClr val="091A5A"/>
                </a:solidFill>
                <a:latin typeface="Public Sans Medium" pitchFamily="2" charset="-70"/>
              </a:defRPr>
            </a:lvl1pPr>
          </a:lstStyle>
          <a:p>
            <a:r>
              <a:rPr lang="lt-LT" dirty="0" err="1"/>
              <a:t>Lorem</a:t>
            </a:r>
            <a:r>
              <a:rPr lang="lt-LT" dirty="0"/>
              <a:t> </a:t>
            </a:r>
            <a:r>
              <a:rPr lang="lt-LT" dirty="0" err="1"/>
              <a:t>ipsum</a:t>
            </a:r>
            <a:r>
              <a:rPr lang="lt-LT" dirty="0"/>
              <a:t> </a:t>
            </a:r>
            <a:r>
              <a:rPr lang="lt-LT" dirty="0" err="1"/>
              <a:t>dolor</a:t>
            </a:r>
            <a:r>
              <a:rPr lang="lt-LT" dirty="0"/>
              <a:t> </a:t>
            </a:r>
            <a:r>
              <a:rPr lang="lt-LT" dirty="0" err="1"/>
              <a:t>sit</a:t>
            </a:r>
            <a:r>
              <a:rPr lang="lt-LT" dirty="0"/>
              <a:t> </a:t>
            </a:r>
            <a:r>
              <a:rPr lang="lt-LT" dirty="0" err="1"/>
              <a:t>amet</a:t>
            </a:r>
            <a:r>
              <a:rPr lang="lt-LT" dirty="0"/>
              <a:t>, </a:t>
            </a:r>
            <a:r>
              <a:rPr lang="lt-LT" dirty="0" err="1"/>
              <a:t>consectetuer</a:t>
            </a:r>
            <a:r>
              <a:rPr lang="lt-LT" dirty="0"/>
              <a:t> </a:t>
            </a:r>
            <a:r>
              <a:rPr lang="lt-LT" dirty="0" err="1"/>
              <a:t>adipiscing</a:t>
            </a:r>
            <a:r>
              <a:rPr lang="lt-LT" dirty="0"/>
              <a:t> </a:t>
            </a:r>
            <a:r>
              <a:rPr lang="lt-LT" dirty="0" err="1"/>
              <a:t>elit</a:t>
            </a:r>
            <a:r>
              <a:rPr lang="lt-LT" dirty="0"/>
              <a:t>.</a:t>
            </a:r>
          </a:p>
        </p:txBody>
      </p:sp>
    </p:spTree>
    <p:extLst>
      <p:ext uri="{BB962C8B-B14F-4D97-AF65-F5344CB8AC3E}">
        <p14:creationId xmlns:p14="http://schemas.microsoft.com/office/powerpoint/2010/main" val="5085815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intro/ ending 3.1">
    <p:bg>
      <p:bgPr>
        <a:solidFill>
          <a:srgbClr val="002060"/>
        </a:solidFill>
        <a:effectLst/>
      </p:bgPr>
    </p:bg>
    <p:spTree>
      <p:nvGrpSpPr>
        <p:cNvPr id="1" name=""/>
        <p:cNvGrpSpPr/>
        <p:nvPr/>
      </p:nvGrpSpPr>
      <p:grpSpPr>
        <a:xfrm>
          <a:off x="0" y="0"/>
          <a:ext cx="0" cy="0"/>
          <a:chOff x="0" y="0"/>
          <a:chExt cx="0" cy="0"/>
        </a:xfrm>
      </p:grpSpPr>
      <p:sp>
        <p:nvSpPr>
          <p:cNvPr id="3" name="Stačiakampis 2">
            <a:extLst>
              <a:ext uri="{FF2B5EF4-FFF2-40B4-BE49-F238E27FC236}">
                <a16:creationId xmlns:a16="http://schemas.microsoft.com/office/drawing/2014/main" id="{19EE739A-1E29-4088-9C41-A7E34ED9E6B9}"/>
              </a:ext>
            </a:extLst>
          </p:cNvPr>
          <p:cNvSpPr/>
          <p:nvPr userDrawn="1"/>
        </p:nvSpPr>
        <p:spPr>
          <a:xfrm>
            <a:off x="0" y="0"/>
            <a:ext cx="12192000" cy="6858000"/>
          </a:xfrm>
          <a:prstGeom prst="rect">
            <a:avLst/>
          </a:prstGeom>
          <a:solidFill>
            <a:srgbClr val="091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7" name="Teksto vietos rezervavimo ženklas 3">
            <a:extLst>
              <a:ext uri="{FF2B5EF4-FFF2-40B4-BE49-F238E27FC236}">
                <a16:creationId xmlns:a16="http://schemas.microsoft.com/office/drawing/2014/main" id="{C7A784CB-08C5-4978-BCD7-EA6289D5D49B}"/>
              </a:ext>
            </a:extLst>
          </p:cNvPr>
          <p:cNvSpPr>
            <a:spLocks noGrp="1"/>
          </p:cNvSpPr>
          <p:nvPr>
            <p:ph type="body" sz="half" idx="2" hasCustomPrompt="1"/>
          </p:nvPr>
        </p:nvSpPr>
        <p:spPr>
          <a:xfrm>
            <a:off x="6168803" y="4612828"/>
            <a:ext cx="5553076" cy="1665917"/>
          </a:xfrm>
          <a:prstGeom prst="rect">
            <a:avLst/>
          </a:prstGeom>
        </p:spPr>
        <p:txBody>
          <a:bodyPr/>
          <a:lstStyle>
            <a:lvl1pPr marL="0" indent="0">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A</a:t>
            </a:r>
            <a:r>
              <a:rPr lang="lt-LT" dirty="0" err="1"/>
              <a:t>čiū</a:t>
            </a:r>
            <a:r>
              <a:rPr lang="lt-LT" dirty="0"/>
              <a:t> už dėmesį </a:t>
            </a:r>
          </a:p>
        </p:txBody>
      </p:sp>
      <p:pic>
        <p:nvPicPr>
          <p:cNvPr id="4" name="Grafinis elementas 3">
            <a:extLst>
              <a:ext uri="{FF2B5EF4-FFF2-40B4-BE49-F238E27FC236}">
                <a16:creationId xmlns:a16="http://schemas.microsoft.com/office/drawing/2014/main" id="{B623BEBB-7A6D-4907-BABC-150681CF3025}"/>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6768" t="12735" r="42466" b="12676"/>
          <a:stretch/>
        </p:blipFill>
        <p:spPr>
          <a:xfrm>
            <a:off x="0" y="1"/>
            <a:ext cx="5125293" cy="6858000"/>
          </a:xfrm>
          <a:prstGeom prst="rect">
            <a:avLst/>
          </a:prstGeom>
        </p:spPr>
      </p:pic>
      <p:cxnSp>
        <p:nvCxnSpPr>
          <p:cNvPr id="5" name="Tiesioji jungtis 4">
            <a:extLst>
              <a:ext uri="{FF2B5EF4-FFF2-40B4-BE49-F238E27FC236}">
                <a16:creationId xmlns:a16="http://schemas.microsoft.com/office/drawing/2014/main" id="{D138F6DD-7713-4D0F-9121-C5F3A660E499}"/>
              </a:ext>
            </a:extLst>
          </p:cNvPr>
          <p:cNvCxnSpPr/>
          <p:nvPr userDrawn="1"/>
        </p:nvCxnSpPr>
        <p:spPr>
          <a:xfrm>
            <a:off x="6257896" y="4441668"/>
            <a:ext cx="546398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9086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intro/ ending 3.2">
    <p:bg>
      <p:bgPr>
        <a:solidFill>
          <a:srgbClr val="002060"/>
        </a:solidFill>
        <a:effectLst/>
      </p:bgPr>
    </p:bg>
    <p:spTree>
      <p:nvGrpSpPr>
        <p:cNvPr id="1" name=""/>
        <p:cNvGrpSpPr/>
        <p:nvPr/>
      </p:nvGrpSpPr>
      <p:grpSpPr>
        <a:xfrm>
          <a:off x="0" y="0"/>
          <a:ext cx="0" cy="0"/>
          <a:chOff x="0" y="0"/>
          <a:chExt cx="0" cy="0"/>
        </a:xfrm>
      </p:grpSpPr>
      <p:sp>
        <p:nvSpPr>
          <p:cNvPr id="3" name="Stačiakampis 2">
            <a:extLst>
              <a:ext uri="{FF2B5EF4-FFF2-40B4-BE49-F238E27FC236}">
                <a16:creationId xmlns:a16="http://schemas.microsoft.com/office/drawing/2014/main" id="{19EE739A-1E29-4088-9C41-A7E34ED9E6B9}"/>
              </a:ext>
            </a:extLst>
          </p:cNvPr>
          <p:cNvSpPr/>
          <p:nvPr userDrawn="1"/>
        </p:nvSpPr>
        <p:spPr>
          <a:xfrm>
            <a:off x="0" y="0"/>
            <a:ext cx="12192000" cy="6858000"/>
          </a:xfrm>
          <a:prstGeom prst="rect">
            <a:avLst/>
          </a:prstGeom>
          <a:solidFill>
            <a:srgbClr val="0D0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pic>
        <p:nvPicPr>
          <p:cNvPr id="4" name="Grafinis elementas 3">
            <a:extLst>
              <a:ext uri="{FF2B5EF4-FFF2-40B4-BE49-F238E27FC236}">
                <a16:creationId xmlns:a16="http://schemas.microsoft.com/office/drawing/2014/main" id="{B623BEBB-7A6D-4907-BABC-150681CF3025}"/>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6767" t="12735" r="42189" b="12676"/>
          <a:stretch/>
        </p:blipFill>
        <p:spPr>
          <a:xfrm>
            <a:off x="0" y="1"/>
            <a:ext cx="5171466" cy="6858000"/>
          </a:xfrm>
          <a:prstGeom prst="rect">
            <a:avLst/>
          </a:prstGeom>
        </p:spPr>
      </p:pic>
      <p:cxnSp>
        <p:nvCxnSpPr>
          <p:cNvPr id="5" name="Tiesioji jungtis 4">
            <a:extLst>
              <a:ext uri="{FF2B5EF4-FFF2-40B4-BE49-F238E27FC236}">
                <a16:creationId xmlns:a16="http://schemas.microsoft.com/office/drawing/2014/main" id="{D138F6DD-7713-4D0F-9121-C5F3A660E499}"/>
              </a:ext>
            </a:extLst>
          </p:cNvPr>
          <p:cNvCxnSpPr/>
          <p:nvPr userDrawn="1"/>
        </p:nvCxnSpPr>
        <p:spPr>
          <a:xfrm>
            <a:off x="6257896" y="4441668"/>
            <a:ext cx="546398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ksto vietos rezervavimo ženklas 3">
            <a:extLst>
              <a:ext uri="{FF2B5EF4-FFF2-40B4-BE49-F238E27FC236}">
                <a16:creationId xmlns:a16="http://schemas.microsoft.com/office/drawing/2014/main" id="{AD950CB8-4CEC-4749-B242-7AA46E7158D9}"/>
              </a:ext>
            </a:extLst>
          </p:cNvPr>
          <p:cNvSpPr>
            <a:spLocks noGrp="1"/>
          </p:cNvSpPr>
          <p:nvPr>
            <p:ph type="body" sz="half" idx="2" hasCustomPrompt="1"/>
          </p:nvPr>
        </p:nvSpPr>
        <p:spPr>
          <a:xfrm>
            <a:off x="6168803" y="4612828"/>
            <a:ext cx="5553076" cy="1665917"/>
          </a:xfrm>
          <a:prstGeom prst="rect">
            <a:avLst/>
          </a:prstGeom>
        </p:spPr>
        <p:txBody>
          <a:bodyPr/>
          <a:lstStyle>
            <a:lvl1pPr marL="0" indent="0">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A</a:t>
            </a:r>
            <a:r>
              <a:rPr lang="lt-LT" dirty="0" err="1"/>
              <a:t>čiū</a:t>
            </a:r>
            <a:r>
              <a:rPr lang="lt-LT" dirty="0"/>
              <a:t> už dėmesį </a:t>
            </a:r>
          </a:p>
        </p:txBody>
      </p:sp>
    </p:spTree>
    <p:extLst>
      <p:ext uri="{BB962C8B-B14F-4D97-AF65-F5344CB8AC3E}">
        <p14:creationId xmlns:p14="http://schemas.microsoft.com/office/powerpoint/2010/main" val="13943566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intro/ ending 3.3">
    <p:bg>
      <p:bgPr>
        <a:solidFill>
          <a:srgbClr val="E5EBF8"/>
        </a:solid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7674E031-B0EA-44F4-9F10-42AA8C812643}"/>
              </a:ext>
            </a:extLst>
          </p:cNvPr>
          <p:cNvSpPr/>
          <p:nvPr userDrawn="1"/>
        </p:nvSpPr>
        <p:spPr>
          <a:xfrm>
            <a:off x="0" y="0"/>
            <a:ext cx="12192000" cy="6858000"/>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pic>
        <p:nvPicPr>
          <p:cNvPr id="3" name="Grafinis elementas 2">
            <a:extLst>
              <a:ext uri="{FF2B5EF4-FFF2-40B4-BE49-F238E27FC236}">
                <a16:creationId xmlns:a16="http://schemas.microsoft.com/office/drawing/2014/main" id="{1E962456-4052-4E46-A3C7-96C8FF9067A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6767" t="12735" r="42022" b="12676"/>
          <a:stretch/>
        </p:blipFill>
        <p:spPr>
          <a:xfrm>
            <a:off x="0" y="1"/>
            <a:ext cx="5199171" cy="6858000"/>
          </a:xfrm>
          <a:prstGeom prst="rect">
            <a:avLst/>
          </a:prstGeom>
        </p:spPr>
      </p:pic>
      <p:cxnSp>
        <p:nvCxnSpPr>
          <p:cNvPr id="4" name="Tiesioji jungtis 3">
            <a:extLst>
              <a:ext uri="{FF2B5EF4-FFF2-40B4-BE49-F238E27FC236}">
                <a16:creationId xmlns:a16="http://schemas.microsoft.com/office/drawing/2014/main" id="{CC88A65F-FBC0-4C36-B6EB-7CAE6B90E70A}"/>
              </a:ext>
            </a:extLst>
          </p:cNvPr>
          <p:cNvCxnSpPr/>
          <p:nvPr userDrawn="1"/>
        </p:nvCxnSpPr>
        <p:spPr>
          <a:xfrm>
            <a:off x="6257896" y="4441668"/>
            <a:ext cx="5463983" cy="0"/>
          </a:xfrm>
          <a:prstGeom prst="line">
            <a:avLst/>
          </a:prstGeom>
          <a:ln w="25400">
            <a:solidFill>
              <a:srgbClr val="091A5A"/>
            </a:solidFill>
          </a:ln>
        </p:spPr>
        <p:style>
          <a:lnRef idx="1">
            <a:schemeClr val="accent1"/>
          </a:lnRef>
          <a:fillRef idx="0">
            <a:schemeClr val="accent1"/>
          </a:fillRef>
          <a:effectRef idx="0">
            <a:schemeClr val="accent1"/>
          </a:effectRef>
          <a:fontRef idx="minor">
            <a:schemeClr val="tx1"/>
          </a:fontRef>
        </p:style>
      </p:cxnSp>
      <p:sp>
        <p:nvSpPr>
          <p:cNvPr id="5" name="Teksto vietos rezervavimo ženklas 3">
            <a:extLst>
              <a:ext uri="{FF2B5EF4-FFF2-40B4-BE49-F238E27FC236}">
                <a16:creationId xmlns:a16="http://schemas.microsoft.com/office/drawing/2014/main" id="{63F85704-EC42-4A42-B383-3B8F688A2885}"/>
              </a:ext>
            </a:extLst>
          </p:cNvPr>
          <p:cNvSpPr>
            <a:spLocks noGrp="1"/>
          </p:cNvSpPr>
          <p:nvPr>
            <p:ph type="body" sz="half" idx="2" hasCustomPrompt="1"/>
          </p:nvPr>
        </p:nvSpPr>
        <p:spPr>
          <a:xfrm>
            <a:off x="6168803" y="4612828"/>
            <a:ext cx="5553076" cy="1665917"/>
          </a:xfrm>
          <a:prstGeom prst="rect">
            <a:avLst/>
          </a:prstGeom>
        </p:spPr>
        <p:txBody>
          <a:bodyPr/>
          <a:lstStyle>
            <a:lvl1pPr marL="0" indent="0">
              <a:buNone/>
              <a:defRPr sz="36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A</a:t>
            </a:r>
            <a:r>
              <a:rPr lang="lt-LT" dirty="0" err="1"/>
              <a:t>čiū</a:t>
            </a:r>
            <a:r>
              <a:rPr lang="lt-LT" dirty="0"/>
              <a:t> už dėmesį </a:t>
            </a:r>
          </a:p>
        </p:txBody>
      </p:sp>
    </p:spTree>
    <p:extLst>
      <p:ext uri="{BB962C8B-B14F-4D97-AF65-F5344CB8AC3E}">
        <p14:creationId xmlns:p14="http://schemas.microsoft.com/office/powerpoint/2010/main" val="770084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ys stulpeliai">
    <p:spTree>
      <p:nvGrpSpPr>
        <p:cNvPr id="1" name=""/>
        <p:cNvGrpSpPr/>
        <p:nvPr/>
      </p:nvGrpSpPr>
      <p:grpSpPr>
        <a:xfrm>
          <a:off x="0" y="0"/>
          <a:ext cx="0" cy="0"/>
          <a:chOff x="0" y="0"/>
          <a:chExt cx="0" cy="0"/>
        </a:xfrm>
      </p:grpSpPr>
      <p:sp>
        <p:nvSpPr>
          <p:cNvPr id="6" name="Text Placeholder 6"/>
          <p:cNvSpPr>
            <a:spLocks noGrp="1"/>
          </p:cNvSpPr>
          <p:nvPr>
            <p:ph type="body" sz="quarter" idx="13"/>
          </p:nvPr>
        </p:nvSpPr>
        <p:spPr>
          <a:xfrm>
            <a:off x="838201" y="1773528"/>
            <a:ext cx="3193472" cy="4323629"/>
          </a:xfrm>
        </p:spPr>
        <p:txBody>
          <a:bodyPr/>
          <a:lstStyle/>
          <a:p>
            <a:pPr lvl="0"/>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p:txBody>
      </p:sp>
      <p:sp>
        <p:nvSpPr>
          <p:cNvPr id="7" name="Text Placeholder 6"/>
          <p:cNvSpPr>
            <a:spLocks noGrp="1"/>
          </p:cNvSpPr>
          <p:nvPr>
            <p:ph type="body" sz="quarter" idx="14"/>
          </p:nvPr>
        </p:nvSpPr>
        <p:spPr>
          <a:xfrm>
            <a:off x="4499264" y="1773528"/>
            <a:ext cx="3193472" cy="4323629"/>
          </a:xfrm>
        </p:spPr>
        <p:txBody>
          <a:bodyPr/>
          <a:lstStyle/>
          <a:p>
            <a:pPr lvl="0"/>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p:txBody>
      </p:sp>
      <p:sp>
        <p:nvSpPr>
          <p:cNvPr id="8" name="Text Placeholder 6"/>
          <p:cNvSpPr>
            <a:spLocks noGrp="1"/>
          </p:cNvSpPr>
          <p:nvPr>
            <p:ph type="body" sz="quarter" idx="15"/>
          </p:nvPr>
        </p:nvSpPr>
        <p:spPr>
          <a:xfrm>
            <a:off x="8160327" y="1773528"/>
            <a:ext cx="3193472" cy="4323629"/>
          </a:xfrm>
        </p:spPr>
        <p:txBody>
          <a:bodyPr/>
          <a:lstStyle/>
          <a:p>
            <a:pPr lvl="0"/>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p:txBody>
      </p:sp>
      <p:sp>
        <p:nvSpPr>
          <p:cNvPr id="9" name="Rectangle 8"/>
          <p:cNvSpPr/>
          <p:nvPr userDrawn="1"/>
        </p:nvSpPr>
        <p:spPr>
          <a:xfrm>
            <a:off x="646302"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286582"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947645"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0"/>
            <a:ext cx="327152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41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unktai">
    <p:spTree>
      <p:nvGrpSpPr>
        <p:cNvPr id="1" name=""/>
        <p:cNvGrpSpPr/>
        <p:nvPr/>
      </p:nvGrpSpPr>
      <p:grpSpPr>
        <a:xfrm>
          <a:off x="0" y="0"/>
          <a:ext cx="0" cy="0"/>
          <a:chOff x="0" y="0"/>
          <a:chExt cx="0" cy="0"/>
        </a:xfrm>
      </p:grpSpPr>
      <p:sp>
        <p:nvSpPr>
          <p:cNvPr id="6" name="Text Placeholder 6"/>
          <p:cNvSpPr>
            <a:spLocks noGrp="1"/>
          </p:cNvSpPr>
          <p:nvPr>
            <p:ph type="body" sz="quarter" idx="13"/>
          </p:nvPr>
        </p:nvSpPr>
        <p:spPr>
          <a:xfrm>
            <a:off x="1004460" y="1907453"/>
            <a:ext cx="4396739" cy="1740450"/>
          </a:xfrm>
        </p:spPr>
        <p:txBody>
          <a:bodyPr/>
          <a:lstStyle/>
          <a:p>
            <a:pPr lvl="0"/>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p:txBody>
      </p:sp>
      <p:sp>
        <p:nvSpPr>
          <p:cNvPr id="9" name="Rectangle 8"/>
          <p:cNvSpPr/>
          <p:nvPr userDrawn="1"/>
        </p:nvSpPr>
        <p:spPr>
          <a:xfrm>
            <a:off x="791778" y="160484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6"/>
          <p:cNvSpPr>
            <a:spLocks noGrp="1"/>
          </p:cNvSpPr>
          <p:nvPr>
            <p:ph type="body" sz="quarter" idx="14"/>
          </p:nvPr>
        </p:nvSpPr>
        <p:spPr>
          <a:xfrm>
            <a:off x="1004460" y="4284893"/>
            <a:ext cx="4396739" cy="1740450"/>
          </a:xfrm>
        </p:spPr>
        <p:txBody>
          <a:bodyPr/>
          <a:lstStyle/>
          <a:p>
            <a:pPr lvl="0"/>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p:txBody>
      </p:sp>
      <p:sp>
        <p:nvSpPr>
          <p:cNvPr id="13" name="Rectangle 12"/>
          <p:cNvSpPr/>
          <p:nvPr userDrawn="1"/>
        </p:nvSpPr>
        <p:spPr>
          <a:xfrm>
            <a:off x="791778" y="398228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6"/>
          <p:cNvSpPr>
            <a:spLocks noGrp="1"/>
          </p:cNvSpPr>
          <p:nvPr>
            <p:ph type="body" sz="quarter" idx="15"/>
          </p:nvPr>
        </p:nvSpPr>
        <p:spPr>
          <a:xfrm>
            <a:off x="6889750" y="1907453"/>
            <a:ext cx="4396739" cy="1740450"/>
          </a:xfrm>
        </p:spPr>
        <p:txBody>
          <a:bodyPr/>
          <a:lstStyle/>
          <a:p>
            <a:pPr lvl="0"/>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p:txBody>
      </p:sp>
      <p:sp>
        <p:nvSpPr>
          <p:cNvPr id="15" name="Rectangle 14"/>
          <p:cNvSpPr/>
          <p:nvPr userDrawn="1"/>
        </p:nvSpPr>
        <p:spPr>
          <a:xfrm>
            <a:off x="6677068" y="160484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6"/>
          </p:nvPr>
        </p:nvSpPr>
        <p:spPr>
          <a:xfrm>
            <a:off x="6889750" y="4284893"/>
            <a:ext cx="4396739" cy="1740450"/>
          </a:xfrm>
        </p:spPr>
        <p:txBody>
          <a:bodyPr/>
          <a:lstStyle/>
          <a:p>
            <a:pPr lvl="0"/>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p:txBody>
      </p:sp>
      <p:sp>
        <p:nvSpPr>
          <p:cNvPr id="17" name="Rectangle 16"/>
          <p:cNvSpPr/>
          <p:nvPr userDrawn="1"/>
        </p:nvSpPr>
        <p:spPr>
          <a:xfrm>
            <a:off x="6677068" y="398228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20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fik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838200" y="2156460"/>
            <a:ext cx="5010150" cy="3956050"/>
          </a:xfrm>
        </p:spPr>
        <p:txBody>
          <a:bodyPr/>
          <a:lstStyle/>
          <a:p>
            <a:endParaRPr lang="en-US"/>
          </a:p>
        </p:txBody>
      </p:sp>
      <p:sp>
        <p:nvSpPr>
          <p:cNvPr id="5" name="Chart Placeholder 3"/>
          <p:cNvSpPr>
            <a:spLocks noGrp="1"/>
          </p:cNvSpPr>
          <p:nvPr>
            <p:ph type="chart" sz="quarter" idx="11"/>
          </p:nvPr>
        </p:nvSpPr>
        <p:spPr>
          <a:xfrm>
            <a:off x="6172511" y="2156460"/>
            <a:ext cx="5010150" cy="3956050"/>
          </a:xfrm>
        </p:spPr>
        <p:txBody>
          <a:bodyPr/>
          <a:lstStyle/>
          <a:p>
            <a:endParaRPr lang="en-US"/>
          </a:p>
        </p:txBody>
      </p:sp>
    </p:spTree>
    <p:extLst>
      <p:ext uri="{BB962C8B-B14F-4D97-AF65-F5344CB8AC3E}">
        <p14:creationId xmlns:p14="http://schemas.microsoft.com/office/powerpoint/2010/main" val="2072726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ka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0"/>
          </p:nvPr>
        </p:nvSpPr>
        <p:spPr>
          <a:xfrm>
            <a:off x="838200" y="2156460"/>
            <a:ext cx="9561513" cy="4019550"/>
          </a:xfrm>
        </p:spPr>
        <p:txBody>
          <a:bodyPr/>
          <a:lstStyle/>
          <a:p>
            <a:endParaRPr lang="en-US"/>
          </a:p>
        </p:txBody>
      </p:sp>
    </p:spTree>
    <p:extLst>
      <p:ext uri="{BB962C8B-B14F-4D97-AF65-F5344CB8AC3E}">
        <p14:creationId xmlns:p14="http://schemas.microsoft.com/office/powerpoint/2010/main" val="1850680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ruktūr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Click to edit Master title style</a:t>
            </a:r>
            <a:endParaRPr lang="en-US"/>
          </a:p>
        </p:txBody>
      </p:sp>
      <p:sp>
        <p:nvSpPr>
          <p:cNvPr id="4" name="SmartArt Placeholder 3"/>
          <p:cNvSpPr>
            <a:spLocks noGrp="1"/>
          </p:cNvSpPr>
          <p:nvPr>
            <p:ph type="dgm" sz="quarter" idx="10"/>
          </p:nvPr>
        </p:nvSpPr>
        <p:spPr>
          <a:xfrm>
            <a:off x="838200" y="2041525"/>
            <a:ext cx="8929255" cy="4221163"/>
          </a:xfrm>
        </p:spPr>
        <p:txBody>
          <a:bodyPr/>
          <a:lstStyle/>
          <a:p>
            <a:endParaRPr lang="en-US"/>
          </a:p>
        </p:txBody>
      </p:sp>
    </p:spTree>
    <p:extLst>
      <p:ext uri="{BB962C8B-B14F-4D97-AF65-F5344CB8AC3E}">
        <p14:creationId xmlns:p14="http://schemas.microsoft.com/office/powerpoint/2010/main" val="1438821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ntel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Click to edit Master title style</a:t>
            </a:r>
            <a:endParaRPr lang="en-US"/>
          </a:p>
        </p:txBody>
      </p:sp>
      <p:sp>
        <p:nvSpPr>
          <p:cNvPr id="6" name="Table Placeholder 5"/>
          <p:cNvSpPr>
            <a:spLocks noGrp="1"/>
          </p:cNvSpPr>
          <p:nvPr>
            <p:ph type="tbl" sz="quarter" idx="10"/>
          </p:nvPr>
        </p:nvSpPr>
        <p:spPr>
          <a:xfrm>
            <a:off x="838200" y="2041525"/>
            <a:ext cx="8929688" cy="4110038"/>
          </a:xfrm>
        </p:spPr>
        <p:txBody>
          <a:bodyPr/>
          <a:lstStyle/>
          <a:p>
            <a:endParaRPr lang="en-US"/>
          </a:p>
        </p:txBody>
      </p:sp>
    </p:spTree>
    <p:extLst>
      <p:ext uri="{BB962C8B-B14F-4D97-AF65-F5344CB8AC3E}">
        <p14:creationId xmlns:p14="http://schemas.microsoft.com/office/powerpoint/2010/main" val="1613774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ulinė skaidrė 2">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458527" y="3102776"/>
            <a:ext cx="5396345" cy="3481198"/>
          </a:xfrm>
        </p:spPr>
        <p:txBody>
          <a:bodyPr anchor="t">
            <a:normAutofit/>
          </a:bodyPr>
          <a:lstStyle>
            <a:lvl1pPr algn="l">
              <a:defRPr sz="5400"/>
            </a:lvl1pPr>
          </a:lstStyle>
          <a:p>
            <a:r>
              <a:rPr lang="en-US"/>
              <a:t>CLICK TO EDIT MASTER TITLE STYLE</a:t>
            </a:r>
          </a:p>
        </p:txBody>
      </p:sp>
      <p:sp>
        <p:nvSpPr>
          <p:cNvPr id="7" name="Rectangle 6"/>
          <p:cNvSpPr/>
          <p:nvPr userDrawn="1"/>
        </p:nvSpPr>
        <p:spPr>
          <a:xfrm>
            <a:off x="5946098" y="2667741"/>
            <a:ext cx="1754297"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stretch>
            <a:fillRect/>
          </a:stretch>
        </p:blipFill>
        <p:spPr>
          <a:xfrm>
            <a:off x="509016" y="459481"/>
            <a:ext cx="3647137" cy="1365515"/>
          </a:xfrm>
          <a:prstGeom prst="rect">
            <a:avLst/>
          </a:prstGeom>
        </p:spPr>
      </p:pic>
    </p:spTree>
    <p:extLst>
      <p:ext uri="{BB962C8B-B14F-4D97-AF65-F5344CB8AC3E}">
        <p14:creationId xmlns:p14="http://schemas.microsoft.com/office/powerpoint/2010/main" val="208534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veikslėli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357432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aveikslėlių koliažas">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096000" cy="6850063"/>
          </a:xfrm>
        </p:spPr>
        <p:txBody>
          <a:bodyPr/>
          <a:lstStyle/>
          <a:p>
            <a:endParaRPr lang="en-US"/>
          </a:p>
        </p:txBody>
      </p:sp>
      <p:sp>
        <p:nvSpPr>
          <p:cNvPr id="9" name="Picture Placeholder 8"/>
          <p:cNvSpPr>
            <a:spLocks noGrp="1"/>
          </p:cNvSpPr>
          <p:nvPr>
            <p:ph type="pic" sz="quarter" idx="11"/>
          </p:nvPr>
        </p:nvSpPr>
        <p:spPr>
          <a:xfrm>
            <a:off x="6096000" y="2276475"/>
            <a:ext cx="6096000" cy="4573588"/>
          </a:xfrm>
        </p:spPr>
        <p:txBody>
          <a:bodyPr/>
          <a:lstStyle/>
          <a:p>
            <a:endParaRPr lang="en-US"/>
          </a:p>
        </p:txBody>
      </p:sp>
      <p:sp>
        <p:nvSpPr>
          <p:cNvPr id="11" name="Picture Placeholder 10"/>
          <p:cNvSpPr>
            <a:spLocks noGrp="1"/>
          </p:cNvSpPr>
          <p:nvPr>
            <p:ph type="pic" sz="quarter" idx="12"/>
          </p:nvPr>
        </p:nvSpPr>
        <p:spPr>
          <a:xfrm>
            <a:off x="6096000" y="0"/>
            <a:ext cx="6096000" cy="2276475"/>
          </a:xfrm>
        </p:spPr>
        <p:txBody>
          <a:bodyPr/>
          <a:lstStyle/>
          <a:p>
            <a:endParaRPr lang="en-US"/>
          </a:p>
        </p:txBody>
      </p:sp>
    </p:spTree>
    <p:extLst>
      <p:ext uri="{BB962C8B-B14F-4D97-AF65-F5344CB8AC3E}">
        <p14:creationId xmlns:p14="http://schemas.microsoft.com/office/powerpoint/2010/main" val="1884147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Mišraus turinio koliažas">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0" y="0"/>
            <a:ext cx="6096000" cy="6850063"/>
          </a:xfrm>
        </p:spPr>
        <p:txBody>
          <a:bodyPr/>
          <a:lstStyle/>
          <a:p>
            <a:endParaRPr lang="en-US"/>
          </a:p>
        </p:txBody>
      </p:sp>
      <p:sp>
        <p:nvSpPr>
          <p:cNvPr id="7" name="Picture Placeholder 8"/>
          <p:cNvSpPr>
            <a:spLocks noGrp="1"/>
          </p:cNvSpPr>
          <p:nvPr>
            <p:ph type="pic" sz="quarter" idx="11"/>
          </p:nvPr>
        </p:nvSpPr>
        <p:spPr>
          <a:xfrm>
            <a:off x="6096000" y="2276475"/>
            <a:ext cx="6096000" cy="4573588"/>
          </a:xfrm>
        </p:spPr>
        <p:txBody>
          <a:bodyPr/>
          <a:lstStyle/>
          <a:p>
            <a:endParaRPr lang="en-US"/>
          </a:p>
        </p:txBody>
      </p:sp>
      <p:sp>
        <p:nvSpPr>
          <p:cNvPr id="10" name="Text Placeholder 9"/>
          <p:cNvSpPr>
            <a:spLocks noGrp="1"/>
          </p:cNvSpPr>
          <p:nvPr>
            <p:ph type="body" sz="quarter" idx="12"/>
          </p:nvPr>
        </p:nvSpPr>
        <p:spPr>
          <a:xfrm>
            <a:off x="6423660" y="320041"/>
            <a:ext cx="5394960" cy="1691640"/>
          </a:xfrm>
        </p:spPr>
        <p:txBody>
          <a:bodyPr/>
          <a:lstStyle/>
          <a:p>
            <a:pPr lvl="0"/>
            <a:r>
              <a:rPr lang="en-US"/>
              <a:t>Click to edit Master text styles</a:t>
            </a:r>
          </a:p>
        </p:txBody>
      </p:sp>
    </p:spTree>
    <p:extLst>
      <p:ext uri="{BB962C8B-B14F-4D97-AF65-F5344CB8AC3E}">
        <p14:creationId xmlns:p14="http://schemas.microsoft.com/office/powerpoint/2010/main" val="1317228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ontaktai">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496455" y="599440"/>
            <a:ext cx="3103721" cy="1162056"/>
          </a:xfrm>
          <a:prstGeom prst="rect">
            <a:avLst/>
          </a:prstGeom>
        </p:spPr>
      </p:pic>
      <p:sp>
        <p:nvSpPr>
          <p:cNvPr id="8" name="Text Placeholder 7"/>
          <p:cNvSpPr>
            <a:spLocks noGrp="1"/>
          </p:cNvSpPr>
          <p:nvPr>
            <p:ph type="body" sz="quarter" idx="10"/>
          </p:nvPr>
        </p:nvSpPr>
        <p:spPr>
          <a:xfrm>
            <a:off x="6389255" y="4279271"/>
            <a:ext cx="5394325" cy="2033905"/>
          </a:xfrm>
        </p:spPr>
        <p:txBody>
          <a:bodyPr/>
          <a:lstStyle/>
          <a:p>
            <a:pPr lvl="0"/>
            <a:r>
              <a:rPr lang="en-US"/>
              <a:t>Click to edit Master text styles</a:t>
            </a:r>
          </a:p>
        </p:txBody>
      </p:sp>
      <p:sp>
        <p:nvSpPr>
          <p:cNvPr id="10" name="Title 1"/>
          <p:cNvSpPr>
            <a:spLocks noGrp="1"/>
          </p:cNvSpPr>
          <p:nvPr>
            <p:ph type="ctrTitle" hasCustomPrompt="1"/>
          </p:nvPr>
        </p:nvSpPr>
        <p:spPr>
          <a:xfrm>
            <a:off x="6389255" y="3221287"/>
            <a:ext cx="5396345" cy="833120"/>
          </a:xfrm>
        </p:spPr>
        <p:txBody>
          <a:bodyPr anchor="b">
            <a:normAutofit/>
          </a:bodyPr>
          <a:lstStyle>
            <a:lvl1pPr algn="l">
              <a:defRPr sz="5400"/>
            </a:lvl1pPr>
          </a:lstStyle>
          <a:p>
            <a:r>
              <a:rPr lang="en-US"/>
              <a:t>PAVADINIMAS</a:t>
            </a:r>
          </a:p>
        </p:txBody>
      </p:sp>
      <p:sp>
        <p:nvSpPr>
          <p:cNvPr id="12" name="Rectangle 11"/>
          <p:cNvSpPr/>
          <p:nvPr userDrawn="1"/>
        </p:nvSpPr>
        <p:spPr>
          <a:xfrm>
            <a:off x="5849598" y="2855328"/>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60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2B5B3-146D-2787-0D75-9F95D0167BA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DF7BE6A-CAD7-1F80-734F-C28A949000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6D269BE-2193-84A6-958F-0B8B9E25F682}"/>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5" name="Footer Placeholder 4">
            <a:extLst>
              <a:ext uri="{FF2B5EF4-FFF2-40B4-BE49-F238E27FC236}">
                <a16:creationId xmlns:a16="http://schemas.microsoft.com/office/drawing/2014/main" id="{247AD78B-2B1E-D4A4-FC7C-C0525FEB2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CD1C7-DFC7-BF65-EC1F-E604EF3103BB}"/>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1436864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3CEB-C55E-C39C-7F65-4269C9C5D3C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087ABD-8BC9-0EC3-2F16-0615C8BD904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3C984E-663B-5214-2CA8-10914C6821C7}"/>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5" name="Footer Placeholder 4">
            <a:extLst>
              <a:ext uri="{FF2B5EF4-FFF2-40B4-BE49-F238E27FC236}">
                <a16:creationId xmlns:a16="http://schemas.microsoft.com/office/drawing/2014/main" id="{ACA5A76B-369D-3EA0-2C48-668997C78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4D39D-0BA1-53DD-D388-841156AAFDB3}"/>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3011600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F258-C29F-9CEB-93E2-15DC0EE2A5E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8C1B124-36C3-512E-1488-6A6D7959A8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CE52BBD-655D-4C45-7187-E9F39D2873D0}"/>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5" name="Footer Placeholder 4">
            <a:extLst>
              <a:ext uri="{FF2B5EF4-FFF2-40B4-BE49-F238E27FC236}">
                <a16:creationId xmlns:a16="http://schemas.microsoft.com/office/drawing/2014/main" id="{86B53C15-F6AB-4490-9637-2CECB16C3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94911-CA64-22D0-523B-40186CDDE8BD}"/>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3415085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B4441-704E-33D2-147F-7F49AFDCF5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34956E8-5DEB-6969-91C1-8950224AE8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EF7FF5B-4DB5-1C90-172E-81F62011DBA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8A52739-8E3D-E66A-BE7D-7854BBD74143}"/>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6" name="Footer Placeholder 5">
            <a:extLst>
              <a:ext uri="{FF2B5EF4-FFF2-40B4-BE49-F238E27FC236}">
                <a16:creationId xmlns:a16="http://schemas.microsoft.com/office/drawing/2014/main" id="{7D14F4CA-BAF6-0558-C7F5-204AD2A42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AE200-45C1-D2D1-8EC1-9658686FCC08}"/>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686737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42E4-0A6F-4A5E-AE66-4D6F12CED31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B2AAB7-6227-50A8-833E-835A88753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F26BB5-D161-FD15-F648-F6A253F3660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59D8BA6-3AF3-0952-5E19-358D5DC457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DF61C3-E127-0D3E-1F47-EF881E2BB63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CDC9470-3773-9843-4268-50654BB720CE}"/>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8" name="Footer Placeholder 7">
            <a:extLst>
              <a:ext uri="{FF2B5EF4-FFF2-40B4-BE49-F238E27FC236}">
                <a16:creationId xmlns:a16="http://schemas.microsoft.com/office/drawing/2014/main" id="{142855ED-3355-1ABD-3AE4-D11590273A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D21F0B-9AD8-53E6-AED8-1D276E7D6360}"/>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56709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59FF-FA43-97A3-39A2-DFDC8E2F80C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8E5F352-A509-7E31-1BE7-E27D04F1C25E}"/>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4" name="Footer Placeholder 3">
            <a:extLst>
              <a:ext uri="{FF2B5EF4-FFF2-40B4-BE49-F238E27FC236}">
                <a16:creationId xmlns:a16="http://schemas.microsoft.com/office/drawing/2014/main" id="{81BCC9AC-D818-ACE7-B4F8-258391F5C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1519A0-0F7E-D5D4-F3AE-88224392175C}"/>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45951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ulinė skaidrė 3">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458528" y="3338945"/>
            <a:ext cx="5396345" cy="3186462"/>
          </a:xfrm>
        </p:spPr>
        <p:txBody>
          <a:bodyPr anchor="t">
            <a:normAutofit/>
          </a:bodyPr>
          <a:lstStyle>
            <a:lvl1pPr algn="l">
              <a:defRPr sz="5400"/>
            </a:lvl1pPr>
          </a:lstStyle>
          <a:p>
            <a:r>
              <a:rPr lang="en-US"/>
              <a:t>CLICK TO EDIT MASTER TITLE STYLE</a:t>
            </a:r>
          </a:p>
        </p:txBody>
      </p:sp>
      <p:sp>
        <p:nvSpPr>
          <p:cNvPr id="7" name="Rectangle 6"/>
          <p:cNvSpPr/>
          <p:nvPr userDrawn="1"/>
        </p:nvSpPr>
        <p:spPr>
          <a:xfrm>
            <a:off x="6096000" y="2869785"/>
            <a:ext cx="1410475" cy="134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stretch>
            <a:fillRect/>
          </a:stretch>
        </p:blipFill>
        <p:spPr>
          <a:xfrm>
            <a:off x="6796736" y="586110"/>
            <a:ext cx="2970720" cy="1112258"/>
          </a:xfrm>
          <a:prstGeom prst="rect">
            <a:avLst/>
          </a:prstGeom>
        </p:spPr>
      </p:pic>
      <p:sp>
        <p:nvSpPr>
          <p:cNvPr id="10" name="Picture Placeholder 9"/>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1363046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BDE98-DAFF-B26D-3737-97B8C5CE979D}"/>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3" name="Footer Placeholder 2">
            <a:extLst>
              <a:ext uri="{FF2B5EF4-FFF2-40B4-BE49-F238E27FC236}">
                <a16:creationId xmlns:a16="http://schemas.microsoft.com/office/drawing/2014/main" id="{9D07C6A5-862B-E072-824C-50826AC9E7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DACAAE-9345-8C46-FE27-9D966E879079}"/>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20116997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E130-EA37-4C63-A9B2-50B486BCD6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7A6F576-B53C-DFBC-B3DB-4997C30C4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043BCA0-3541-96E8-9175-5739542DF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18741F-5F1B-2DDB-6A69-E56B725CE0AC}"/>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6" name="Footer Placeholder 5">
            <a:extLst>
              <a:ext uri="{FF2B5EF4-FFF2-40B4-BE49-F238E27FC236}">
                <a16:creationId xmlns:a16="http://schemas.microsoft.com/office/drawing/2014/main" id="{1F8A8F63-2451-A8CD-B7F1-5D669B29C5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44B1D-A035-9ED2-2E62-A08DB13E5E43}"/>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1054491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1FA3-B327-53A6-5CF7-11D85790CF0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7B0BE58-346B-02EB-CC43-5A8086E61B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228422-DE03-20C1-CFA0-9CD77AD96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3CEEB03-302D-6AE3-07D7-A109E9356822}"/>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6" name="Footer Placeholder 5">
            <a:extLst>
              <a:ext uri="{FF2B5EF4-FFF2-40B4-BE49-F238E27FC236}">
                <a16:creationId xmlns:a16="http://schemas.microsoft.com/office/drawing/2014/main" id="{1B8A29A5-1CDB-3416-B716-6BEB85220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58E55-1FFE-1A50-3262-47D2B397B0BC}"/>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2750131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77AD-C16C-56EF-E709-937E5FAC6BC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4610659-5C80-6639-98E8-61E83B8468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C4AA5B6-78DE-0227-47B7-481BCC0DECDC}"/>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5" name="Footer Placeholder 4">
            <a:extLst>
              <a:ext uri="{FF2B5EF4-FFF2-40B4-BE49-F238E27FC236}">
                <a16:creationId xmlns:a16="http://schemas.microsoft.com/office/drawing/2014/main" id="{092122E0-8E9D-52BC-4344-8FB2596D0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01C80-5C2A-FEBC-DADD-360E0F8DD48C}"/>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894392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3BACB1-3754-3AAD-F999-D77360CA3A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C1E3C6D-2309-DAED-3D63-42BFBC73B9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287B7A-0C8F-AD03-991D-00751D6BD079}"/>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5" name="Footer Placeholder 4">
            <a:extLst>
              <a:ext uri="{FF2B5EF4-FFF2-40B4-BE49-F238E27FC236}">
                <a16:creationId xmlns:a16="http://schemas.microsoft.com/office/drawing/2014/main" id="{E3FC9727-475A-4F12-3016-E34D04933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1E68C-CB08-EE5C-DC99-FF810268C887}"/>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3091679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53"/>
        <p:cNvGrpSpPr/>
        <p:nvPr/>
      </p:nvGrpSpPr>
      <p:grpSpPr>
        <a:xfrm>
          <a:off x="0" y="0"/>
          <a:ext cx="0" cy="0"/>
          <a:chOff x="0" y="0"/>
          <a:chExt cx="0" cy="0"/>
        </a:xfrm>
      </p:grpSpPr>
      <p:sp>
        <p:nvSpPr>
          <p:cNvPr id="55" name="Google Shape;55;p23"/>
          <p:cNvSpPr txBox="1">
            <a:spLocks noGrp="1"/>
          </p:cNvSpPr>
          <p:nvPr>
            <p:ph type="ctrTitle"/>
          </p:nvPr>
        </p:nvSpPr>
        <p:spPr>
          <a:xfrm>
            <a:off x="3505337" y="2152365"/>
            <a:ext cx="4990826" cy="177326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5000"/>
              <a:buFont typeface="Trebuchet MS"/>
              <a:buNone/>
              <a:defRPr sz="5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subTitle" idx="1"/>
          </p:nvPr>
        </p:nvSpPr>
        <p:spPr>
          <a:xfrm>
            <a:off x="3505337" y="4071978"/>
            <a:ext cx="4990826" cy="52659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846813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 skyrius">
    <p:bg>
      <p:bgPr>
        <a:solidFill>
          <a:schemeClr val="accent1"/>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endParaRPr lang="en-US"/>
          </a:p>
        </p:txBody>
      </p:sp>
      <p:sp>
        <p:nvSpPr>
          <p:cNvPr id="14" name="Text Placeholder 13"/>
          <p:cNvSpPr>
            <a:spLocks noGrp="1"/>
          </p:cNvSpPr>
          <p:nvPr>
            <p:ph type="body" sz="quarter" idx="11" hasCustomPrompt="1"/>
          </p:nvPr>
        </p:nvSpPr>
        <p:spPr>
          <a:xfrm>
            <a:off x="596265" y="1246957"/>
            <a:ext cx="944300" cy="713513"/>
          </a:xfrm>
        </p:spPr>
        <p:txBody>
          <a:bodyPr>
            <a:normAutofit/>
          </a:bodyPr>
          <a:lstStyle>
            <a:lvl1pPr marL="0" indent="0">
              <a:buNone/>
              <a:defRPr sz="4800">
                <a:solidFill>
                  <a:schemeClr val="bg1"/>
                </a:solidFill>
                <a:latin typeface="+mj-lt"/>
              </a:defRPr>
            </a:lvl1pPr>
          </a:lstStyle>
          <a:p>
            <a:pPr lvl="0"/>
            <a:r>
              <a:rPr lang="lt-LT"/>
              <a:t>02</a:t>
            </a:r>
            <a:endParaRPr lang="en-US"/>
          </a:p>
        </p:txBody>
      </p:sp>
      <p:sp>
        <p:nvSpPr>
          <p:cNvPr id="18" name="Text Placeholder 17"/>
          <p:cNvSpPr>
            <a:spLocks noGrp="1"/>
          </p:cNvSpPr>
          <p:nvPr>
            <p:ph type="body" sz="quarter" idx="12" hasCustomPrompt="1"/>
          </p:nvPr>
        </p:nvSpPr>
        <p:spPr>
          <a:xfrm>
            <a:off x="596265" y="2137603"/>
            <a:ext cx="7026827" cy="1549400"/>
          </a:xfrm>
        </p:spPr>
        <p:txBody>
          <a:bodyPr/>
          <a:lstStyle>
            <a:lvl1pPr marL="0" indent="0">
              <a:buNone/>
              <a:defRPr>
                <a:solidFill>
                  <a:schemeClr val="bg1"/>
                </a:solidFill>
                <a:latin typeface="+mj-lt"/>
              </a:defRPr>
            </a:lvl1pPr>
          </a:lstStyle>
          <a:p>
            <a:pPr lvl="0"/>
            <a:r>
              <a:rPr lang="en-US"/>
              <a:t>Subtitle name</a:t>
            </a:r>
          </a:p>
          <a:p>
            <a:pPr lvl="0"/>
            <a:r>
              <a:rPr lang="en-US"/>
              <a:t>lorem ipsum long</a:t>
            </a:r>
          </a:p>
        </p:txBody>
      </p:sp>
      <p:sp>
        <p:nvSpPr>
          <p:cNvPr id="20" name="Text Placeholder 19"/>
          <p:cNvSpPr>
            <a:spLocks noGrp="1"/>
          </p:cNvSpPr>
          <p:nvPr>
            <p:ph type="body" sz="quarter" idx="13" hasCustomPrompt="1"/>
          </p:nvPr>
        </p:nvSpPr>
        <p:spPr>
          <a:xfrm>
            <a:off x="596265" y="4234761"/>
            <a:ext cx="5707200" cy="426692"/>
          </a:xfrm>
        </p:spPr>
        <p:txBody>
          <a:bodyPr>
            <a:noAutofit/>
          </a:bodyPr>
          <a:lstStyle>
            <a:lvl1pPr marL="0" indent="0">
              <a:buNone/>
              <a:defRPr sz="2800">
                <a:solidFill>
                  <a:schemeClr val="bg1"/>
                </a:solidFill>
                <a:latin typeface="+mj-lt"/>
                <a:ea typeface="Sharp Sans" pitchFamily="2" charset="0"/>
                <a:cs typeface="Sharp Sans" pitchFamily="2" charset="0"/>
              </a:defRPr>
            </a:lvl1pPr>
          </a:lstStyle>
          <a:p>
            <a:pPr lvl="0"/>
            <a:r>
              <a:rPr lang="en-US"/>
              <a:t>Short subtitle dolor sit </a:t>
            </a:r>
            <a:r>
              <a:rPr lang="en-US" err="1"/>
              <a:t>amet</a:t>
            </a:r>
            <a:endParaRPr lang="en-US"/>
          </a:p>
        </p:txBody>
      </p:sp>
    </p:spTree>
    <p:extLst>
      <p:ext uri="{BB962C8B-B14F-4D97-AF65-F5344CB8AC3E}">
        <p14:creationId xmlns:p14="http://schemas.microsoft.com/office/powerpoint/2010/main" val="2370771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2B5B3-146D-2787-0D75-9F95D0167BA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DF7BE6A-CAD7-1F80-734F-C28A949000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6D269BE-2193-84A6-958F-0B8B9E25F682}"/>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5" name="Footer Placeholder 4">
            <a:extLst>
              <a:ext uri="{FF2B5EF4-FFF2-40B4-BE49-F238E27FC236}">
                <a16:creationId xmlns:a16="http://schemas.microsoft.com/office/drawing/2014/main" id="{247AD78B-2B1E-D4A4-FC7C-C0525FEB2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CD1C7-DFC7-BF65-EC1F-E604EF3103BB}"/>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2944381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3CEB-C55E-C39C-7F65-4269C9C5D3C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087ABD-8BC9-0EC3-2F16-0615C8BD904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3C984E-663B-5214-2CA8-10914C6821C7}"/>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5" name="Footer Placeholder 4">
            <a:extLst>
              <a:ext uri="{FF2B5EF4-FFF2-40B4-BE49-F238E27FC236}">
                <a16:creationId xmlns:a16="http://schemas.microsoft.com/office/drawing/2014/main" id="{ACA5A76B-369D-3EA0-2C48-668997C78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4D39D-0BA1-53DD-D388-841156AAFDB3}"/>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790892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F258-C29F-9CEB-93E2-15DC0EE2A5E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8C1B124-36C3-512E-1488-6A6D7959A8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CE52BBD-655D-4C45-7187-E9F39D2873D0}"/>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5" name="Footer Placeholder 4">
            <a:extLst>
              <a:ext uri="{FF2B5EF4-FFF2-40B4-BE49-F238E27FC236}">
                <a16:creationId xmlns:a16="http://schemas.microsoft.com/office/drawing/2014/main" id="{86B53C15-F6AB-4490-9637-2CECB16C3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94911-CA64-22D0-523B-40186CDDE8BD}"/>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103339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uriny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4640580" cy="6858000"/>
          </a:xfrm>
        </p:spPr>
        <p:txBody>
          <a:bodyPr/>
          <a:lstStyle/>
          <a:p>
            <a:endParaRPr lang="en-US"/>
          </a:p>
        </p:txBody>
      </p:sp>
      <p:sp>
        <p:nvSpPr>
          <p:cNvPr id="6" name="Title 1"/>
          <p:cNvSpPr>
            <a:spLocks noGrp="1"/>
          </p:cNvSpPr>
          <p:nvPr>
            <p:ph type="title"/>
          </p:nvPr>
        </p:nvSpPr>
        <p:spPr>
          <a:xfrm>
            <a:off x="6054725" y="1889760"/>
            <a:ext cx="5483860" cy="833120"/>
          </a:xfrm>
        </p:spPr>
        <p:txBody>
          <a:bodyPr/>
          <a:lstStyle/>
          <a:p>
            <a:endParaRPr lang="en-US"/>
          </a:p>
        </p:txBody>
      </p:sp>
      <p:sp>
        <p:nvSpPr>
          <p:cNvPr id="8" name="Text Placeholder 8"/>
          <p:cNvSpPr>
            <a:spLocks noGrp="1"/>
          </p:cNvSpPr>
          <p:nvPr>
            <p:ph type="body" sz="quarter" idx="14"/>
          </p:nvPr>
        </p:nvSpPr>
        <p:spPr>
          <a:xfrm>
            <a:off x="6055360" y="3024493"/>
            <a:ext cx="5483225" cy="3345510"/>
          </a:xfrm>
        </p:spPr>
        <p:txBody>
          <a:bodyPr/>
          <a:lstStyle>
            <a:lvl1pPr marL="457200" marR="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lvl1pPr>
          </a:lstStyle>
          <a:p>
            <a:pPr lvl="0"/>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a:p>
            <a:pPr lvl="0"/>
            <a:endParaRPr lang="lt-LT"/>
          </a:p>
          <a:p>
            <a:pPr lvl="0"/>
            <a:endParaRPr lang="lt-LT"/>
          </a:p>
        </p:txBody>
      </p:sp>
    </p:spTree>
    <p:extLst>
      <p:ext uri="{BB962C8B-B14F-4D97-AF65-F5344CB8AC3E}">
        <p14:creationId xmlns:p14="http://schemas.microsoft.com/office/powerpoint/2010/main" val="11672212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B4441-704E-33D2-147F-7F49AFDCF5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34956E8-5DEB-6969-91C1-8950224AE8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EF7FF5B-4DB5-1C90-172E-81F62011DBA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8A52739-8E3D-E66A-BE7D-7854BBD74143}"/>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6" name="Footer Placeholder 5">
            <a:extLst>
              <a:ext uri="{FF2B5EF4-FFF2-40B4-BE49-F238E27FC236}">
                <a16:creationId xmlns:a16="http://schemas.microsoft.com/office/drawing/2014/main" id="{7D14F4CA-BAF6-0558-C7F5-204AD2A42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AE200-45C1-D2D1-8EC1-9658686FCC08}"/>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3776595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42E4-0A6F-4A5E-AE66-4D6F12CED31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B2AAB7-6227-50A8-833E-835A88753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F26BB5-D161-FD15-F648-F6A253F3660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59D8BA6-3AF3-0952-5E19-358D5DC457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6DF61C3-E127-0D3E-1F47-EF881E2BB63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CDC9470-3773-9843-4268-50654BB720CE}"/>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8" name="Footer Placeholder 7">
            <a:extLst>
              <a:ext uri="{FF2B5EF4-FFF2-40B4-BE49-F238E27FC236}">
                <a16:creationId xmlns:a16="http://schemas.microsoft.com/office/drawing/2014/main" id="{142855ED-3355-1ABD-3AE4-D11590273A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D21F0B-9AD8-53E6-AED8-1D276E7D6360}"/>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1848296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59FF-FA43-97A3-39A2-DFDC8E2F80C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8E5F352-A509-7E31-1BE7-E27D04F1C25E}"/>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4" name="Footer Placeholder 3">
            <a:extLst>
              <a:ext uri="{FF2B5EF4-FFF2-40B4-BE49-F238E27FC236}">
                <a16:creationId xmlns:a16="http://schemas.microsoft.com/office/drawing/2014/main" id="{81BCC9AC-D818-ACE7-B4F8-258391F5C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1519A0-0F7E-D5D4-F3AE-88224392175C}"/>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2324241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BDE98-DAFF-B26D-3737-97B8C5CE979D}"/>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3" name="Footer Placeholder 2">
            <a:extLst>
              <a:ext uri="{FF2B5EF4-FFF2-40B4-BE49-F238E27FC236}">
                <a16:creationId xmlns:a16="http://schemas.microsoft.com/office/drawing/2014/main" id="{9D07C6A5-862B-E072-824C-50826AC9E7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DACAAE-9345-8C46-FE27-9D966E879079}"/>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7753027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E130-EA37-4C63-A9B2-50B486BCD6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7A6F576-B53C-DFBC-B3DB-4997C30C4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043BCA0-3541-96E8-9175-5739542DF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18741F-5F1B-2DDB-6A69-E56B725CE0AC}"/>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6" name="Footer Placeholder 5">
            <a:extLst>
              <a:ext uri="{FF2B5EF4-FFF2-40B4-BE49-F238E27FC236}">
                <a16:creationId xmlns:a16="http://schemas.microsoft.com/office/drawing/2014/main" id="{1F8A8F63-2451-A8CD-B7F1-5D669B29C5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44B1D-A035-9ED2-2E62-A08DB13E5E43}"/>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1808722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1FA3-B327-53A6-5CF7-11D85790CF0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7B0BE58-346B-02EB-CC43-5A8086E61B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228422-DE03-20C1-CFA0-9CD77AD96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3CEEB03-302D-6AE3-07D7-A109E9356822}"/>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6" name="Footer Placeholder 5">
            <a:extLst>
              <a:ext uri="{FF2B5EF4-FFF2-40B4-BE49-F238E27FC236}">
                <a16:creationId xmlns:a16="http://schemas.microsoft.com/office/drawing/2014/main" id="{1B8A29A5-1CDB-3416-B716-6BEB85220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58E55-1FFE-1A50-3262-47D2B397B0BC}"/>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10627500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77AD-C16C-56EF-E709-937E5FAC6BC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4610659-5C80-6639-98E8-61E83B8468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C4AA5B6-78DE-0227-47B7-481BCC0DECDC}"/>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5" name="Footer Placeholder 4">
            <a:extLst>
              <a:ext uri="{FF2B5EF4-FFF2-40B4-BE49-F238E27FC236}">
                <a16:creationId xmlns:a16="http://schemas.microsoft.com/office/drawing/2014/main" id="{092122E0-8E9D-52BC-4344-8FB2596D0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01C80-5C2A-FEBC-DADD-360E0F8DD48C}"/>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4211401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3BACB1-3754-3AAD-F999-D77360CA3A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C1E3C6D-2309-DAED-3D63-42BFBC73B9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287B7A-0C8F-AD03-991D-00751D6BD079}"/>
              </a:ext>
            </a:extLst>
          </p:cNvPr>
          <p:cNvSpPr>
            <a:spLocks noGrp="1"/>
          </p:cNvSpPr>
          <p:nvPr>
            <p:ph type="dt" sz="half" idx="10"/>
          </p:nvPr>
        </p:nvSpPr>
        <p:spPr/>
        <p:txBody>
          <a:bodyPr/>
          <a:lstStyle/>
          <a:p>
            <a:fld id="{EED0DCB7-F9D2-E841-8A3D-0931952B64A6}" type="datetimeFigureOut">
              <a:rPr lang="en-US" smtClean="0"/>
              <a:t>6/16/2026</a:t>
            </a:fld>
            <a:endParaRPr lang="en-US"/>
          </a:p>
        </p:txBody>
      </p:sp>
      <p:sp>
        <p:nvSpPr>
          <p:cNvPr id="5" name="Footer Placeholder 4">
            <a:extLst>
              <a:ext uri="{FF2B5EF4-FFF2-40B4-BE49-F238E27FC236}">
                <a16:creationId xmlns:a16="http://schemas.microsoft.com/office/drawing/2014/main" id="{E3FC9727-475A-4F12-3016-E34D04933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1E68C-CB08-EE5C-DC99-FF810268C887}"/>
              </a:ext>
            </a:extLst>
          </p:cNvPr>
          <p:cNvSpPr>
            <a:spLocks noGrp="1"/>
          </p:cNvSpPr>
          <p:nvPr>
            <p:ph type="sldNum" sz="quarter" idx="12"/>
          </p:nvPr>
        </p:nvSpPr>
        <p:spPr/>
        <p:txBody>
          <a:bodyPr/>
          <a:lstStyle/>
          <a:p>
            <a:fld id="{5A7AF12F-5DB5-2440-9A29-75357F42ECD2}" type="slidenum">
              <a:rPr lang="en-US" smtClean="0"/>
              <a:t>‹#›</a:t>
            </a:fld>
            <a:endParaRPr lang="en-US"/>
          </a:p>
        </p:txBody>
      </p:sp>
    </p:spTree>
    <p:extLst>
      <p:ext uri="{BB962C8B-B14F-4D97-AF65-F5344CB8AC3E}">
        <p14:creationId xmlns:p14="http://schemas.microsoft.com/office/powerpoint/2010/main" val="2491371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53"/>
        <p:cNvGrpSpPr/>
        <p:nvPr/>
      </p:nvGrpSpPr>
      <p:grpSpPr>
        <a:xfrm>
          <a:off x="0" y="0"/>
          <a:ext cx="0" cy="0"/>
          <a:chOff x="0" y="0"/>
          <a:chExt cx="0" cy="0"/>
        </a:xfrm>
      </p:grpSpPr>
      <p:sp>
        <p:nvSpPr>
          <p:cNvPr id="55" name="Google Shape;55;p23"/>
          <p:cNvSpPr txBox="1">
            <a:spLocks noGrp="1"/>
          </p:cNvSpPr>
          <p:nvPr>
            <p:ph type="ctrTitle"/>
          </p:nvPr>
        </p:nvSpPr>
        <p:spPr>
          <a:xfrm>
            <a:off x="3505337" y="2152365"/>
            <a:ext cx="4990826" cy="177326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2"/>
              </a:buClr>
              <a:buSzPts val="5000"/>
              <a:buFont typeface="Trebuchet MS"/>
              <a:buNone/>
              <a:defRPr sz="5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subTitle" idx="1"/>
          </p:nvPr>
        </p:nvSpPr>
        <p:spPr>
          <a:xfrm>
            <a:off x="3505337" y="4071978"/>
            <a:ext cx="4990826" cy="52659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3347909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 skyrius">
    <p:bg>
      <p:bgPr>
        <a:solidFill>
          <a:schemeClr val="accent1"/>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endParaRPr lang="en-US"/>
          </a:p>
        </p:txBody>
      </p:sp>
      <p:sp>
        <p:nvSpPr>
          <p:cNvPr id="14" name="Text Placeholder 13"/>
          <p:cNvSpPr>
            <a:spLocks noGrp="1"/>
          </p:cNvSpPr>
          <p:nvPr>
            <p:ph type="body" sz="quarter" idx="11" hasCustomPrompt="1"/>
          </p:nvPr>
        </p:nvSpPr>
        <p:spPr>
          <a:xfrm>
            <a:off x="596265" y="1246957"/>
            <a:ext cx="944300" cy="713513"/>
          </a:xfrm>
        </p:spPr>
        <p:txBody>
          <a:bodyPr>
            <a:normAutofit/>
          </a:bodyPr>
          <a:lstStyle>
            <a:lvl1pPr marL="0" indent="0">
              <a:buNone/>
              <a:defRPr sz="4800">
                <a:solidFill>
                  <a:schemeClr val="bg1"/>
                </a:solidFill>
                <a:latin typeface="Calibri" panose="020F0502020204030204" pitchFamily="34" charset="0"/>
              </a:defRPr>
            </a:lvl1pPr>
          </a:lstStyle>
          <a:p>
            <a:pPr lvl="0"/>
            <a:r>
              <a:rPr lang="lt-LT" dirty="0"/>
              <a:t>02</a:t>
            </a:r>
            <a:endParaRPr lang="en-US" dirty="0"/>
          </a:p>
        </p:txBody>
      </p:sp>
      <p:sp>
        <p:nvSpPr>
          <p:cNvPr id="18" name="Text Placeholder 17"/>
          <p:cNvSpPr>
            <a:spLocks noGrp="1"/>
          </p:cNvSpPr>
          <p:nvPr>
            <p:ph type="body" sz="quarter" idx="12" hasCustomPrompt="1"/>
          </p:nvPr>
        </p:nvSpPr>
        <p:spPr>
          <a:xfrm>
            <a:off x="596265" y="2137603"/>
            <a:ext cx="7026827" cy="1549400"/>
          </a:xfrm>
        </p:spPr>
        <p:txBody>
          <a:bodyPr/>
          <a:lstStyle>
            <a:lvl1pPr marL="0" indent="0">
              <a:buNone/>
              <a:defRPr>
                <a:solidFill>
                  <a:schemeClr val="bg1"/>
                </a:solidFill>
                <a:latin typeface="Calibri" panose="020F0502020204030204" pitchFamily="34" charset="0"/>
              </a:defRPr>
            </a:lvl1pPr>
          </a:lstStyle>
          <a:p>
            <a:pPr lvl="0"/>
            <a:r>
              <a:rPr lang="en-US" dirty="0"/>
              <a:t>Subtitle name</a:t>
            </a:r>
          </a:p>
          <a:p>
            <a:pPr lvl="0"/>
            <a:r>
              <a:rPr lang="en-US" dirty="0"/>
              <a:t>lorem ipsum long</a:t>
            </a:r>
          </a:p>
        </p:txBody>
      </p:sp>
      <p:sp>
        <p:nvSpPr>
          <p:cNvPr id="20" name="Text Placeholder 19"/>
          <p:cNvSpPr>
            <a:spLocks noGrp="1"/>
          </p:cNvSpPr>
          <p:nvPr>
            <p:ph type="body" sz="quarter" idx="13" hasCustomPrompt="1"/>
          </p:nvPr>
        </p:nvSpPr>
        <p:spPr>
          <a:xfrm>
            <a:off x="596265" y="4234761"/>
            <a:ext cx="5707200" cy="426692"/>
          </a:xfrm>
        </p:spPr>
        <p:txBody>
          <a:bodyPr>
            <a:noAutofit/>
          </a:bodyPr>
          <a:lstStyle>
            <a:lvl1pPr marL="0" indent="0">
              <a:buNone/>
              <a:defRPr sz="28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Short subtitle dolor sit </a:t>
            </a:r>
            <a:r>
              <a:rPr lang="en-US" dirty="0" err="1"/>
              <a:t>amet</a:t>
            </a:r>
            <a:endParaRPr lang="en-US" dirty="0"/>
          </a:p>
        </p:txBody>
      </p:sp>
    </p:spTree>
    <p:extLst>
      <p:ext uri="{BB962C8B-B14F-4D97-AF65-F5344CB8AC3E}">
        <p14:creationId xmlns:p14="http://schemas.microsoft.com/office/powerpoint/2010/main" val="999807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as">
    <p:spTree>
      <p:nvGrpSpPr>
        <p:cNvPr id="1" name=""/>
        <p:cNvGrpSpPr/>
        <p:nvPr/>
      </p:nvGrpSpPr>
      <p:grpSpPr>
        <a:xfrm>
          <a:off x="0" y="0"/>
          <a:ext cx="0" cy="0"/>
          <a:chOff x="0" y="0"/>
          <a:chExt cx="0" cy="0"/>
        </a:xfrm>
      </p:grpSpPr>
      <p:sp>
        <p:nvSpPr>
          <p:cNvPr id="2" name="Title 1"/>
          <p:cNvSpPr>
            <a:spLocks noGrp="1"/>
          </p:cNvSpPr>
          <p:nvPr>
            <p:ph type="title"/>
          </p:nvPr>
        </p:nvSpPr>
        <p:spPr>
          <a:xfrm>
            <a:off x="838200" y="1186842"/>
            <a:ext cx="9053945" cy="1126868"/>
          </a:xfrm>
        </p:spPr>
        <p:txBody>
          <a:bodyPr/>
          <a:lstStyle/>
          <a:p>
            <a:r>
              <a:rPr lang="lt-LT" err="1"/>
              <a:t>Click</a:t>
            </a:r>
            <a:r>
              <a:rPr lang="lt-LT"/>
              <a:t> to </a:t>
            </a:r>
            <a:r>
              <a:rPr lang="lt-LT" err="1"/>
              <a:t>edit</a:t>
            </a:r>
            <a:r>
              <a:rPr lang="lt-LT"/>
              <a:t> </a:t>
            </a:r>
            <a:r>
              <a:rPr lang="lt-LT" err="1"/>
              <a:t>Master</a:t>
            </a:r>
            <a:r>
              <a:rPr lang="lt-LT"/>
              <a:t> </a:t>
            </a:r>
            <a:r>
              <a:rPr lang="lt-LT" err="1"/>
              <a:t>title</a:t>
            </a:r>
            <a:r>
              <a:rPr lang="lt-LT"/>
              <a:t> </a:t>
            </a:r>
            <a:r>
              <a:rPr lang="lt-LT" err="1"/>
              <a:t>style</a:t>
            </a:r>
            <a:endParaRPr lang="en-US"/>
          </a:p>
        </p:txBody>
      </p:sp>
      <p:sp>
        <p:nvSpPr>
          <p:cNvPr id="6" name="Text Placeholder 5"/>
          <p:cNvSpPr>
            <a:spLocks noGrp="1"/>
          </p:cNvSpPr>
          <p:nvPr>
            <p:ph type="body" sz="quarter" idx="12"/>
          </p:nvPr>
        </p:nvSpPr>
        <p:spPr>
          <a:xfrm>
            <a:off x="838200" y="2512405"/>
            <a:ext cx="9053945" cy="3597450"/>
          </a:xfrm>
        </p:spPr>
        <p:txBody>
          <a:bodyPr/>
          <a:lstStyle/>
          <a:p>
            <a:pPr lvl="0"/>
            <a:r>
              <a:rPr lang="lt-LT" err="1"/>
              <a:t>Click</a:t>
            </a:r>
            <a:r>
              <a:rPr lang="lt-LT"/>
              <a:t> to </a:t>
            </a:r>
            <a:r>
              <a:rPr lang="lt-LT" err="1"/>
              <a:t>edit</a:t>
            </a:r>
            <a:r>
              <a:rPr lang="lt-LT"/>
              <a:t> </a:t>
            </a:r>
            <a:r>
              <a:rPr lang="lt-LT" err="1"/>
              <a:t>Master</a:t>
            </a:r>
            <a:r>
              <a:rPr lang="lt-LT"/>
              <a:t> </a:t>
            </a:r>
            <a:r>
              <a:rPr lang="lt-LT" err="1"/>
              <a:t>text</a:t>
            </a:r>
            <a:r>
              <a:rPr lang="lt-LT"/>
              <a:t> </a:t>
            </a:r>
            <a:r>
              <a:rPr lang="lt-LT" err="1"/>
              <a:t>styles</a:t>
            </a:r>
            <a:endParaRPr lang="lt-LT"/>
          </a:p>
        </p:txBody>
      </p:sp>
    </p:spTree>
    <p:extLst>
      <p:ext uri="{BB962C8B-B14F-4D97-AF65-F5344CB8AC3E}">
        <p14:creationId xmlns:p14="http://schemas.microsoft.com/office/powerpoint/2010/main" val="1191197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tro slide 1.1">
    <p:bg>
      <p:bgPr>
        <a:solidFill>
          <a:srgbClr val="0D0598"/>
        </a:solidFill>
        <a:effectLst/>
      </p:bgPr>
    </p:bg>
    <p:spTree>
      <p:nvGrpSpPr>
        <p:cNvPr id="1" name=""/>
        <p:cNvGrpSpPr/>
        <p:nvPr/>
      </p:nvGrpSpPr>
      <p:grpSpPr>
        <a:xfrm>
          <a:off x="0" y="0"/>
          <a:ext cx="0" cy="0"/>
          <a:chOff x="0" y="0"/>
          <a:chExt cx="0" cy="0"/>
        </a:xfrm>
      </p:grpSpPr>
      <p:sp>
        <p:nvSpPr>
          <p:cNvPr id="7" name="Stačiakampis 6">
            <a:extLst>
              <a:ext uri="{FF2B5EF4-FFF2-40B4-BE49-F238E27FC236}">
                <a16:creationId xmlns:a16="http://schemas.microsoft.com/office/drawing/2014/main" id="{C8248F33-3506-4A17-9575-A77FFB801470}"/>
              </a:ext>
            </a:extLst>
          </p:cNvPr>
          <p:cNvSpPr/>
          <p:nvPr userDrawn="1"/>
        </p:nvSpPr>
        <p:spPr>
          <a:xfrm>
            <a:off x="2116" y="0"/>
            <a:ext cx="12189884" cy="6856941"/>
          </a:xfrm>
          <a:prstGeom prst="rect">
            <a:avLst/>
          </a:prstGeom>
          <a:solidFill>
            <a:srgbClr val="0D0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pic>
        <p:nvPicPr>
          <p:cNvPr id="3" name="Grafinis elementas 2">
            <a:extLst>
              <a:ext uri="{FF2B5EF4-FFF2-40B4-BE49-F238E27FC236}">
                <a16:creationId xmlns:a16="http://schemas.microsoft.com/office/drawing/2014/main" id="{845DAC5E-2211-4D4F-9C49-1C866BB135A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51970"/>
          <a:stretch/>
        </p:blipFill>
        <p:spPr>
          <a:xfrm>
            <a:off x="6335046" y="1059"/>
            <a:ext cx="5854838" cy="6856941"/>
          </a:xfrm>
          <a:prstGeom prst="rect">
            <a:avLst/>
          </a:prstGeom>
        </p:spPr>
      </p:pic>
      <p:pic>
        <p:nvPicPr>
          <p:cNvPr id="8" name="Paveikslėlis 7" descr="Paveikslėlis, kuriame yra žinutė&#10;&#10;Automatiškai sugeneruotas aprašymas">
            <a:extLst>
              <a:ext uri="{FF2B5EF4-FFF2-40B4-BE49-F238E27FC236}">
                <a16:creationId xmlns:a16="http://schemas.microsoft.com/office/drawing/2014/main" id="{5D5E20F0-7C26-44F3-84A8-2A4FF86154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1515" y="388864"/>
            <a:ext cx="1431989" cy="683462"/>
          </a:xfrm>
          <a:prstGeom prst="rect">
            <a:avLst/>
          </a:prstGeom>
        </p:spPr>
      </p:pic>
      <p:sp>
        <p:nvSpPr>
          <p:cNvPr id="9" name="Teksto vietos rezervavimo ženklas 3">
            <a:extLst>
              <a:ext uri="{FF2B5EF4-FFF2-40B4-BE49-F238E27FC236}">
                <a16:creationId xmlns:a16="http://schemas.microsoft.com/office/drawing/2014/main" id="{946E09A1-BDE1-4217-86D3-6E8B2963E34D}"/>
              </a:ext>
            </a:extLst>
          </p:cNvPr>
          <p:cNvSpPr>
            <a:spLocks noGrp="1"/>
          </p:cNvSpPr>
          <p:nvPr>
            <p:ph type="body" sz="half" idx="2" hasCustomPrompt="1"/>
          </p:nvPr>
        </p:nvSpPr>
        <p:spPr>
          <a:xfrm>
            <a:off x="364689" y="5036890"/>
            <a:ext cx="5836819" cy="564760"/>
          </a:xfrm>
          <a:prstGeom prst="rect">
            <a:avLst/>
          </a:prstGeom>
        </p:spPr>
        <p:txBody>
          <a:bodyPr/>
          <a:lstStyle>
            <a:lvl1pPr marL="0" indent="0">
              <a:buNone/>
              <a:defRPr sz="12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Vardas Pavardė</a:t>
            </a:r>
          </a:p>
          <a:p>
            <a:pPr lvl="0"/>
            <a:r>
              <a:rPr lang="lt-LT" dirty="0"/>
              <a:t>X departamentas Y skyrius</a:t>
            </a:r>
          </a:p>
        </p:txBody>
      </p:sp>
      <p:sp>
        <p:nvSpPr>
          <p:cNvPr id="10" name="Teksto vietos rezervavimo ženklas 3">
            <a:extLst>
              <a:ext uri="{FF2B5EF4-FFF2-40B4-BE49-F238E27FC236}">
                <a16:creationId xmlns:a16="http://schemas.microsoft.com/office/drawing/2014/main" id="{65DFAD52-C6AF-423C-BB4A-C75C411F4603}"/>
              </a:ext>
            </a:extLst>
          </p:cNvPr>
          <p:cNvSpPr>
            <a:spLocks noGrp="1"/>
          </p:cNvSpPr>
          <p:nvPr>
            <p:ph type="body" sz="half" idx="10" hasCustomPrompt="1"/>
          </p:nvPr>
        </p:nvSpPr>
        <p:spPr>
          <a:xfrm>
            <a:off x="364689" y="2135084"/>
            <a:ext cx="5834702" cy="2470072"/>
          </a:xfrm>
          <a:prstGeom prst="rect">
            <a:avLst/>
          </a:prstGeom>
        </p:spPr>
        <p:txBody>
          <a:bodyPr/>
          <a:lstStyle>
            <a:lvl1pPr marL="0" indent="0">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Ilgas pranešimo pavadinimas</a:t>
            </a:r>
          </a:p>
        </p:txBody>
      </p:sp>
    </p:spTree>
    <p:extLst>
      <p:ext uri="{BB962C8B-B14F-4D97-AF65-F5344CB8AC3E}">
        <p14:creationId xmlns:p14="http://schemas.microsoft.com/office/powerpoint/2010/main" val="3800828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tro slide 1.2">
    <p:bg>
      <p:bgPr>
        <a:solidFill>
          <a:srgbClr val="E5EBF8"/>
        </a:solid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6A9A4B2E-6867-4266-8AD8-D626CA8B02AE}"/>
              </a:ext>
            </a:extLst>
          </p:cNvPr>
          <p:cNvSpPr/>
          <p:nvPr userDrawn="1"/>
        </p:nvSpPr>
        <p:spPr>
          <a:xfrm>
            <a:off x="0" y="0"/>
            <a:ext cx="12189884" cy="6858000"/>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dirty="0"/>
          </a:p>
        </p:txBody>
      </p:sp>
      <p:pic>
        <p:nvPicPr>
          <p:cNvPr id="13" name="Grafinis elementas 12">
            <a:extLst>
              <a:ext uri="{FF2B5EF4-FFF2-40B4-BE49-F238E27FC236}">
                <a16:creationId xmlns:a16="http://schemas.microsoft.com/office/drawing/2014/main" id="{742E8ECE-50F1-4871-A421-271A673A884C}"/>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528" t="2699" r="32987" b="6880"/>
          <a:stretch/>
        </p:blipFill>
        <p:spPr>
          <a:xfrm>
            <a:off x="6901155" y="0"/>
            <a:ext cx="5290845" cy="6858000"/>
          </a:xfrm>
          <a:prstGeom prst="rect">
            <a:avLst/>
          </a:prstGeom>
        </p:spPr>
      </p:pic>
      <p:pic>
        <p:nvPicPr>
          <p:cNvPr id="6" name="Paveikslėlis 5" descr="Paveikslėlis, kuriame yra žinutė, iliustracija&#10;&#10;Automatiškai sugeneruotas aprašymas">
            <a:extLst>
              <a:ext uri="{FF2B5EF4-FFF2-40B4-BE49-F238E27FC236}">
                <a16:creationId xmlns:a16="http://schemas.microsoft.com/office/drawing/2014/main" id="{DA2A5A97-A4C9-4F0F-8E4D-3C091C96D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2975" y="386965"/>
            <a:ext cx="1430529" cy="685361"/>
          </a:xfrm>
          <a:prstGeom prst="rect">
            <a:avLst/>
          </a:prstGeom>
        </p:spPr>
      </p:pic>
      <p:sp>
        <p:nvSpPr>
          <p:cNvPr id="7" name="Teksto vietos rezervavimo ženklas 3">
            <a:extLst>
              <a:ext uri="{FF2B5EF4-FFF2-40B4-BE49-F238E27FC236}">
                <a16:creationId xmlns:a16="http://schemas.microsoft.com/office/drawing/2014/main" id="{D24E12F0-91BD-4655-A5A9-BC35AA5406C8}"/>
              </a:ext>
            </a:extLst>
          </p:cNvPr>
          <p:cNvSpPr>
            <a:spLocks noGrp="1"/>
          </p:cNvSpPr>
          <p:nvPr>
            <p:ph type="body" sz="half" idx="2" hasCustomPrompt="1"/>
          </p:nvPr>
        </p:nvSpPr>
        <p:spPr>
          <a:xfrm>
            <a:off x="364689" y="5036890"/>
            <a:ext cx="5836819" cy="564760"/>
          </a:xfrm>
          <a:prstGeom prst="rect">
            <a:avLst/>
          </a:prstGeom>
        </p:spPr>
        <p:txBody>
          <a:bodyPr/>
          <a:lstStyle>
            <a:lvl1pPr marL="0" indent="0">
              <a:buNone/>
              <a:defRPr sz="12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Vardas Pavardė</a:t>
            </a:r>
          </a:p>
          <a:p>
            <a:pPr lvl="0"/>
            <a:r>
              <a:rPr lang="lt-LT" dirty="0"/>
              <a:t>X departamentas Y skyrius</a:t>
            </a:r>
          </a:p>
        </p:txBody>
      </p:sp>
      <p:sp>
        <p:nvSpPr>
          <p:cNvPr id="8" name="Teksto vietos rezervavimo ženklas 3">
            <a:extLst>
              <a:ext uri="{FF2B5EF4-FFF2-40B4-BE49-F238E27FC236}">
                <a16:creationId xmlns:a16="http://schemas.microsoft.com/office/drawing/2014/main" id="{18525644-908F-4BFE-8126-74FB003315DB}"/>
              </a:ext>
            </a:extLst>
          </p:cNvPr>
          <p:cNvSpPr>
            <a:spLocks noGrp="1"/>
          </p:cNvSpPr>
          <p:nvPr>
            <p:ph type="body" sz="half" idx="10" hasCustomPrompt="1"/>
          </p:nvPr>
        </p:nvSpPr>
        <p:spPr>
          <a:xfrm>
            <a:off x="364689" y="2135084"/>
            <a:ext cx="5834702" cy="2470072"/>
          </a:xfrm>
          <a:prstGeom prst="rect">
            <a:avLst/>
          </a:prstGeom>
        </p:spPr>
        <p:txBody>
          <a:bodyPr/>
          <a:lstStyle>
            <a:lvl1pPr marL="0" indent="0">
              <a:buNone/>
              <a:defRPr sz="36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Ilgas pranešimo pavadinimas</a:t>
            </a:r>
          </a:p>
        </p:txBody>
      </p:sp>
    </p:spTree>
    <p:extLst>
      <p:ext uri="{BB962C8B-B14F-4D97-AF65-F5344CB8AC3E}">
        <p14:creationId xmlns:p14="http://schemas.microsoft.com/office/powerpoint/2010/main" val="4165754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tro slide 1.3">
    <p:bg>
      <p:bgPr>
        <a:solidFill>
          <a:schemeClr val="bg1"/>
        </a:solidFill>
        <a:effectLst/>
      </p:bgPr>
    </p:bg>
    <p:spTree>
      <p:nvGrpSpPr>
        <p:cNvPr id="1" name=""/>
        <p:cNvGrpSpPr/>
        <p:nvPr/>
      </p:nvGrpSpPr>
      <p:grpSpPr>
        <a:xfrm>
          <a:off x="0" y="0"/>
          <a:ext cx="0" cy="0"/>
          <a:chOff x="0" y="0"/>
          <a:chExt cx="0" cy="0"/>
        </a:xfrm>
      </p:grpSpPr>
      <p:pic>
        <p:nvPicPr>
          <p:cNvPr id="6" name="Paveikslėlis 5" descr="Paveikslėlis, kuriame yra apranga, asmuo, pastatas, lauko&#10;&#10;Dirbtinio intelekto sugeneruotas turinys gali būti neteisingas.">
            <a:extLst>
              <a:ext uri="{FF2B5EF4-FFF2-40B4-BE49-F238E27FC236}">
                <a16:creationId xmlns:a16="http://schemas.microsoft.com/office/drawing/2014/main" id="{930BA705-BF18-F3EF-88DE-4A47FFB4BC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28822" y="0"/>
            <a:ext cx="6463178" cy="6856941"/>
          </a:xfrm>
          <a:prstGeom prst="rect">
            <a:avLst/>
          </a:prstGeom>
        </p:spPr>
      </p:pic>
      <p:pic>
        <p:nvPicPr>
          <p:cNvPr id="12" name="Paveikslėlis 11">
            <a:extLst>
              <a:ext uri="{FF2B5EF4-FFF2-40B4-BE49-F238E27FC236}">
                <a16:creationId xmlns:a16="http://schemas.microsoft.com/office/drawing/2014/main" id="{D10C08FA-FEE2-476A-8312-1D0B83C936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399" y="0"/>
            <a:ext cx="8338370" cy="6858000"/>
          </a:xfrm>
          <a:prstGeom prst="rect">
            <a:avLst/>
          </a:prstGeom>
          <a:noFill/>
          <a:ln>
            <a:noFill/>
          </a:ln>
        </p:spPr>
      </p:pic>
      <p:pic>
        <p:nvPicPr>
          <p:cNvPr id="5" name="Paveikslėlis 4" descr="Paveikslėlis, kuriame yra žinutė, iliustracija&#10;&#10;Automatiškai sugeneruotas aprašymas">
            <a:extLst>
              <a:ext uri="{FF2B5EF4-FFF2-40B4-BE49-F238E27FC236}">
                <a16:creationId xmlns:a16="http://schemas.microsoft.com/office/drawing/2014/main" id="{C4917051-BEF9-46B2-B02A-8230A63EB55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2975" y="386965"/>
            <a:ext cx="1430529" cy="685361"/>
          </a:xfrm>
          <a:prstGeom prst="rect">
            <a:avLst/>
          </a:prstGeom>
        </p:spPr>
      </p:pic>
      <p:sp>
        <p:nvSpPr>
          <p:cNvPr id="7" name="Teksto vietos rezervavimo ženklas 3">
            <a:extLst>
              <a:ext uri="{FF2B5EF4-FFF2-40B4-BE49-F238E27FC236}">
                <a16:creationId xmlns:a16="http://schemas.microsoft.com/office/drawing/2014/main" id="{5172CFA5-1FD5-4A4B-90C5-55DA0B29C287}"/>
              </a:ext>
            </a:extLst>
          </p:cNvPr>
          <p:cNvSpPr>
            <a:spLocks noGrp="1"/>
          </p:cNvSpPr>
          <p:nvPr>
            <p:ph type="body" sz="half" idx="2" hasCustomPrompt="1"/>
          </p:nvPr>
        </p:nvSpPr>
        <p:spPr>
          <a:xfrm>
            <a:off x="364689" y="5036890"/>
            <a:ext cx="5836819" cy="564760"/>
          </a:xfrm>
          <a:prstGeom prst="rect">
            <a:avLst/>
          </a:prstGeom>
        </p:spPr>
        <p:txBody>
          <a:bodyPr/>
          <a:lstStyle>
            <a:lvl1pPr marL="0" indent="0">
              <a:buNone/>
              <a:defRPr sz="12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Vardas Pavardė</a:t>
            </a:r>
          </a:p>
          <a:p>
            <a:pPr lvl="0"/>
            <a:r>
              <a:rPr lang="lt-LT" dirty="0"/>
              <a:t>X departamentas Y skyrius</a:t>
            </a:r>
          </a:p>
        </p:txBody>
      </p:sp>
      <p:sp>
        <p:nvSpPr>
          <p:cNvPr id="13" name="Rectangle 10">
            <a:extLst>
              <a:ext uri="{FF2B5EF4-FFF2-40B4-BE49-F238E27FC236}">
                <a16:creationId xmlns:a16="http://schemas.microsoft.com/office/drawing/2014/main" id="{CF24FA45-984A-4185-B35C-7531285D8B79}"/>
              </a:ext>
            </a:extLst>
          </p:cNvPr>
          <p:cNvSpPr txBox="1"/>
          <p:nvPr userDrawn="1"/>
        </p:nvSpPr>
        <p:spPr>
          <a:xfrm>
            <a:off x="7741939" y="6416214"/>
            <a:ext cx="40077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500">
                <a:solidFill>
                  <a:srgbClr val="BFBFBF"/>
                </a:solidFill>
                <a:latin typeface="+mj-lt"/>
                <a:ea typeface="+mj-ea"/>
                <a:cs typeface="+mj-cs"/>
                <a:sym typeface="Inter Regular"/>
              </a:defRPr>
            </a:lvl1pPr>
          </a:lstStyle>
          <a:p>
            <a:pPr marL="0" marR="0" lvl="0" indent="0" algn="r" defTabSz="304770" rtl="0" eaLnBrk="1" fontAlgn="auto" latinLnBrk="0" hangingPunct="0">
              <a:lnSpc>
                <a:spcPct val="100000"/>
              </a:lnSpc>
              <a:spcBef>
                <a:spcPts val="0"/>
              </a:spcBef>
              <a:spcAft>
                <a:spcPts val="0"/>
              </a:spcAft>
              <a:buClrTx/>
              <a:buSzTx/>
              <a:buFontTx/>
              <a:buNone/>
              <a:tabLst/>
              <a:defRPr/>
            </a:pPr>
            <a:r>
              <a:rPr lang="en-GB" sz="800" kern="0" dirty="0">
                <a:solidFill>
                  <a:srgbClr val="FFFFFF">
                    <a:alpha val="70000"/>
                  </a:srgbClr>
                </a:solidFill>
                <a:latin typeface="Public Sans Medium" pitchFamily="2" charset="-70"/>
                <a:ea typeface="Inter" panose="020B0502030000000004" pitchFamily="34" charset="0"/>
              </a:rPr>
              <a:t>Joana Burn Photography</a:t>
            </a:r>
            <a:r>
              <a:rPr kumimoji="0" lang="lt-LT" sz="800" b="0" i="0" u="none" strike="noStrike" kern="0" cap="none" spc="0" normalizeH="0" baseline="0" noProof="0" dirty="0">
                <a:ln>
                  <a:noFill/>
                </a:ln>
                <a:solidFill>
                  <a:srgbClr val="FFFFFF">
                    <a:alpha val="70000"/>
                  </a:srgbClr>
                </a:solidFill>
                <a:effectLst/>
                <a:uLnTx/>
                <a:uFillTx/>
                <a:latin typeface="Public Sans Medium" pitchFamily="2" charset="-70"/>
                <a:ea typeface="Inter" panose="020B0502030000000004" pitchFamily="34" charset="0"/>
                <a:sym typeface="Inter Regular"/>
              </a:rPr>
              <a:t>; source ww</a:t>
            </a:r>
            <a:r>
              <a:rPr lang="lt-LT" sz="800" dirty="0">
                <a:solidFill>
                  <a:srgbClr val="FFFFFF">
                    <a:alpha val="70000"/>
                  </a:srgbClr>
                </a:solidFill>
                <a:latin typeface="Public Sans Medium" pitchFamily="2" charset="-70"/>
                <a:ea typeface="Inter" panose="020B0502030000000004" pitchFamily="34" charset="0"/>
              </a:rPr>
              <a:t>w.lithuania.lt</a:t>
            </a:r>
            <a:endParaRPr kumimoji="0" lang="en-GB" sz="800" b="0" i="0" u="none" strike="noStrike" kern="0" cap="none" spc="0" normalizeH="0" baseline="0" noProof="0" dirty="0">
              <a:ln>
                <a:noFill/>
              </a:ln>
              <a:solidFill>
                <a:srgbClr val="FFFFFF">
                  <a:alpha val="70000"/>
                </a:srgbClr>
              </a:solidFill>
              <a:effectLst/>
              <a:uLnTx/>
              <a:uFillTx/>
              <a:latin typeface="Public Sans Medium" pitchFamily="2" charset="-70"/>
              <a:ea typeface="Inter" panose="020B0502030000000004" pitchFamily="34" charset="0"/>
              <a:sym typeface="Inter Regular"/>
            </a:endParaRPr>
          </a:p>
        </p:txBody>
      </p:sp>
      <p:sp>
        <p:nvSpPr>
          <p:cNvPr id="14" name="Teksto vietos rezervavimo ženklas 3">
            <a:extLst>
              <a:ext uri="{FF2B5EF4-FFF2-40B4-BE49-F238E27FC236}">
                <a16:creationId xmlns:a16="http://schemas.microsoft.com/office/drawing/2014/main" id="{6D994B13-F446-429F-A51C-DA4F6C631EDC}"/>
              </a:ext>
            </a:extLst>
          </p:cNvPr>
          <p:cNvSpPr>
            <a:spLocks noGrp="1"/>
          </p:cNvSpPr>
          <p:nvPr>
            <p:ph type="body" sz="half" idx="10" hasCustomPrompt="1"/>
          </p:nvPr>
        </p:nvSpPr>
        <p:spPr>
          <a:xfrm>
            <a:off x="364689" y="2135084"/>
            <a:ext cx="5834702" cy="2470072"/>
          </a:xfrm>
          <a:prstGeom prst="rect">
            <a:avLst/>
          </a:prstGeom>
        </p:spPr>
        <p:txBody>
          <a:bodyPr/>
          <a:lstStyle>
            <a:lvl1pPr marL="0" indent="0">
              <a:buNone/>
              <a:defRPr sz="36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Ilgas pranešimo pavadinimas</a:t>
            </a:r>
          </a:p>
        </p:txBody>
      </p:sp>
    </p:spTree>
    <p:extLst>
      <p:ext uri="{BB962C8B-B14F-4D97-AF65-F5344CB8AC3E}">
        <p14:creationId xmlns:p14="http://schemas.microsoft.com/office/powerpoint/2010/main" val="398588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tro slide 1.4">
    <p:bg>
      <p:bgPr>
        <a:solidFill>
          <a:schemeClr val="bg1"/>
        </a:solidFill>
        <a:effectLst/>
      </p:bgPr>
    </p:bg>
    <p:spTree>
      <p:nvGrpSpPr>
        <p:cNvPr id="1" name=""/>
        <p:cNvGrpSpPr/>
        <p:nvPr/>
      </p:nvGrpSpPr>
      <p:grpSpPr>
        <a:xfrm>
          <a:off x="0" y="0"/>
          <a:ext cx="0" cy="0"/>
          <a:chOff x="0" y="0"/>
          <a:chExt cx="0" cy="0"/>
        </a:xfrm>
      </p:grpSpPr>
      <p:pic>
        <p:nvPicPr>
          <p:cNvPr id="9" name="Paveikslėlio vietos rezervavimo ženklas 14">
            <a:extLst>
              <a:ext uri="{FF2B5EF4-FFF2-40B4-BE49-F238E27FC236}">
                <a16:creationId xmlns:a16="http://schemas.microsoft.com/office/drawing/2014/main" id="{FAC1F335-4D2C-4699-86FE-B6343B5B611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727764" y="0"/>
            <a:ext cx="6464236" cy="6858000"/>
          </a:xfrm>
          <a:prstGeom prst="rect">
            <a:avLst/>
          </a:prstGeom>
        </p:spPr>
      </p:pic>
      <p:pic>
        <p:nvPicPr>
          <p:cNvPr id="8" name="Paveikslėlis 7">
            <a:extLst>
              <a:ext uri="{FF2B5EF4-FFF2-40B4-BE49-F238E27FC236}">
                <a16:creationId xmlns:a16="http://schemas.microsoft.com/office/drawing/2014/main" id="{3C5389DB-46EF-496C-8BB0-46D118C4A2C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9348" y="0"/>
            <a:ext cx="8336844" cy="6858000"/>
          </a:xfrm>
          <a:prstGeom prst="rect">
            <a:avLst/>
          </a:prstGeom>
        </p:spPr>
      </p:pic>
      <p:pic>
        <p:nvPicPr>
          <p:cNvPr id="5" name="Paveikslėlis 4" descr="Paveikslėlis, kuriame yra žinutė&#10;&#10;Automatiškai sugeneruotas aprašymas">
            <a:extLst>
              <a:ext uri="{FF2B5EF4-FFF2-40B4-BE49-F238E27FC236}">
                <a16:creationId xmlns:a16="http://schemas.microsoft.com/office/drawing/2014/main" id="{ECFEE755-D8C6-4F11-BD3D-E5F4C73C6A6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515" y="388864"/>
            <a:ext cx="1431989" cy="683462"/>
          </a:xfrm>
          <a:prstGeom prst="rect">
            <a:avLst/>
          </a:prstGeom>
        </p:spPr>
      </p:pic>
      <p:sp>
        <p:nvSpPr>
          <p:cNvPr id="7" name="Teksto vietos rezervavimo ženklas 3">
            <a:extLst>
              <a:ext uri="{FF2B5EF4-FFF2-40B4-BE49-F238E27FC236}">
                <a16:creationId xmlns:a16="http://schemas.microsoft.com/office/drawing/2014/main" id="{06259D26-561D-44B7-9255-CD7414DDFF72}"/>
              </a:ext>
            </a:extLst>
          </p:cNvPr>
          <p:cNvSpPr>
            <a:spLocks noGrp="1"/>
          </p:cNvSpPr>
          <p:nvPr>
            <p:ph type="body" sz="half" idx="2" hasCustomPrompt="1"/>
          </p:nvPr>
        </p:nvSpPr>
        <p:spPr>
          <a:xfrm>
            <a:off x="364689" y="5036890"/>
            <a:ext cx="5836819" cy="564760"/>
          </a:xfrm>
          <a:prstGeom prst="rect">
            <a:avLst/>
          </a:prstGeom>
        </p:spPr>
        <p:txBody>
          <a:bodyPr/>
          <a:lstStyle>
            <a:lvl1pPr marL="0" indent="0">
              <a:buNone/>
              <a:defRPr sz="12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Vardas Pavardė</a:t>
            </a:r>
          </a:p>
          <a:p>
            <a:pPr lvl="0"/>
            <a:r>
              <a:rPr lang="lt-LT" dirty="0"/>
              <a:t>X departamentas Y skyrius</a:t>
            </a:r>
          </a:p>
        </p:txBody>
      </p:sp>
      <p:sp>
        <p:nvSpPr>
          <p:cNvPr id="10" name="Rectangle 10">
            <a:extLst>
              <a:ext uri="{FF2B5EF4-FFF2-40B4-BE49-F238E27FC236}">
                <a16:creationId xmlns:a16="http://schemas.microsoft.com/office/drawing/2014/main" id="{7F4DA1D3-B6AF-4309-B59B-0CF1D52E8E24}"/>
              </a:ext>
            </a:extLst>
          </p:cNvPr>
          <p:cNvSpPr txBox="1"/>
          <p:nvPr userDrawn="1"/>
        </p:nvSpPr>
        <p:spPr>
          <a:xfrm>
            <a:off x="7741939" y="6416214"/>
            <a:ext cx="40077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500">
                <a:solidFill>
                  <a:srgbClr val="BFBFBF"/>
                </a:solidFill>
                <a:latin typeface="+mj-lt"/>
                <a:ea typeface="+mj-ea"/>
                <a:cs typeface="+mj-cs"/>
                <a:sym typeface="Inter Regular"/>
              </a:defRPr>
            </a:lvl1pPr>
          </a:lstStyle>
          <a:p>
            <a:pPr marL="0" marR="0" lvl="0" indent="0" algn="r" defTabSz="304770" rtl="0" eaLnBrk="1" fontAlgn="auto" latinLnBrk="0" hangingPunct="0">
              <a:lnSpc>
                <a:spcPct val="100000"/>
              </a:lnSpc>
              <a:spcBef>
                <a:spcPts val="0"/>
              </a:spcBef>
              <a:spcAft>
                <a:spcPts val="0"/>
              </a:spcAft>
              <a:buClrTx/>
              <a:buSzTx/>
              <a:buFontTx/>
              <a:buNone/>
              <a:tabLst/>
              <a:defRPr/>
            </a:pPr>
            <a:r>
              <a:rPr lang="en-GB" sz="800" kern="0" dirty="0">
                <a:solidFill>
                  <a:schemeClr val="bg1">
                    <a:alpha val="70000"/>
                  </a:schemeClr>
                </a:solidFill>
                <a:latin typeface="Public Sans Medium" pitchFamily="2" charset="-70"/>
                <a:ea typeface="Inter" panose="020B0502030000000004" pitchFamily="34" charset="0"/>
              </a:rPr>
              <a:t>Joana Burn Photography</a:t>
            </a:r>
            <a:r>
              <a:rPr kumimoji="0" lang="lt-LT" sz="800" b="0" i="0" u="none" strike="noStrike" kern="0" cap="none" spc="0" normalizeH="0" baseline="0" noProof="0" dirty="0">
                <a:ln>
                  <a:noFill/>
                </a:ln>
                <a:solidFill>
                  <a:schemeClr val="bg1">
                    <a:alpha val="70000"/>
                  </a:schemeClr>
                </a:solidFill>
                <a:effectLst/>
                <a:uLnTx/>
                <a:uFillTx/>
                <a:latin typeface="Public Sans Medium" pitchFamily="2" charset="-70"/>
                <a:ea typeface="Inter" panose="020B0502030000000004" pitchFamily="34" charset="0"/>
                <a:sym typeface="Inter Regular"/>
              </a:rPr>
              <a:t>; source ww</a:t>
            </a:r>
            <a:r>
              <a:rPr lang="lt-LT" sz="800" dirty="0">
                <a:solidFill>
                  <a:schemeClr val="bg1">
                    <a:alpha val="70000"/>
                  </a:schemeClr>
                </a:solidFill>
                <a:latin typeface="Public Sans Medium" pitchFamily="2" charset="-70"/>
                <a:ea typeface="Inter" panose="020B0502030000000004" pitchFamily="34" charset="0"/>
              </a:rPr>
              <a:t>w.lithuania.lt</a:t>
            </a:r>
            <a:endParaRPr kumimoji="0" lang="en-GB" sz="800" b="0" i="0" u="none" strike="noStrike" kern="0" cap="none" spc="0" normalizeH="0" baseline="0" noProof="0" dirty="0">
              <a:ln>
                <a:noFill/>
              </a:ln>
              <a:solidFill>
                <a:schemeClr val="bg1">
                  <a:alpha val="70000"/>
                </a:schemeClr>
              </a:solidFill>
              <a:effectLst/>
              <a:uLnTx/>
              <a:uFillTx/>
              <a:latin typeface="Public Sans Medium" pitchFamily="2" charset="-70"/>
              <a:ea typeface="Inter" panose="020B0502030000000004" pitchFamily="34" charset="0"/>
              <a:sym typeface="Inter Regular"/>
            </a:endParaRPr>
          </a:p>
        </p:txBody>
      </p:sp>
      <p:sp>
        <p:nvSpPr>
          <p:cNvPr id="11" name="Teksto vietos rezervavimo ženklas 3">
            <a:extLst>
              <a:ext uri="{FF2B5EF4-FFF2-40B4-BE49-F238E27FC236}">
                <a16:creationId xmlns:a16="http://schemas.microsoft.com/office/drawing/2014/main" id="{576FBCEF-53D3-46A6-979D-D5D7F064D4A0}"/>
              </a:ext>
            </a:extLst>
          </p:cNvPr>
          <p:cNvSpPr>
            <a:spLocks noGrp="1"/>
          </p:cNvSpPr>
          <p:nvPr>
            <p:ph type="body" sz="half" idx="10" hasCustomPrompt="1"/>
          </p:nvPr>
        </p:nvSpPr>
        <p:spPr>
          <a:xfrm>
            <a:off x="364689" y="2135084"/>
            <a:ext cx="5834702" cy="2470072"/>
          </a:xfrm>
          <a:prstGeom prst="rect">
            <a:avLst/>
          </a:prstGeom>
        </p:spPr>
        <p:txBody>
          <a:bodyPr/>
          <a:lstStyle>
            <a:lvl1pPr marL="0" indent="0">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Ilgas pranešimo pavadinimas</a:t>
            </a:r>
          </a:p>
        </p:txBody>
      </p:sp>
    </p:spTree>
    <p:extLst>
      <p:ext uri="{BB962C8B-B14F-4D97-AF65-F5344CB8AC3E}">
        <p14:creationId xmlns:p14="http://schemas.microsoft.com/office/powerpoint/2010/main" val="22437627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tro slide 1.5">
    <p:bg>
      <p:bgPr>
        <a:solidFill>
          <a:schemeClr val="bg1"/>
        </a:solidFill>
        <a:effectLst/>
      </p:bgPr>
    </p:bg>
    <p:spTree>
      <p:nvGrpSpPr>
        <p:cNvPr id="1" name=""/>
        <p:cNvGrpSpPr/>
        <p:nvPr/>
      </p:nvGrpSpPr>
      <p:grpSpPr>
        <a:xfrm>
          <a:off x="0" y="0"/>
          <a:ext cx="0" cy="0"/>
          <a:chOff x="0" y="0"/>
          <a:chExt cx="0" cy="0"/>
        </a:xfrm>
      </p:grpSpPr>
      <p:pic>
        <p:nvPicPr>
          <p:cNvPr id="4" name="Grafinis elementas 3">
            <a:extLst>
              <a:ext uri="{FF2B5EF4-FFF2-40B4-BE49-F238E27FC236}">
                <a16:creationId xmlns:a16="http://schemas.microsoft.com/office/drawing/2014/main" id="{6E1F8CD5-2D9B-4908-9ADA-EB3A39895E0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530"/>
            <a:ext cx="12192000" cy="6856941"/>
          </a:xfrm>
          <a:prstGeom prst="rect">
            <a:avLst/>
          </a:prstGeom>
        </p:spPr>
      </p:pic>
      <p:pic>
        <p:nvPicPr>
          <p:cNvPr id="6" name="Grafinis elementas 5">
            <a:extLst>
              <a:ext uri="{FF2B5EF4-FFF2-40B4-BE49-F238E27FC236}">
                <a16:creationId xmlns:a16="http://schemas.microsoft.com/office/drawing/2014/main" id="{0457FD7B-9BF7-422F-A14C-C29FF4C3C1A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58" y="530"/>
            <a:ext cx="12189884" cy="6856941"/>
          </a:xfrm>
          <a:prstGeom prst="rect">
            <a:avLst/>
          </a:prstGeom>
        </p:spPr>
      </p:pic>
      <p:pic>
        <p:nvPicPr>
          <p:cNvPr id="7" name="Paveikslėlis 6" descr="Paveikslėlis, kuriame yra žinutė, iliustracija&#10;&#10;Automatiškai sugeneruotas aprašymas">
            <a:extLst>
              <a:ext uri="{FF2B5EF4-FFF2-40B4-BE49-F238E27FC236}">
                <a16:creationId xmlns:a16="http://schemas.microsoft.com/office/drawing/2014/main" id="{08A2F3BF-C4C4-46E1-96E4-98C98A8BBC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2975" y="386965"/>
            <a:ext cx="1430529" cy="685361"/>
          </a:xfrm>
          <a:prstGeom prst="rect">
            <a:avLst/>
          </a:prstGeom>
        </p:spPr>
      </p:pic>
      <p:sp>
        <p:nvSpPr>
          <p:cNvPr id="8" name="Teksto vietos rezervavimo ženklas 3">
            <a:extLst>
              <a:ext uri="{FF2B5EF4-FFF2-40B4-BE49-F238E27FC236}">
                <a16:creationId xmlns:a16="http://schemas.microsoft.com/office/drawing/2014/main" id="{33A14AAA-F114-47F7-92D0-6971FE622E74}"/>
              </a:ext>
            </a:extLst>
          </p:cNvPr>
          <p:cNvSpPr>
            <a:spLocks noGrp="1"/>
          </p:cNvSpPr>
          <p:nvPr>
            <p:ph type="body" sz="half" idx="2" hasCustomPrompt="1"/>
          </p:nvPr>
        </p:nvSpPr>
        <p:spPr>
          <a:xfrm>
            <a:off x="364689" y="5036890"/>
            <a:ext cx="5836819" cy="564760"/>
          </a:xfrm>
          <a:prstGeom prst="rect">
            <a:avLst/>
          </a:prstGeom>
        </p:spPr>
        <p:txBody>
          <a:bodyPr/>
          <a:lstStyle>
            <a:lvl1pPr marL="0" indent="0">
              <a:buNone/>
              <a:defRPr sz="12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Vardas Pavardė</a:t>
            </a:r>
          </a:p>
          <a:p>
            <a:pPr lvl="0"/>
            <a:r>
              <a:rPr lang="lt-LT" dirty="0"/>
              <a:t>X departamentas Y skyrius</a:t>
            </a:r>
          </a:p>
        </p:txBody>
      </p:sp>
      <p:sp>
        <p:nvSpPr>
          <p:cNvPr id="9" name="Teksto vietos rezervavimo ženklas 3">
            <a:extLst>
              <a:ext uri="{FF2B5EF4-FFF2-40B4-BE49-F238E27FC236}">
                <a16:creationId xmlns:a16="http://schemas.microsoft.com/office/drawing/2014/main" id="{CB259140-2D3E-44AA-A58E-A7102A82880D}"/>
              </a:ext>
            </a:extLst>
          </p:cNvPr>
          <p:cNvSpPr>
            <a:spLocks noGrp="1"/>
          </p:cNvSpPr>
          <p:nvPr>
            <p:ph type="body" sz="half" idx="10" hasCustomPrompt="1"/>
          </p:nvPr>
        </p:nvSpPr>
        <p:spPr>
          <a:xfrm>
            <a:off x="364689" y="2135084"/>
            <a:ext cx="5834702" cy="2470072"/>
          </a:xfrm>
          <a:prstGeom prst="rect">
            <a:avLst/>
          </a:prstGeom>
        </p:spPr>
        <p:txBody>
          <a:bodyPr/>
          <a:lstStyle>
            <a:lvl1pPr marL="0" indent="0">
              <a:buNone/>
              <a:defRPr sz="36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Ilgas pranešimo pavadinimas</a:t>
            </a:r>
          </a:p>
        </p:txBody>
      </p:sp>
    </p:spTree>
    <p:extLst>
      <p:ext uri="{BB962C8B-B14F-4D97-AF65-F5344CB8AC3E}">
        <p14:creationId xmlns:p14="http://schemas.microsoft.com/office/powerpoint/2010/main" val="10930270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s 1.1">
    <p:bg>
      <p:bgPr>
        <a:solidFill>
          <a:schemeClr val="bg1"/>
        </a:solid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B2F4CBC5-D477-4046-AE70-0D5220324EF1}"/>
              </a:ext>
            </a:extLst>
          </p:cNvPr>
          <p:cNvSpPr/>
          <p:nvPr userDrawn="1"/>
        </p:nvSpPr>
        <p:spPr>
          <a:xfrm>
            <a:off x="1" y="0"/>
            <a:ext cx="6095999" cy="6858000"/>
          </a:xfrm>
          <a:prstGeom prst="rect">
            <a:avLst/>
          </a:prstGeom>
          <a:solidFill>
            <a:srgbClr val="091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3" name="Paveikslėlio vietos rezervavimo ženklas 2">
            <a:extLst>
              <a:ext uri="{FF2B5EF4-FFF2-40B4-BE49-F238E27FC236}">
                <a16:creationId xmlns:a16="http://schemas.microsoft.com/office/drawing/2014/main" id="{4BF5DA4A-67B4-4067-AED3-4C469E924931}"/>
              </a:ext>
            </a:extLst>
          </p:cNvPr>
          <p:cNvSpPr>
            <a:spLocks noGrp="1"/>
          </p:cNvSpPr>
          <p:nvPr>
            <p:ph type="pic" sz="quarter" idx="10"/>
          </p:nvPr>
        </p:nvSpPr>
        <p:spPr>
          <a:xfrm>
            <a:off x="6096000" y="0"/>
            <a:ext cx="6096000" cy="6858000"/>
          </a:xfrm>
          <a:prstGeom prst="rect">
            <a:avLst/>
          </a:prstGeom>
        </p:spPr>
        <p:txBody>
          <a:bodyPr/>
          <a:lstStyle/>
          <a:p>
            <a:endParaRPr lang="lt-LT" dirty="0"/>
          </a:p>
        </p:txBody>
      </p:sp>
      <p:sp>
        <p:nvSpPr>
          <p:cNvPr id="4" name="Pavadinimas 1">
            <a:extLst>
              <a:ext uri="{FF2B5EF4-FFF2-40B4-BE49-F238E27FC236}">
                <a16:creationId xmlns:a16="http://schemas.microsoft.com/office/drawing/2014/main" id="{01EEBB44-44FA-47E4-8440-E407A3D0D59A}"/>
              </a:ext>
            </a:extLst>
          </p:cNvPr>
          <p:cNvSpPr>
            <a:spLocks noGrp="1"/>
          </p:cNvSpPr>
          <p:nvPr>
            <p:ph type="ctrTitle" hasCustomPrompt="1"/>
          </p:nvPr>
        </p:nvSpPr>
        <p:spPr>
          <a:xfrm>
            <a:off x="382418" y="865167"/>
            <a:ext cx="5648846" cy="543621"/>
          </a:xfrm>
          <a:prstGeom prst="rect">
            <a:avLst/>
          </a:prstGeom>
        </p:spPr>
        <p:txBody>
          <a:bodyPr anchor="b"/>
          <a:lstStyle>
            <a:lvl1pPr algn="l">
              <a:defRPr sz="3600">
                <a:solidFill>
                  <a:schemeClr val="bg1"/>
                </a:solidFill>
                <a:latin typeface="Public Sans SemiBold" pitchFamily="2" charset="-70"/>
              </a:defRPr>
            </a:lvl1pPr>
          </a:lstStyle>
          <a:p>
            <a:r>
              <a:rPr lang="lt-LT" dirty="0"/>
              <a:t>Turinys</a:t>
            </a:r>
          </a:p>
        </p:txBody>
      </p:sp>
      <p:sp>
        <p:nvSpPr>
          <p:cNvPr id="5" name="Teksto vietos rezervavimo ženklas 3">
            <a:extLst>
              <a:ext uri="{FF2B5EF4-FFF2-40B4-BE49-F238E27FC236}">
                <a16:creationId xmlns:a16="http://schemas.microsoft.com/office/drawing/2014/main" id="{FC71F939-343F-4519-832F-197012A4E0F5}"/>
              </a:ext>
            </a:extLst>
          </p:cNvPr>
          <p:cNvSpPr>
            <a:spLocks noGrp="1"/>
          </p:cNvSpPr>
          <p:nvPr>
            <p:ph type="body" sz="half" idx="2" hasCustomPrompt="1"/>
          </p:nvPr>
        </p:nvSpPr>
        <p:spPr>
          <a:xfrm>
            <a:off x="874821" y="2254657"/>
            <a:ext cx="4772989"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1" name="Teksto vietos rezervavimo ženklas 3">
            <a:extLst>
              <a:ext uri="{FF2B5EF4-FFF2-40B4-BE49-F238E27FC236}">
                <a16:creationId xmlns:a16="http://schemas.microsoft.com/office/drawing/2014/main" id="{1CE85C59-10B7-468C-A2FB-BAFD1E96158C}"/>
              </a:ext>
            </a:extLst>
          </p:cNvPr>
          <p:cNvSpPr>
            <a:spLocks noGrp="1"/>
          </p:cNvSpPr>
          <p:nvPr>
            <p:ph type="body" sz="half" idx="11" hasCustomPrompt="1"/>
          </p:nvPr>
        </p:nvSpPr>
        <p:spPr>
          <a:xfrm>
            <a:off x="874821" y="2836373"/>
            <a:ext cx="4772989"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2" name="Teksto vietos rezervavimo ženklas 3">
            <a:extLst>
              <a:ext uri="{FF2B5EF4-FFF2-40B4-BE49-F238E27FC236}">
                <a16:creationId xmlns:a16="http://schemas.microsoft.com/office/drawing/2014/main" id="{C23E52E9-F01E-4371-889D-285815D816AA}"/>
              </a:ext>
            </a:extLst>
          </p:cNvPr>
          <p:cNvSpPr>
            <a:spLocks noGrp="1"/>
          </p:cNvSpPr>
          <p:nvPr>
            <p:ph type="body" sz="half" idx="12" hasCustomPrompt="1"/>
          </p:nvPr>
        </p:nvSpPr>
        <p:spPr>
          <a:xfrm>
            <a:off x="873742" y="3413177"/>
            <a:ext cx="4772989"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3" name="Teksto vietos rezervavimo ženklas 3">
            <a:extLst>
              <a:ext uri="{FF2B5EF4-FFF2-40B4-BE49-F238E27FC236}">
                <a16:creationId xmlns:a16="http://schemas.microsoft.com/office/drawing/2014/main" id="{C4594CD5-3896-4D35-800F-92E0A369F1A6}"/>
              </a:ext>
            </a:extLst>
          </p:cNvPr>
          <p:cNvSpPr>
            <a:spLocks noGrp="1"/>
          </p:cNvSpPr>
          <p:nvPr>
            <p:ph type="body" sz="half" idx="13" hasCustomPrompt="1"/>
          </p:nvPr>
        </p:nvSpPr>
        <p:spPr>
          <a:xfrm>
            <a:off x="873742" y="3994420"/>
            <a:ext cx="4772989"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4" name="Teksto vietos rezervavimo ženklas 3">
            <a:extLst>
              <a:ext uri="{FF2B5EF4-FFF2-40B4-BE49-F238E27FC236}">
                <a16:creationId xmlns:a16="http://schemas.microsoft.com/office/drawing/2014/main" id="{99F7803D-B0AC-490B-89E0-1693E654DD19}"/>
              </a:ext>
            </a:extLst>
          </p:cNvPr>
          <p:cNvSpPr>
            <a:spLocks noGrp="1"/>
          </p:cNvSpPr>
          <p:nvPr>
            <p:ph type="body" sz="half" idx="14" hasCustomPrompt="1"/>
          </p:nvPr>
        </p:nvSpPr>
        <p:spPr>
          <a:xfrm>
            <a:off x="873741" y="4575109"/>
            <a:ext cx="4772989"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32" name="Teksto vietos rezervavimo ženklas 3">
            <a:extLst>
              <a:ext uri="{FF2B5EF4-FFF2-40B4-BE49-F238E27FC236}">
                <a16:creationId xmlns:a16="http://schemas.microsoft.com/office/drawing/2014/main" id="{4B65EEDF-357C-42F3-A0C6-526308D03161}"/>
              </a:ext>
            </a:extLst>
          </p:cNvPr>
          <p:cNvSpPr>
            <a:spLocks noGrp="1"/>
          </p:cNvSpPr>
          <p:nvPr>
            <p:ph type="body" sz="half" idx="17" hasCustomPrompt="1"/>
          </p:nvPr>
        </p:nvSpPr>
        <p:spPr>
          <a:xfrm>
            <a:off x="372565" y="223512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33" name="Teksto vietos rezervavimo ženklas 3">
            <a:extLst>
              <a:ext uri="{FF2B5EF4-FFF2-40B4-BE49-F238E27FC236}">
                <a16:creationId xmlns:a16="http://schemas.microsoft.com/office/drawing/2014/main" id="{8B5D7F99-4BD9-4EA3-8A21-17BBE921B882}"/>
              </a:ext>
            </a:extLst>
          </p:cNvPr>
          <p:cNvSpPr>
            <a:spLocks noGrp="1"/>
          </p:cNvSpPr>
          <p:nvPr>
            <p:ph type="body" sz="half" idx="18" hasCustomPrompt="1"/>
          </p:nvPr>
        </p:nvSpPr>
        <p:spPr>
          <a:xfrm>
            <a:off x="372565" y="2798428"/>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34" name="Teksto vietos rezervavimo ženklas 3">
            <a:extLst>
              <a:ext uri="{FF2B5EF4-FFF2-40B4-BE49-F238E27FC236}">
                <a16:creationId xmlns:a16="http://schemas.microsoft.com/office/drawing/2014/main" id="{671601E7-F13E-46C7-9550-829966729DC0}"/>
              </a:ext>
            </a:extLst>
          </p:cNvPr>
          <p:cNvSpPr>
            <a:spLocks noGrp="1"/>
          </p:cNvSpPr>
          <p:nvPr>
            <p:ph type="body" sz="half" idx="19" hasCustomPrompt="1"/>
          </p:nvPr>
        </p:nvSpPr>
        <p:spPr>
          <a:xfrm>
            <a:off x="372565" y="3394558"/>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
        <p:nvSpPr>
          <p:cNvPr id="35" name="Teksto vietos rezervavimo ženklas 3">
            <a:extLst>
              <a:ext uri="{FF2B5EF4-FFF2-40B4-BE49-F238E27FC236}">
                <a16:creationId xmlns:a16="http://schemas.microsoft.com/office/drawing/2014/main" id="{25AB40A4-35DC-4212-9437-C8CE8115E064}"/>
              </a:ext>
            </a:extLst>
          </p:cNvPr>
          <p:cNvSpPr>
            <a:spLocks noGrp="1"/>
          </p:cNvSpPr>
          <p:nvPr>
            <p:ph type="body" sz="half" idx="20" hasCustomPrompt="1"/>
          </p:nvPr>
        </p:nvSpPr>
        <p:spPr>
          <a:xfrm>
            <a:off x="372565" y="3957857"/>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04 </a:t>
            </a:r>
          </a:p>
        </p:txBody>
      </p:sp>
      <p:sp>
        <p:nvSpPr>
          <p:cNvPr id="36" name="Teksto vietos rezervavimo ženklas 3">
            <a:extLst>
              <a:ext uri="{FF2B5EF4-FFF2-40B4-BE49-F238E27FC236}">
                <a16:creationId xmlns:a16="http://schemas.microsoft.com/office/drawing/2014/main" id="{15820943-09F8-475F-882F-56610877B3AF}"/>
              </a:ext>
            </a:extLst>
          </p:cNvPr>
          <p:cNvSpPr>
            <a:spLocks noGrp="1"/>
          </p:cNvSpPr>
          <p:nvPr>
            <p:ph type="body" sz="half" idx="21" hasCustomPrompt="1"/>
          </p:nvPr>
        </p:nvSpPr>
        <p:spPr>
          <a:xfrm>
            <a:off x="372565" y="4553988"/>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05 </a:t>
            </a:r>
          </a:p>
        </p:txBody>
      </p:sp>
    </p:spTree>
    <p:extLst>
      <p:ext uri="{BB962C8B-B14F-4D97-AF65-F5344CB8AC3E}">
        <p14:creationId xmlns:p14="http://schemas.microsoft.com/office/powerpoint/2010/main" val="24196923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s 1.2">
    <p:bg>
      <p:bgPr>
        <a:solidFill>
          <a:srgbClr val="091A5A"/>
        </a:solidFill>
        <a:effectLst/>
      </p:bgPr>
    </p:bg>
    <p:spTree>
      <p:nvGrpSpPr>
        <p:cNvPr id="1" name=""/>
        <p:cNvGrpSpPr/>
        <p:nvPr/>
      </p:nvGrpSpPr>
      <p:grpSpPr>
        <a:xfrm>
          <a:off x="0" y="0"/>
          <a:ext cx="0" cy="0"/>
          <a:chOff x="0" y="0"/>
          <a:chExt cx="0" cy="0"/>
        </a:xfrm>
      </p:grpSpPr>
      <p:cxnSp>
        <p:nvCxnSpPr>
          <p:cNvPr id="2" name="Tiesioji jungtis 1">
            <a:extLst>
              <a:ext uri="{FF2B5EF4-FFF2-40B4-BE49-F238E27FC236}">
                <a16:creationId xmlns:a16="http://schemas.microsoft.com/office/drawing/2014/main" id="{921C6F77-05A6-4639-92F8-9E2F06D67F82}"/>
              </a:ext>
            </a:extLst>
          </p:cNvPr>
          <p:cNvCxnSpPr>
            <a:cxnSpLocks/>
          </p:cNvCxnSpPr>
          <p:nvPr userDrawn="1"/>
        </p:nvCxnSpPr>
        <p:spPr>
          <a:xfrm>
            <a:off x="457700" y="751509"/>
            <a:ext cx="38918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Tiesioji jungtis 2">
            <a:extLst>
              <a:ext uri="{FF2B5EF4-FFF2-40B4-BE49-F238E27FC236}">
                <a16:creationId xmlns:a16="http://schemas.microsoft.com/office/drawing/2014/main" id="{EA6601D0-FE92-4A41-B7FA-72E10B3D3BD8}"/>
              </a:ext>
            </a:extLst>
          </p:cNvPr>
          <p:cNvCxnSpPr>
            <a:cxnSpLocks/>
          </p:cNvCxnSpPr>
          <p:nvPr userDrawn="1"/>
        </p:nvCxnSpPr>
        <p:spPr>
          <a:xfrm>
            <a:off x="457700" y="1454797"/>
            <a:ext cx="631514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avadinimas 1">
            <a:extLst>
              <a:ext uri="{FF2B5EF4-FFF2-40B4-BE49-F238E27FC236}">
                <a16:creationId xmlns:a16="http://schemas.microsoft.com/office/drawing/2014/main" id="{46DD720A-D558-44BC-970D-2A760E709BE3}"/>
              </a:ext>
            </a:extLst>
          </p:cNvPr>
          <p:cNvSpPr>
            <a:spLocks noGrp="1"/>
          </p:cNvSpPr>
          <p:nvPr>
            <p:ph type="ctrTitle" hasCustomPrompt="1"/>
          </p:nvPr>
        </p:nvSpPr>
        <p:spPr>
          <a:xfrm>
            <a:off x="382418" y="865167"/>
            <a:ext cx="5648846" cy="543621"/>
          </a:xfrm>
          <a:prstGeom prst="rect">
            <a:avLst/>
          </a:prstGeom>
        </p:spPr>
        <p:txBody>
          <a:bodyPr anchor="b"/>
          <a:lstStyle>
            <a:lvl1pPr algn="l">
              <a:defRPr sz="3600">
                <a:solidFill>
                  <a:schemeClr val="bg1"/>
                </a:solidFill>
                <a:latin typeface="Public Sans SemiBold" pitchFamily="2" charset="-70"/>
              </a:defRPr>
            </a:lvl1pPr>
          </a:lstStyle>
          <a:p>
            <a:r>
              <a:rPr lang="lt-LT" dirty="0"/>
              <a:t>Turinys</a:t>
            </a:r>
          </a:p>
        </p:txBody>
      </p:sp>
      <p:sp>
        <p:nvSpPr>
          <p:cNvPr id="22" name="Teksto vietos rezervavimo ženklas 3">
            <a:extLst>
              <a:ext uri="{FF2B5EF4-FFF2-40B4-BE49-F238E27FC236}">
                <a16:creationId xmlns:a16="http://schemas.microsoft.com/office/drawing/2014/main" id="{8B81CEE8-E168-494D-AA3C-D5562877798D}"/>
              </a:ext>
            </a:extLst>
          </p:cNvPr>
          <p:cNvSpPr>
            <a:spLocks noGrp="1"/>
          </p:cNvSpPr>
          <p:nvPr>
            <p:ph type="body" sz="half" idx="14" hasCustomPrompt="1"/>
          </p:nvPr>
        </p:nvSpPr>
        <p:spPr>
          <a:xfrm>
            <a:off x="892023" y="2244740"/>
            <a:ext cx="3296073"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p>
          <a:p>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3" name="Teksto vietos rezervavimo ženklas 3">
            <a:extLst>
              <a:ext uri="{FF2B5EF4-FFF2-40B4-BE49-F238E27FC236}">
                <a16:creationId xmlns:a16="http://schemas.microsoft.com/office/drawing/2014/main" id="{1BADF07F-3FB0-4B40-A611-282669DF8FBE}"/>
              </a:ext>
            </a:extLst>
          </p:cNvPr>
          <p:cNvSpPr>
            <a:spLocks noGrp="1"/>
          </p:cNvSpPr>
          <p:nvPr>
            <p:ph type="body" sz="half" idx="15" hasCustomPrompt="1"/>
          </p:nvPr>
        </p:nvSpPr>
        <p:spPr>
          <a:xfrm>
            <a:off x="892023" y="3034682"/>
            <a:ext cx="3296073"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p>
          <a:p>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4" name="Teksto vietos rezervavimo ženklas 3">
            <a:extLst>
              <a:ext uri="{FF2B5EF4-FFF2-40B4-BE49-F238E27FC236}">
                <a16:creationId xmlns:a16="http://schemas.microsoft.com/office/drawing/2014/main" id="{E052C7DC-60D5-4F87-AE5A-0BD72D939819}"/>
              </a:ext>
            </a:extLst>
          </p:cNvPr>
          <p:cNvSpPr>
            <a:spLocks noGrp="1"/>
          </p:cNvSpPr>
          <p:nvPr>
            <p:ph type="body" sz="half" idx="16" hasCustomPrompt="1"/>
          </p:nvPr>
        </p:nvSpPr>
        <p:spPr>
          <a:xfrm>
            <a:off x="892023" y="3824624"/>
            <a:ext cx="3296073"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p>
          <a:p>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5" name="Teksto vietos rezervavimo ženklas 3">
            <a:extLst>
              <a:ext uri="{FF2B5EF4-FFF2-40B4-BE49-F238E27FC236}">
                <a16:creationId xmlns:a16="http://schemas.microsoft.com/office/drawing/2014/main" id="{D92F4E4A-A1A2-479D-A7E7-D6E15905F4A3}"/>
              </a:ext>
            </a:extLst>
          </p:cNvPr>
          <p:cNvSpPr>
            <a:spLocks noGrp="1"/>
          </p:cNvSpPr>
          <p:nvPr>
            <p:ph type="body" sz="half" idx="17" hasCustomPrompt="1"/>
          </p:nvPr>
        </p:nvSpPr>
        <p:spPr>
          <a:xfrm>
            <a:off x="5349409" y="2244740"/>
            <a:ext cx="3296073"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p>
          <a:p>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6" name="Teksto vietos rezervavimo ženklas 3">
            <a:extLst>
              <a:ext uri="{FF2B5EF4-FFF2-40B4-BE49-F238E27FC236}">
                <a16:creationId xmlns:a16="http://schemas.microsoft.com/office/drawing/2014/main" id="{5F5AD54E-ED04-47B2-828E-4E3F5EA643FD}"/>
              </a:ext>
            </a:extLst>
          </p:cNvPr>
          <p:cNvSpPr>
            <a:spLocks noGrp="1"/>
          </p:cNvSpPr>
          <p:nvPr>
            <p:ph type="body" sz="half" idx="18" hasCustomPrompt="1"/>
          </p:nvPr>
        </p:nvSpPr>
        <p:spPr>
          <a:xfrm>
            <a:off x="5349409" y="3034682"/>
            <a:ext cx="3296073"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p>
          <a:p>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7" name="Teksto vietos rezervavimo ženklas 3">
            <a:extLst>
              <a:ext uri="{FF2B5EF4-FFF2-40B4-BE49-F238E27FC236}">
                <a16:creationId xmlns:a16="http://schemas.microsoft.com/office/drawing/2014/main" id="{728C4B6A-AC9C-4B9A-B9CF-CA86EE54C11E}"/>
              </a:ext>
            </a:extLst>
          </p:cNvPr>
          <p:cNvSpPr>
            <a:spLocks noGrp="1"/>
          </p:cNvSpPr>
          <p:nvPr>
            <p:ph type="body" sz="half" idx="19" hasCustomPrompt="1"/>
          </p:nvPr>
        </p:nvSpPr>
        <p:spPr>
          <a:xfrm>
            <a:off x="372565" y="222677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28" name="Teksto vietos rezervavimo ženklas 3">
            <a:extLst>
              <a:ext uri="{FF2B5EF4-FFF2-40B4-BE49-F238E27FC236}">
                <a16:creationId xmlns:a16="http://schemas.microsoft.com/office/drawing/2014/main" id="{E582EAE8-63CA-4ED4-B3EA-119FB13DB55E}"/>
              </a:ext>
            </a:extLst>
          </p:cNvPr>
          <p:cNvSpPr>
            <a:spLocks noGrp="1"/>
          </p:cNvSpPr>
          <p:nvPr>
            <p:ph type="body" sz="half" idx="20" hasCustomPrompt="1"/>
          </p:nvPr>
        </p:nvSpPr>
        <p:spPr>
          <a:xfrm>
            <a:off x="372565" y="3017983"/>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29" name="Teksto vietos rezervavimo ženklas 3">
            <a:extLst>
              <a:ext uri="{FF2B5EF4-FFF2-40B4-BE49-F238E27FC236}">
                <a16:creationId xmlns:a16="http://schemas.microsoft.com/office/drawing/2014/main" id="{7BFD9FA9-5865-4C26-B3A1-ECDBF581E8E4}"/>
              </a:ext>
            </a:extLst>
          </p:cNvPr>
          <p:cNvSpPr>
            <a:spLocks noGrp="1"/>
          </p:cNvSpPr>
          <p:nvPr>
            <p:ph type="body" sz="half" idx="21" hasCustomPrompt="1"/>
          </p:nvPr>
        </p:nvSpPr>
        <p:spPr>
          <a:xfrm>
            <a:off x="382418" y="3809186"/>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
        <p:nvSpPr>
          <p:cNvPr id="30" name="Teksto vietos rezervavimo ženklas 3">
            <a:extLst>
              <a:ext uri="{FF2B5EF4-FFF2-40B4-BE49-F238E27FC236}">
                <a16:creationId xmlns:a16="http://schemas.microsoft.com/office/drawing/2014/main" id="{42640AE1-7BEB-4E3A-AB8E-86D1EC5A6657}"/>
              </a:ext>
            </a:extLst>
          </p:cNvPr>
          <p:cNvSpPr>
            <a:spLocks noGrp="1"/>
          </p:cNvSpPr>
          <p:nvPr>
            <p:ph type="body" sz="half" idx="22" hasCustomPrompt="1"/>
          </p:nvPr>
        </p:nvSpPr>
        <p:spPr>
          <a:xfrm>
            <a:off x="4849736" y="222677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04 </a:t>
            </a:r>
          </a:p>
        </p:txBody>
      </p:sp>
      <p:sp>
        <p:nvSpPr>
          <p:cNvPr id="31" name="Teksto vietos rezervavimo ženklas 3">
            <a:extLst>
              <a:ext uri="{FF2B5EF4-FFF2-40B4-BE49-F238E27FC236}">
                <a16:creationId xmlns:a16="http://schemas.microsoft.com/office/drawing/2014/main" id="{7E83740F-86F7-4066-B0DB-35DBAB317A08}"/>
              </a:ext>
            </a:extLst>
          </p:cNvPr>
          <p:cNvSpPr>
            <a:spLocks noGrp="1"/>
          </p:cNvSpPr>
          <p:nvPr>
            <p:ph type="body" sz="half" idx="23" hasCustomPrompt="1"/>
          </p:nvPr>
        </p:nvSpPr>
        <p:spPr>
          <a:xfrm>
            <a:off x="4849736" y="3017983"/>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05 </a:t>
            </a:r>
          </a:p>
        </p:txBody>
      </p:sp>
    </p:spTree>
    <p:extLst>
      <p:ext uri="{BB962C8B-B14F-4D97-AF65-F5344CB8AC3E}">
        <p14:creationId xmlns:p14="http://schemas.microsoft.com/office/powerpoint/2010/main" val="14211002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s 1.3">
    <p:bg>
      <p:bgPr>
        <a:solidFill>
          <a:srgbClr val="E5EBF8"/>
        </a:solidFill>
        <a:effectLst/>
      </p:bgPr>
    </p:bg>
    <p:spTree>
      <p:nvGrpSpPr>
        <p:cNvPr id="1" name=""/>
        <p:cNvGrpSpPr/>
        <p:nvPr/>
      </p:nvGrpSpPr>
      <p:grpSpPr>
        <a:xfrm>
          <a:off x="0" y="0"/>
          <a:ext cx="0" cy="0"/>
          <a:chOff x="0" y="0"/>
          <a:chExt cx="0" cy="0"/>
        </a:xfrm>
      </p:grpSpPr>
      <p:sp>
        <p:nvSpPr>
          <p:cNvPr id="17" name="Teksto vietos rezervavimo ženklas 3">
            <a:extLst>
              <a:ext uri="{FF2B5EF4-FFF2-40B4-BE49-F238E27FC236}">
                <a16:creationId xmlns:a16="http://schemas.microsoft.com/office/drawing/2014/main" id="{26199968-583A-4C4F-ACEC-7559C5B77173}"/>
              </a:ext>
            </a:extLst>
          </p:cNvPr>
          <p:cNvSpPr>
            <a:spLocks noGrp="1"/>
          </p:cNvSpPr>
          <p:nvPr>
            <p:ph type="body" sz="half" idx="22" hasCustomPrompt="1"/>
          </p:nvPr>
        </p:nvSpPr>
        <p:spPr>
          <a:xfrm>
            <a:off x="5349409" y="3042637"/>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16" name="Teksto vietos rezervavimo ženklas 3">
            <a:extLst>
              <a:ext uri="{FF2B5EF4-FFF2-40B4-BE49-F238E27FC236}">
                <a16:creationId xmlns:a16="http://schemas.microsoft.com/office/drawing/2014/main" id="{890051EC-B8BA-46AD-BB91-C21D4A6FE000}"/>
              </a:ext>
            </a:extLst>
          </p:cNvPr>
          <p:cNvSpPr>
            <a:spLocks noGrp="1"/>
          </p:cNvSpPr>
          <p:nvPr>
            <p:ph type="body" sz="half" idx="21" hasCustomPrompt="1"/>
          </p:nvPr>
        </p:nvSpPr>
        <p:spPr>
          <a:xfrm>
            <a:off x="5349409" y="2252695"/>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13" name="Teksto vietos rezervavimo ženklas 3">
            <a:extLst>
              <a:ext uri="{FF2B5EF4-FFF2-40B4-BE49-F238E27FC236}">
                <a16:creationId xmlns:a16="http://schemas.microsoft.com/office/drawing/2014/main" id="{98C3B456-97A5-4EAE-8E52-B012FEBF28F5}"/>
              </a:ext>
            </a:extLst>
          </p:cNvPr>
          <p:cNvSpPr>
            <a:spLocks noGrp="1"/>
          </p:cNvSpPr>
          <p:nvPr>
            <p:ph type="body" sz="half" idx="2" hasCustomPrompt="1"/>
          </p:nvPr>
        </p:nvSpPr>
        <p:spPr>
          <a:xfrm>
            <a:off x="892023" y="3824624"/>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14" name="Teksto vietos rezervavimo ženklas 3">
            <a:extLst>
              <a:ext uri="{FF2B5EF4-FFF2-40B4-BE49-F238E27FC236}">
                <a16:creationId xmlns:a16="http://schemas.microsoft.com/office/drawing/2014/main" id="{6768A339-2B5A-4683-B98E-DEE00FB03AFE}"/>
              </a:ext>
            </a:extLst>
          </p:cNvPr>
          <p:cNvSpPr>
            <a:spLocks noGrp="1"/>
          </p:cNvSpPr>
          <p:nvPr>
            <p:ph type="body" sz="half" idx="19" hasCustomPrompt="1"/>
          </p:nvPr>
        </p:nvSpPr>
        <p:spPr>
          <a:xfrm>
            <a:off x="892023" y="3042637"/>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15" name="Teksto vietos rezervavimo ženklas 3">
            <a:extLst>
              <a:ext uri="{FF2B5EF4-FFF2-40B4-BE49-F238E27FC236}">
                <a16:creationId xmlns:a16="http://schemas.microsoft.com/office/drawing/2014/main" id="{E2E3D348-8AF5-4B37-9426-5EAB879476CA}"/>
              </a:ext>
            </a:extLst>
          </p:cNvPr>
          <p:cNvSpPr>
            <a:spLocks noGrp="1"/>
          </p:cNvSpPr>
          <p:nvPr>
            <p:ph type="body" sz="half" idx="20" hasCustomPrompt="1"/>
          </p:nvPr>
        </p:nvSpPr>
        <p:spPr>
          <a:xfrm>
            <a:off x="892023" y="2252695"/>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2" name="Pavadinimas 1">
            <a:extLst>
              <a:ext uri="{FF2B5EF4-FFF2-40B4-BE49-F238E27FC236}">
                <a16:creationId xmlns:a16="http://schemas.microsoft.com/office/drawing/2014/main" id="{9C75F73F-187F-4580-B691-F2C24EDFAC07}"/>
              </a:ext>
            </a:extLst>
          </p:cNvPr>
          <p:cNvSpPr>
            <a:spLocks noGrp="1"/>
          </p:cNvSpPr>
          <p:nvPr>
            <p:ph type="ctrTitle" hasCustomPrompt="1"/>
          </p:nvPr>
        </p:nvSpPr>
        <p:spPr>
          <a:xfrm>
            <a:off x="382418" y="865167"/>
            <a:ext cx="5648846" cy="543621"/>
          </a:xfrm>
          <a:prstGeom prst="rect">
            <a:avLst/>
          </a:prstGeom>
        </p:spPr>
        <p:txBody>
          <a:bodyPr anchor="b"/>
          <a:lstStyle>
            <a:lvl1pPr algn="l">
              <a:defRPr sz="3600">
                <a:solidFill>
                  <a:srgbClr val="091A5A"/>
                </a:solidFill>
                <a:latin typeface="Public Sans SemiBold" pitchFamily="2" charset="-70"/>
              </a:defRPr>
            </a:lvl1pPr>
          </a:lstStyle>
          <a:p>
            <a:r>
              <a:rPr lang="lt-LT"/>
              <a:t>Turinys</a:t>
            </a:r>
            <a:endParaRPr lang="lt-LT" dirty="0"/>
          </a:p>
        </p:txBody>
      </p:sp>
      <p:cxnSp>
        <p:nvCxnSpPr>
          <p:cNvPr id="3" name="Tiesioji jungtis 2">
            <a:extLst>
              <a:ext uri="{FF2B5EF4-FFF2-40B4-BE49-F238E27FC236}">
                <a16:creationId xmlns:a16="http://schemas.microsoft.com/office/drawing/2014/main" id="{33B05723-CD87-415A-B2DD-444106210D08}"/>
              </a:ext>
            </a:extLst>
          </p:cNvPr>
          <p:cNvCxnSpPr>
            <a:cxnSpLocks/>
          </p:cNvCxnSpPr>
          <p:nvPr userDrawn="1"/>
        </p:nvCxnSpPr>
        <p:spPr>
          <a:xfrm>
            <a:off x="457700" y="751509"/>
            <a:ext cx="3891850" cy="0"/>
          </a:xfrm>
          <a:prstGeom prst="line">
            <a:avLst/>
          </a:prstGeom>
          <a:ln w="25400">
            <a:solidFill>
              <a:srgbClr val="091A5A"/>
            </a:solidFill>
          </a:ln>
        </p:spPr>
        <p:style>
          <a:lnRef idx="1">
            <a:schemeClr val="accent1"/>
          </a:lnRef>
          <a:fillRef idx="0">
            <a:schemeClr val="accent1"/>
          </a:fillRef>
          <a:effectRef idx="0">
            <a:schemeClr val="accent1"/>
          </a:effectRef>
          <a:fontRef idx="minor">
            <a:schemeClr val="tx1"/>
          </a:fontRef>
        </p:style>
      </p:cxnSp>
      <p:cxnSp>
        <p:nvCxnSpPr>
          <p:cNvPr id="4" name="Tiesioji jungtis 3">
            <a:extLst>
              <a:ext uri="{FF2B5EF4-FFF2-40B4-BE49-F238E27FC236}">
                <a16:creationId xmlns:a16="http://schemas.microsoft.com/office/drawing/2014/main" id="{04BD7F84-91E7-4AFB-AA49-C860B215139A}"/>
              </a:ext>
            </a:extLst>
          </p:cNvPr>
          <p:cNvCxnSpPr>
            <a:cxnSpLocks/>
          </p:cNvCxnSpPr>
          <p:nvPr userDrawn="1"/>
        </p:nvCxnSpPr>
        <p:spPr>
          <a:xfrm>
            <a:off x="457700" y="1454797"/>
            <a:ext cx="6315140" cy="0"/>
          </a:xfrm>
          <a:prstGeom prst="line">
            <a:avLst/>
          </a:prstGeom>
          <a:ln w="25400">
            <a:solidFill>
              <a:srgbClr val="091A5A"/>
            </a:solidFill>
          </a:ln>
        </p:spPr>
        <p:style>
          <a:lnRef idx="1">
            <a:schemeClr val="accent1"/>
          </a:lnRef>
          <a:fillRef idx="0">
            <a:schemeClr val="accent1"/>
          </a:fillRef>
          <a:effectRef idx="0">
            <a:schemeClr val="accent1"/>
          </a:effectRef>
          <a:fontRef idx="minor">
            <a:schemeClr val="tx1"/>
          </a:fontRef>
        </p:style>
      </p:cxnSp>
      <p:sp>
        <p:nvSpPr>
          <p:cNvPr id="18" name="Teksto vietos rezervavimo ženklas 3">
            <a:extLst>
              <a:ext uri="{FF2B5EF4-FFF2-40B4-BE49-F238E27FC236}">
                <a16:creationId xmlns:a16="http://schemas.microsoft.com/office/drawing/2014/main" id="{9E5B42E1-E299-429D-9D34-1C3BC358EEF3}"/>
              </a:ext>
            </a:extLst>
          </p:cNvPr>
          <p:cNvSpPr>
            <a:spLocks noGrp="1"/>
          </p:cNvSpPr>
          <p:nvPr>
            <p:ph type="body" sz="half" idx="23" hasCustomPrompt="1"/>
          </p:nvPr>
        </p:nvSpPr>
        <p:spPr>
          <a:xfrm>
            <a:off x="372565" y="222677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19" name="Teksto vietos rezervavimo ženklas 3">
            <a:extLst>
              <a:ext uri="{FF2B5EF4-FFF2-40B4-BE49-F238E27FC236}">
                <a16:creationId xmlns:a16="http://schemas.microsoft.com/office/drawing/2014/main" id="{D5AE1740-600C-4D5A-8D23-BB021C92CEED}"/>
              </a:ext>
            </a:extLst>
          </p:cNvPr>
          <p:cNvSpPr>
            <a:spLocks noGrp="1"/>
          </p:cNvSpPr>
          <p:nvPr>
            <p:ph type="body" sz="half" idx="24" hasCustomPrompt="1"/>
          </p:nvPr>
        </p:nvSpPr>
        <p:spPr>
          <a:xfrm>
            <a:off x="372565" y="3017983"/>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20" name="Teksto vietos rezervavimo ženklas 3">
            <a:extLst>
              <a:ext uri="{FF2B5EF4-FFF2-40B4-BE49-F238E27FC236}">
                <a16:creationId xmlns:a16="http://schemas.microsoft.com/office/drawing/2014/main" id="{149A05D8-C31B-4F2D-8432-D13E9D7F7F55}"/>
              </a:ext>
            </a:extLst>
          </p:cNvPr>
          <p:cNvSpPr>
            <a:spLocks noGrp="1"/>
          </p:cNvSpPr>
          <p:nvPr>
            <p:ph type="body" sz="half" idx="25" hasCustomPrompt="1"/>
          </p:nvPr>
        </p:nvSpPr>
        <p:spPr>
          <a:xfrm>
            <a:off x="382418" y="3809186"/>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
        <p:nvSpPr>
          <p:cNvPr id="21" name="Teksto vietos rezervavimo ženklas 3">
            <a:extLst>
              <a:ext uri="{FF2B5EF4-FFF2-40B4-BE49-F238E27FC236}">
                <a16:creationId xmlns:a16="http://schemas.microsoft.com/office/drawing/2014/main" id="{643E1DE2-8648-46D7-BC51-74F4FDBF90E9}"/>
              </a:ext>
            </a:extLst>
          </p:cNvPr>
          <p:cNvSpPr>
            <a:spLocks noGrp="1"/>
          </p:cNvSpPr>
          <p:nvPr>
            <p:ph type="body" sz="half" idx="26" hasCustomPrompt="1"/>
          </p:nvPr>
        </p:nvSpPr>
        <p:spPr>
          <a:xfrm>
            <a:off x="4849736" y="222677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04 </a:t>
            </a:r>
          </a:p>
        </p:txBody>
      </p:sp>
      <p:sp>
        <p:nvSpPr>
          <p:cNvPr id="22" name="Teksto vietos rezervavimo ženklas 3">
            <a:extLst>
              <a:ext uri="{FF2B5EF4-FFF2-40B4-BE49-F238E27FC236}">
                <a16:creationId xmlns:a16="http://schemas.microsoft.com/office/drawing/2014/main" id="{F6CA1964-76CF-46F6-B135-83A27F8279B2}"/>
              </a:ext>
            </a:extLst>
          </p:cNvPr>
          <p:cNvSpPr>
            <a:spLocks noGrp="1"/>
          </p:cNvSpPr>
          <p:nvPr>
            <p:ph type="body" sz="half" idx="27" hasCustomPrompt="1"/>
          </p:nvPr>
        </p:nvSpPr>
        <p:spPr>
          <a:xfrm>
            <a:off x="4849736" y="3017983"/>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05 </a:t>
            </a:r>
          </a:p>
        </p:txBody>
      </p:sp>
    </p:spTree>
    <p:extLst>
      <p:ext uri="{BB962C8B-B14F-4D97-AF65-F5344CB8AC3E}">
        <p14:creationId xmlns:p14="http://schemas.microsoft.com/office/powerpoint/2010/main" val="13637019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s 1.4">
    <p:bg>
      <p:bgPr>
        <a:solidFill>
          <a:schemeClr val="bg1"/>
        </a:soli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881E6BC-6318-4CF2-9378-7FE5064B3064}"/>
              </a:ext>
            </a:extLst>
          </p:cNvPr>
          <p:cNvSpPr>
            <a:spLocks noGrp="1"/>
          </p:cNvSpPr>
          <p:nvPr>
            <p:ph type="ctrTitle" hasCustomPrompt="1"/>
          </p:nvPr>
        </p:nvSpPr>
        <p:spPr>
          <a:xfrm>
            <a:off x="382418" y="865167"/>
            <a:ext cx="5648846" cy="543621"/>
          </a:xfrm>
          <a:prstGeom prst="rect">
            <a:avLst/>
          </a:prstGeom>
        </p:spPr>
        <p:txBody>
          <a:bodyPr anchor="b"/>
          <a:lstStyle>
            <a:lvl1pPr algn="l">
              <a:defRPr sz="3600">
                <a:solidFill>
                  <a:srgbClr val="091A5A"/>
                </a:solidFill>
                <a:latin typeface="Public Sans SemiBold" pitchFamily="2" charset="-70"/>
              </a:defRPr>
            </a:lvl1pPr>
          </a:lstStyle>
          <a:p>
            <a:r>
              <a:rPr lang="lt-LT" dirty="0"/>
              <a:t>Turinys</a:t>
            </a:r>
          </a:p>
        </p:txBody>
      </p:sp>
      <p:cxnSp>
        <p:nvCxnSpPr>
          <p:cNvPr id="3" name="Tiesioji jungtis 2">
            <a:extLst>
              <a:ext uri="{FF2B5EF4-FFF2-40B4-BE49-F238E27FC236}">
                <a16:creationId xmlns:a16="http://schemas.microsoft.com/office/drawing/2014/main" id="{A1B8B557-7232-4B19-BF80-C110D1EB0461}"/>
              </a:ext>
            </a:extLst>
          </p:cNvPr>
          <p:cNvCxnSpPr>
            <a:cxnSpLocks/>
          </p:cNvCxnSpPr>
          <p:nvPr userDrawn="1"/>
        </p:nvCxnSpPr>
        <p:spPr>
          <a:xfrm>
            <a:off x="457700" y="751509"/>
            <a:ext cx="3891850" cy="0"/>
          </a:xfrm>
          <a:prstGeom prst="line">
            <a:avLst/>
          </a:prstGeom>
          <a:ln w="25400">
            <a:solidFill>
              <a:srgbClr val="091A5A"/>
            </a:solidFill>
          </a:ln>
        </p:spPr>
        <p:style>
          <a:lnRef idx="1">
            <a:schemeClr val="accent1"/>
          </a:lnRef>
          <a:fillRef idx="0">
            <a:schemeClr val="accent1"/>
          </a:fillRef>
          <a:effectRef idx="0">
            <a:schemeClr val="accent1"/>
          </a:effectRef>
          <a:fontRef idx="minor">
            <a:schemeClr val="tx1"/>
          </a:fontRef>
        </p:style>
      </p:cxnSp>
      <p:cxnSp>
        <p:nvCxnSpPr>
          <p:cNvPr id="4" name="Tiesioji jungtis 3">
            <a:extLst>
              <a:ext uri="{FF2B5EF4-FFF2-40B4-BE49-F238E27FC236}">
                <a16:creationId xmlns:a16="http://schemas.microsoft.com/office/drawing/2014/main" id="{A6130248-CBF0-48D8-A383-7B8B1B66D1B1}"/>
              </a:ext>
            </a:extLst>
          </p:cNvPr>
          <p:cNvCxnSpPr>
            <a:cxnSpLocks/>
          </p:cNvCxnSpPr>
          <p:nvPr userDrawn="1"/>
        </p:nvCxnSpPr>
        <p:spPr>
          <a:xfrm>
            <a:off x="457700" y="1454797"/>
            <a:ext cx="6315140" cy="0"/>
          </a:xfrm>
          <a:prstGeom prst="line">
            <a:avLst/>
          </a:prstGeom>
          <a:ln w="25400">
            <a:solidFill>
              <a:srgbClr val="091A5A"/>
            </a:solidFill>
          </a:ln>
        </p:spPr>
        <p:style>
          <a:lnRef idx="1">
            <a:schemeClr val="accent1"/>
          </a:lnRef>
          <a:fillRef idx="0">
            <a:schemeClr val="accent1"/>
          </a:fillRef>
          <a:effectRef idx="0">
            <a:schemeClr val="accent1"/>
          </a:effectRef>
          <a:fontRef idx="minor">
            <a:schemeClr val="tx1"/>
          </a:fontRef>
        </p:style>
      </p:cxnSp>
      <p:sp>
        <p:nvSpPr>
          <p:cNvPr id="5" name="Teksto vietos rezervavimo ženklas 3">
            <a:extLst>
              <a:ext uri="{FF2B5EF4-FFF2-40B4-BE49-F238E27FC236}">
                <a16:creationId xmlns:a16="http://schemas.microsoft.com/office/drawing/2014/main" id="{AC2E17EC-141C-49AF-8B38-9514E291EA5D}"/>
              </a:ext>
            </a:extLst>
          </p:cNvPr>
          <p:cNvSpPr>
            <a:spLocks noGrp="1"/>
          </p:cNvSpPr>
          <p:nvPr>
            <p:ph type="body" sz="half" idx="22" hasCustomPrompt="1"/>
          </p:nvPr>
        </p:nvSpPr>
        <p:spPr>
          <a:xfrm>
            <a:off x="5349409" y="3042637"/>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6" name="Teksto vietos rezervavimo ženklas 3">
            <a:extLst>
              <a:ext uri="{FF2B5EF4-FFF2-40B4-BE49-F238E27FC236}">
                <a16:creationId xmlns:a16="http://schemas.microsoft.com/office/drawing/2014/main" id="{E1798A98-8ED4-4C0C-9B26-C37FEFBB53A2}"/>
              </a:ext>
            </a:extLst>
          </p:cNvPr>
          <p:cNvSpPr>
            <a:spLocks noGrp="1"/>
          </p:cNvSpPr>
          <p:nvPr>
            <p:ph type="body" sz="half" idx="21" hasCustomPrompt="1"/>
          </p:nvPr>
        </p:nvSpPr>
        <p:spPr>
          <a:xfrm>
            <a:off x="5349409" y="2252695"/>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7" name="Teksto vietos rezervavimo ženklas 3">
            <a:extLst>
              <a:ext uri="{FF2B5EF4-FFF2-40B4-BE49-F238E27FC236}">
                <a16:creationId xmlns:a16="http://schemas.microsoft.com/office/drawing/2014/main" id="{1933F9DF-EB02-4D9E-BBF3-977B61255258}"/>
              </a:ext>
            </a:extLst>
          </p:cNvPr>
          <p:cNvSpPr>
            <a:spLocks noGrp="1"/>
          </p:cNvSpPr>
          <p:nvPr>
            <p:ph type="body" sz="half" idx="2" hasCustomPrompt="1"/>
          </p:nvPr>
        </p:nvSpPr>
        <p:spPr>
          <a:xfrm>
            <a:off x="892023" y="3824624"/>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8" name="Teksto vietos rezervavimo ženklas 3">
            <a:extLst>
              <a:ext uri="{FF2B5EF4-FFF2-40B4-BE49-F238E27FC236}">
                <a16:creationId xmlns:a16="http://schemas.microsoft.com/office/drawing/2014/main" id="{F5977D59-9944-4612-AFB8-E069F80E84C1}"/>
              </a:ext>
            </a:extLst>
          </p:cNvPr>
          <p:cNvSpPr>
            <a:spLocks noGrp="1"/>
          </p:cNvSpPr>
          <p:nvPr>
            <p:ph type="body" sz="half" idx="19" hasCustomPrompt="1"/>
          </p:nvPr>
        </p:nvSpPr>
        <p:spPr>
          <a:xfrm>
            <a:off x="892023" y="3042637"/>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9" name="Teksto vietos rezervavimo ženklas 3">
            <a:extLst>
              <a:ext uri="{FF2B5EF4-FFF2-40B4-BE49-F238E27FC236}">
                <a16:creationId xmlns:a16="http://schemas.microsoft.com/office/drawing/2014/main" id="{AE34FD18-DEA4-4A44-A9D8-6C5F81BF000D}"/>
              </a:ext>
            </a:extLst>
          </p:cNvPr>
          <p:cNvSpPr>
            <a:spLocks noGrp="1"/>
          </p:cNvSpPr>
          <p:nvPr>
            <p:ph type="body" sz="half" idx="20" hasCustomPrompt="1"/>
          </p:nvPr>
        </p:nvSpPr>
        <p:spPr>
          <a:xfrm>
            <a:off x="892023" y="2252695"/>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10" name="Teksto vietos rezervavimo ženklas 3">
            <a:extLst>
              <a:ext uri="{FF2B5EF4-FFF2-40B4-BE49-F238E27FC236}">
                <a16:creationId xmlns:a16="http://schemas.microsoft.com/office/drawing/2014/main" id="{49260DAC-F61E-42EF-A7F7-894E7D211628}"/>
              </a:ext>
            </a:extLst>
          </p:cNvPr>
          <p:cNvSpPr>
            <a:spLocks noGrp="1"/>
          </p:cNvSpPr>
          <p:nvPr>
            <p:ph type="body" sz="half" idx="23" hasCustomPrompt="1"/>
          </p:nvPr>
        </p:nvSpPr>
        <p:spPr>
          <a:xfrm>
            <a:off x="372565" y="222677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11" name="Teksto vietos rezervavimo ženklas 3">
            <a:extLst>
              <a:ext uri="{FF2B5EF4-FFF2-40B4-BE49-F238E27FC236}">
                <a16:creationId xmlns:a16="http://schemas.microsoft.com/office/drawing/2014/main" id="{7B0632AA-BF62-4C9A-8E37-84DEF183D70E}"/>
              </a:ext>
            </a:extLst>
          </p:cNvPr>
          <p:cNvSpPr>
            <a:spLocks noGrp="1"/>
          </p:cNvSpPr>
          <p:nvPr>
            <p:ph type="body" sz="half" idx="24" hasCustomPrompt="1"/>
          </p:nvPr>
        </p:nvSpPr>
        <p:spPr>
          <a:xfrm>
            <a:off x="372565" y="3017983"/>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12" name="Teksto vietos rezervavimo ženklas 3">
            <a:extLst>
              <a:ext uri="{FF2B5EF4-FFF2-40B4-BE49-F238E27FC236}">
                <a16:creationId xmlns:a16="http://schemas.microsoft.com/office/drawing/2014/main" id="{0B35B608-2CD0-4170-A58A-8A84D85E6268}"/>
              </a:ext>
            </a:extLst>
          </p:cNvPr>
          <p:cNvSpPr>
            <a:spLocks noGrp="1"/>
          </p:cNvSpPr>
          <p:nvPr>
            <p:ph type="body" sz="half" idx="25" hasCustomPrompt="1"/>
          </p:nvPr>
        </p:nvSpPr>
        <p:spPr>
          <a:xfrm>
            <a:off x="382418" y="3809186"/>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
        <p:nvSpPr>
          <p:cNvPr id="13" name="Teksto vietos rezervavimo ženklas 3">
            <a:extLst>
              <a:ext uri="{FF2B5EF4-FFF2-40B4-BE49-F238E27FC236}">
                <a16:creationId xmlns:a16="http://schemas.microsoft.com/office/drawing/2014/main" id="{43E770E7-FC66-4CAA-8177-0C64A396134D}"/>
              </a:ext>
            </a:extLst>
          </p:cNvPr>
          <p:cNvSpPr>
            <a:spLocks noGrp="1"/>
          </p:cNvSpPr>
          <p:nvPr>
            <p:ph type="body" sz="half" idx="26" hasCustomPrompt="1"/>
          </p:nvPr>
        </p:nvSpPr>
        <p:spPr>
          <a:xfrm>
            <a:off x="4849736" y="222677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04 </a:t>
            </a:r>
          </a:p>
        </p:txBody>
      </p:sp>
      <p:sp>
        <p:nvSpPr>
          <p:cNvPr id="14" name="Teksto vietos rezervavimo ženklas 3">
            <a:extLst>
              <a:ext uri="{FF2B5EF4-FFF2-40B4-BE49-F238E27FC236}">
                <a16:creationId xmlns:a16="http://schemas.microsoft.com/office/drawing/2014/main" id="{116C3857-C0E5-4B4F-9158-9B1CF0D7848B}"/>
              </a:ext>
            </a:extLst>
          </p:cNvPr>
          <p:cNvSpPr>
            <a:spLocks noGrp="1"/>
          </p:cNvSpPr>
          <p:nvPr>
            <p:ph type="body" sz="half" idx="27" hasCustomPrompt="1"/>
          </p:nvPr>
        </p:nvSpPr>
        <p:spPr>
          <a:xfrm>
            <a:off x="4849736" y="3017983"/>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05 </a:t>
            </a:r>
          </a:p>
        </p:txBody>
      </p:sp>
    </p:spTree>
    <p:extLst>
      <p:ext uri="{BB962C8B-B14F-4D97-AF65-F5344CB8AC3E}">
        <p14:creationId xmlns:p14="http://schemas.microsoft.com/office/powerpoint/2010/main" val="202668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intro 1.1">
    <p:bg>
      <p:bgPr>
        <a:solidFill>
          <a:srgbClr val="002060"/>
        </a:solidFill>
        <a:effectLst/>
      </p:bgPr>
    </p:bg>
    <p:spTree>
      <p:nvGrpSpPr>
        <p:cNvPr id="1" name=""/>
        <p:cNvGrpSpPr/>
        <p:nvPr/>
      </p:nvGrpSpPr>
      <p:grpSpPr>
        <a:xfrm>
          <a:off x="0" y="0"/>
          <a:ext cx="0" cy="0"/>
          <a:chOff x="0" y="0"/>
          <a:chExt cx="0" cy="0"/>
        </a:xfrm>
      </p:grpSpPr>
      <p:sp>
        <p:nvSpPr>
          <p:cNvPr id="3" name="Stačiakampis 2">
            <a:extLst>
              <a:ext uri="{FF2B5EF4-FFF2-40B4-BE49-F238E27FC236}">
                <a16:creationId xmlns:a16="http://schemas.microsoft.com/office/drawing/2014/main" id="{662A046A-A2F5-46EB-A9CE-DCB5298FF545}"/>
              </a:ext>
            </a:extLst>
          </p:cNvPr>
          <p:cNvSpPr/>
          <p:nvPr userDrawn="1"/>
        </p:nvSpPr>
        <p:spPr>
          <a:xfrm>
            <a:off x="0" y="0"/>
            <a:ext cx="12192000" cy="6858000"/>
          </a:xfrm>
          <a:prstGeom prst="rect">
            <a:avLst/>
          </a:prstGeom>
          <a:solidFill>
            <a:srgbClr val="091A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pic>
        <p:nvPicPr>
          <p:cNvPr id="2" name="Grafinis elementas 1">
            <a:extLst>
              <a:ext uri="{FF2B5EF4-FFF2-40B4-BE49-F238E27FC236}">
                <a16:creationId xmlns:a16="http://schemas.microsoft.com/office/drawing/2014/main" id="{85959D32-36D0-45CB-AA07-1A5AAF92DEDB}"/>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41913" t="8625" r="26112" b="16804"/>
          <a:stretch/>
        </p:blipFill>
        <p:spPr>
          <a:xfrm>
            <a:off x="6916835" y="0"/>
            <a:ext cx="5275165" cy="6858000"/>
          </a:xfrm>
          <a:prstGeom prst="rect">
            <a:avLst/>
          </a:prstGeom>
        </p:spPr>
      </p:pic>
      <p:cxnSp>
        <p:nvCxnSpPr>
          <p:cNvPr id="4" name="Tiesioji jungtis 3">
            <a:extLst>
              <a:ext uri="{FF2B5EF4-FFF2-40B4-BE49-F238E27FC236}">
                <a16:creationId xmlns:a16="http://schemas.microsoft.com/office/drawing/2014/main" id="{6812364F-943B-4173-A0EE-97C750379E97}"/>
              </a:ext>
            </a:extLst>
          </p:cNvPr>
          <p:cNvCxnSpPr/>
          <p:nvPr userDrawn="1"/>
        </p:nvCxnSpPr>
        <p:spPr>
          <a:xfrm>
            <a:off x="442306" y="441786"/>
            <a:ext cx="546398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ksto vietos rezervavimo ženklas 3">
            <a:extLst>
              <a:ext uri="{FF2B5EF4-FFF2-40B4-BE49-F238E27FC236}">
                <a16:creationId xmlns:a16="http://schemas.microsoft.com/office/drawing/2014/main" id="{4C395CD7-C800-4470-80E5-956637E2AC2B}"/>
              </a:ext>
            </a:extLst>
          </p:cNvPr>
          <p:cNvSpPr>
            <a:spLocks noGrp="1"/>
          </p:cNvSpPr>
          <p:nvPr>
            <p:ph type="body" sz="half" idx="2" hasCustomPrompt="1"/>
          </p:nvPr>
        </p:nvSpPr>
        <p:spPr>
          <a:xfrm>
            <a:off x="352143" y="538157"/>
            <a:ext cx="7174626" cy="2074013"/>
          </a:xfrm>
          <a:prstGeom prst="rect">
            <a:avLst/>
          </a:prstGeom>
        </p:spPr>
        <p:txBody>
          <a:bodyPr/>
          <a:lstStyle>
            <a:lvl1pPr marL="0" indent="0">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Paantraštė </a:t>
            </a:r>
          </a:p>
        </p:txBody>
      </p:sp>
    </p:spTree>
    <p:extLst>
      <p:ext uri="{BB962C8B-B14F-4D97-AF65-F5344CB8AC3E}">
        <p14:creationId xmlns:p14="http://schemas.microsoft.com/office/powerpoint/2010/main" val="959215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veikslėlis ir tekstas">
    <p:spTree>
      <p:nvGrpSpPr>
        <p:cNvPr id="1" name=""/>
        <p:cNvGrpSpPr/>
        <p:nvPr/>
      </p:nvGrpSpPr>
      <p:grpSpPr>
        <a:xfrm>
          <a:off x="0" y="0"/>
          <a:ext cx="0" cy="0"/>
          <a:chOff x="0" y="0"/>
          <a:chExt cx="0" cy="0"/>
        </a:xfrm>
      </p:grpSpPr>
      <p:sp>
        <p:nvSpPr>
          <p:cNvPr id="2" name="Title 1"/>
          <p:cNvSpPr>
            <a:spLocks noGrp="1"/>
          </p:cNvSpPr>
          <p:nvPr>
            <p:ph type="title"/>
          </p:nvPr>
        </p:nvSpPr>
        <p:spPr>
          <a:xfrm>
            <a:off x="4176591" y="1392063"/>
            <a:ext cx="6796209" cy="1216922"/>
          </a:xfrm>
        </p:spPr>
        <p:txBody>
          <a:bodyPr anchor="b"/>
          <a:lstStyle/>
          <a:p>
            <a:r>
              <a:rPr lang="en-US"/>
              <a:t>Click to edit Master title style</a:t>
            </a:r>
          </a:p>
        </p:txBody>
      </p:sp>
      <p:sp>
        <p:nvSpPr>
          <p:cNvPr id="10" name="Text Placeholder 9"/>
          <p:cNvSpPr>
            <a:spLocks noGrp="1"/>
          </p:cNvSpPr>
          <p:nvPr>
            <p:ph type="body" sz="quarter" idx="14"/>
          </p:nvPr>
        </p:nvSpPr>
        <p:spPr>
          <a:xfrm>
            <a:off x="4176568" y="2909455"/>
            <a:ext cx="6796088" cy="3178897"/>
          </a:xfrm>
        </p:spPr>
        <p:txBody>
          <a:bodyPr>
            <a:normAutofit/>
          </a:bodyPr>
          <a:lstStyle>
            <a:lvl1pPr>
              <a:defRPr sz="2000"/>
            </a:lvl1pPr>
          </a:lstStyle>
          <a:p>
            <a:pPr lvl="0"/>
            <a:r>
              <a:rPr lang="en-US"/>
              <a:t>Click to edit Master text styles</a:t>
            </a:r>
          </a:p>
        </p:txBody>
      </p:sp>
      <p:sp>
        <p:nvSpPr>
          <p:cNvPr id="8" name="Picture Placeholder 7"/>
          <p:cNvSpPr>
            <a:spLocks noGrp="1"/>
          </p:cNvSpPr>
          <p:nvPr>
            <p:ph type="pic" sz="quarter" idx="13"/>
          </p:nvPr>
        </p:nvSpPr>
        <p:spPr>
          <a:xfrm>
            <a:off x="0" y="7938"/>
            <a:ext cx="3035300" cy="6842125"/>
          </a:xfrm>
        </p:spPr>
        <p:txBody>
          <a:bodyPr/>
          <a:lstStyle/>
          <a:p>
            <a:endParaRPr lang="en-US"/>
          </a:p>
        </p:txBody>
      </p:sp>
    </p:spTree>
    <p:extLst>
      <p:ext uri="{BB962C8B-B14F-4D97-AF65-F5344CB8AC3E}">
        <p14:creationId xmlns:p14="http://schemas.microsoft.com/office/powerpoint/2010/main" val="9265154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ection intro 1.2">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9D452F2C-17EB-4E12-B8B5-530B513435D9}"/>
              </a:ext>
            </a:extLst>
          </p:cNvPr>
          <p:cNvSpPr/>
          <p:nvPr userDrawn="1"/>
        </p:nvSpPr>
        <p:spPr>
          <a:xfrm>
            <a:off x="0" y="0"/>
            <a:ext cx="12192000" cy="6858000"/>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cxnSp>
        <p:nvCxnSpPr>
          <p:cNvPr id="3" name="Tiesioji jungtis 2">
            <a:extLst>
              <a:ext uri="{FF2B5EF4-FFF2-40B4-BE49-F238E27FC236}">
                <a16:creationId xmlns:a16="http://schemas.microsoft.com/office/drawing/2014/main" id="{08E34EC5-7C9F-4699-9E11-B3A51BF2B506}"/>
              </a:ext>
            </a:extLst>
          </p:cNvPr>
          <p:cNvCxnSpPr/>
          <p:nvPr userDrawn="1"/>
        </p:nvCxnSpPr>
        <p:spPr>
          <a:xfrm>
            <a:off x="442306" y="441786"/>
            <a:ext cx="5463983" cy="0"/>
          </a:xfrm>
          <a:prstGeom prst="line">
            <a:avLst/>
          </a:prstGeom>
          <a:ln w="25400">
            <a:solidFill>
              <a:srgbClr val="091A5A"/>
            </a:solidFill>
          </a:ln>
        </p:spPr>
        <p:style>
          <a:lnRef idx="1">
            <a:schemeClr val="accent1"/>
          </a:lnRef>
          <a:fillRef idx="0">
            <a:schemeClr val="accent1"/>
          </a:fillRef>
          <a:effectRef idx="0">
            <a:schemeClr val="accent1"/>
          </a:effectRef>
          <a:fontRef idx="minor">
            <a:schemeClr val="tx1"/>
          </a:fontRef>
        </p:style>
      </p:cxnSp>
      <p:pic>
        <p:nvPicPr>
          <p:cNvPr id="4" name="Grafinis elementas 3">
            <a:extLst>
              <a:ext uri="{FF2B5EF4-FFF2-40B4-BE49-F238E27FC236}">
                <a16:creationId xmlns:a16="http://schemas.microsoft.com/office/drawing/2014/main" id="{7857F9C0-48E4-4EA3-94A1-39D41C9639C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42193" t="8626" r="26111" b="16803"/>
          <a:stretch/>
        </p:blipFill>
        <p:spPr>
          <a:xfrm>
            <a:off x="6963009" y="0"/>
            <a:ext cx="5228992" cy="6857999"/>
          </a:xfrm>
          <a:prstGeom prst="rect">
            <a:avLst/>
          </a:prstGeom>
        </p:spPr>
      </p:pic>
      <p:sp>
        <p:nvSpPr>
          <p:cNvPr id="5" name="Teksto vietos rezervavimo ženklas 3">
            <a:extLst>
              <a:ext uri="{FF2B5EF4-FFF2-40B4-BE49-F238E27FC236}">
                <a16:creationId xmlns:a16="http://schemas.microsoft.com/office/drawing/2014/main" id="{B2360FC0-8CD6-4196-840D-406E4324251E}"/>
              </a:ext>
            </a:extLst>
          </p:cNvPr>
          <p:cNvSpPr>
            <a:spLocks noGrp="1"/>
          </p:cNvSpPr>
          <p:nvPr>
            <p:ph type="body" sz="half" idx="2" hasCustomPrompt="1"/>
          </p:nvPr>
        </p:nvSpPr>
        <p:spPr>
          <a:xfrm>
            <a:off x="352143" y="538157"/>
            <a:ext cx="7174626" cy="2074013"/>
          </a:xfrm>
          <a:prstGeom prst="rect">
            <a:avLst/>
          </a:prstGeom>
        </p:spPr>
        <p:txBody>
          <a:bodyPr/>
          <a:lstStyle>
            <a:lvl1pPr marL="0" indent="0">
              <a:buNone/>
              <a:defRPr sz="36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Paantraštė </a:t>
            </a:r>
          </a:p>
        </p:txBody>
      </p:sp>
    </p:spTree>
    <p:extLst>
      <p:ext uri="{BB962C8B-B14F-4D97-AF65-F5344CB8AC3E}">
        <p14:creationId xmlns:p14="http://schemas.microsoft.com/office/powerpoint/2010/main" val="3592644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intro 1.3">
    <p:bg>
      <p:bgPr>
        <a:solidFill>
          <a:srgbClr val="002060"/>
        </a:solidFill>
        <a:effectLst/>
      </p:bgPr>
    </p:bg>
    <p:spTree>
      <p:nvGrpSpPr>
        <p:cNvPr id="1" name=""/>
        <p:cNvGrpSpPr/>
        <p:nvPr/>
      </p:nvGrpSpPr>
      <p:grpSpPr>
        <a:xfrm>
          <a:off x="0" y="0"/>
          <a:ext cx="0" cy="0"/>
          <a:chOff x="0" y="0"/>
          <a:chExt cx="0" cy="0"/>
        </a:xfrm>
      </p:grpSpPr>
      <p:sp>
        <p:nvSpPr>
          <p:cNvPr id="3" name="Stačiakampis 2">
            <a:extLst>
              <a:ext uri="{FF2B5EF4-FFF2-40B4-BE49-F238E27FC236}">
                <a16:creationId xmlns:a16="http://schemas.microsoft.com/office/drawing/2014/main" id="{662A046A-A2F5-46EB-A9CE-DCB5298FF545}"/>
              </a:ext>
            </a:extLst>
          </p:cNvPr>
          <p:cNvSpPr/>
          <p:nvPr userDrawn="1"/>
        </p:nvSpPr>
        <p:spPr>
          <a:xfrm>
            <a:off x="0" y="0"/>
            <a:ext cx="12192000" cy="6858000"/>
          </a:xfrm>
          <a:prstGeom prst="rect">
            <a:avLst/>
          </a:prstGeom>
          <a:solidFill>
            <a:srgbClr val="0D05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dirty="0"/>
          </a:p>
        </p:txBody>
      </p:sp>
      <p:pic>
        <p:nvPicPr>
          <p:cNvPr id="2" name="Grafinis elementas 1">
            <a:extLst>
              <a:ext uri="{FF2B5EF4-FFF2-40B4-BE49-F238E27FC236}">
                <a16:creationId xmlns:a16="http://schemas.microsoft.com/office/drawing/2014/main" id="{85959D32-36D0-45CB-AA07-1A5AAF92DEDB}"/>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41185" t="8625" r="26113" b="16804"/>
          <a:stretch/>
        </p:blipFill>
        <p:spPr>
          <a:xfrm>
            <a:off x="6796783" y="-1"/>
            <a:ext cx="5395217" cy="6858001"/>
          </a:xfrm>
          <a:prstGeom prst="rect">
            <a:avLst/>
          </a:prstGeom>
        </p:spPr>
      </p:pic>
      <p:cxnSp>
        <p:nvCxnSpPr>
          <p:cNvPr id="4" name="Tiesioji jungtis 3">
            <a:extLst>
              <a:ext uri="{FF2B5EF4-FFF2-40B4-BE49-F238E27FC236}">
                <a16:creationId xmlns:a16="http://schemas.microsoft.com/office/drawing/2014/main" id="{6812364F-943B-4173-A0EE-97C750379E97}"/>
              </a:ext>
            </a:extLst>
          </p:cNvPr>
          <p:cNvCxnSpPr/>
          <p:nvPr userDrawn="1"/>
        </p:nvCxnSpPr>
        <p:spPr>
          <a:xfrm>
            <a:off x="442306" y="441786"/>
            <a:ext cx="546398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ksto vietos rezervavimo ženklas 3">
            <a:extLst>
              <a:ext uri="{FF2B5EF4-FFF2-40B4-BE49-F238E27FC236}">
                <a16:creationId xmlns:a16="http://schemas.microsoft.com/office/drawing/2014/main" id="{DDF78969-E909-435A-AE6E-1EAAD3FA7C94}"/>
              </a:ext>
            </a:extLst>
          </p:cNvPr>
          <p:cNvSpPr>
            <a:spLocks noGrp="1"/>
          </p:cNvSpPr>
          <p:nvPr>
            <p:ph type="body" sz="half" idx="2" hasCustomPrompt="1"/>
          </p:nvPr>
        </p:nvSpPr>
        <p:spPr>
          <a:xfrm>
            <a:off x="352143" y="538157"/>
            <a:ext cx="7174626" cy="2074013"/>
          </a:xfrm>
          <a:prstGeom prst="rect">
            <a:avLst/>
          </a:prstGeom>
        </p:spPr>
        <p:txBody>
          <a:bodyPr/>
          <a:lstStyle>
            <a:lvl1pPr marL="0" indent="0">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Paantraštė </a:t>
            </a:r>
          </a:p>
        </p:txBody>
      </p:sp>
    </p:spTree>
    <p:extLst>
      <p:ext uri="{BB962C8B-B14F-4D97-AF65-F5344CB8AC3E}">
        <p14:creationId xmlns:p14="http://schemas.microsoft.com/office/powerpoint/2010/main" val="4184162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bjectives 1.1">
    <p:bg>
      <p:bgPr>
        <a:solidFill>
          <a:srgbClr val="091A5A"/>
        </a:solidFill>
        <a:effectLst/>
      </p:bgPr>
    </p:bg>
    <p:spTree>
      <p:nvGrpSpPr>
        <p:cNvPr id="1" name=""/>
        <p:cNvGrpSpPr/>
        <p:nvPr/>
      </p:nvGrpSpPr>
      <p:grpSpPr>
        <a:xfrm>
          <a:off x="0" y="0"/>
          <a:ext cx="0" cy="0"/>
          <a:chOff x="0" y="0"/>
          <a:chExt cx="0" cy="0"/>
        </a:xfrm>
      </p:grpSpPr>
      <p:sp>
        <p:nvSpPr>
          <p:cNvPr id="3" name="Teksto vietos rezervavimo ženklas 3">
            <a:extLst>
              <a:ext uri="{FF2B5EF4-FFF2-40B4-BE49-F238E27FC236}">
                <a16:creationId xmlns:a16="http://schemas.microsoft.com/office/drawing/2014/main" id="{8616CB16-9E87-4E8D-9E2A-4E8D132DB861}"/>
              </a:ext>
            </a:extLst>
          </p:cNvPr>
          <p:cNvSpPr>
            <a:spLocks noGrp="1"/>
          </p:cNvSpPr>
          <p:nvPr>
            <p:ph type="body" sz="half" idx="2" hasCustomPrompt="1"/>
          </p:nvPr>
        </p:nvSpPr>
        <p:spPr>
          <a:xfrm>
            <a:off x="2508687" y="1400173"/>
            <a:ext cx="7174626" cy="615458"/>
          </a:xfrm>
          <a:prstGeom prst="rect">
            <a:avLst/>
          </a:prstGeom>
        </p:spPr>
        <p:txBody>
          <a:bodyPr/>
          <a:lstStyle>
            <a:lvl1pPr marL="0" indent="0" algn="ctr">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Procesai </a:t>
            </a:r>
          </a:p>
        </p:txBody>
      </p:sp>
      <p:sp>
        <p:nvSpPr>
          <p:cNvPr id="13" name="Teksto vietos rezervavimo ženklas 3">
            <a:extLst>
              <a:ext uri="{FF2B5EF4-FFF2-40B4-BE49-F238E27FC236}">
                <a16:creationId xmlns:a16="http://schemas.microsoft.com/office/drawing/2014/main" id="{3109F6C3-2CED-44F2-B762-C1CB5E06FAD8}"/>
              </a:ext>
            </a:extLst>
          </p:cNvPr>
          <p:cNvSpPr>
            <a:spLocks noGrp="1"/>
          </p:cNvSpPr>
          <p:nvPr>
            <p:ph type="body" sz="half" idx="14" hasCustomPrompt="1"/>
          </p:nvPr>
        </p:nvSpPr>
        <p:spPr>
          <a:xfrm>
            <a:off x="404522" y="2961113"/>
            <a:ext cx="3388288" cy="168089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consectetuer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adipiscing</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elit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sed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diam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nonummy</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nibh</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euismod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tincidunt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ut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laoreet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dolore</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magna</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aliquam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erat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volutpat</a:t>
            </a:r>
            <a:r>
              <a:rPr lang="lt-LT" sz="1600" dirty="0">
                <a:solidFill>
                  <a:schemeClr val="bg1"/>
                </a:solidFill>
                <a:latin typeface="Public Sans Medium" pitchFamily="2" charset="-70"/>
              </a:rPr>
              <a:t>. </a:t>
            </a:r>
            <a:endParaRPr lang="lt-LT" sz="1600" dirty="0">
              <a:solidFill>
                <a:schemeClr val="bg1"/>
              </a:solidFill>
            </a:endParaRPr>
          </a:p>
        </p:txBody>
      </p:sp>
      <p:sp>
        <p:nvSpPr>
          <p:cNvPr id="14" name="Teksto vietos rezervavimo ženklas 3">
            <a:extLst>
              <a:ext uri="{FF2B5EF4-FFF2-40B4-BE49-F238E27FC236}">
                <a16:creationId xmlns:a16="http://schemas.microsoft.com/office/drawing/2014/main" id="{86FBE596-3CBE-4FE6-843F-060FE14834E4}"/>
              </a:ext>
            </a:extLst>
          </p:cNvPr>
          <p:cNvSpPr>
            <a:spLocks noGrp="1"/>
          </p:cNvSpPr>
          <p:nvPr>
            <p:ph type="body" sz="half" idx="15" hasCustomPrompt="1"/>
          </p:nvPr>
        </p:nvSpPr>
        <p:spPr>
          <a:xfrm>
            <a:off x="4411060" y="2961113"/>
            <a:ext cx="3388288" cy="168089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consectetuer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adipiscing</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elit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sed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diam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nonummy</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nibh</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euismod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tincidunt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ut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laoreet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dolore</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magna</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aliquam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erat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volutpat</a:t>
            </a:r>
            <a:r>
              <a:rPr lang="lt-LT" sz="1600" dirty="0">
                <a:solidFill>
                  <a:schemeClr val="bg1"/>
                </a:solidFill>
                <a:latin typeface="Public Sans Medium" pitchFamily="2" charset="-70"/>
              </a:rPr>
              <a:t>. </a:t>
            </a:r>
            <a:endParaRPr lang="lt-LT" sz="1600" dirty="0">
              <a:solidFill>
                <a:schemeClr val="bg1"/>
              </a:solidFill>
            </a:endParaRPr>
          </a:p>
        </p:txBody>
      </p:sp>
      <p:sp>
        <p:nvSpPr>
          <p:cNvPr id="15" name="Teksto vietos rezervavimo ženklas 3">
            <a:extLst>
              <a:ext uri="{FF2B5EF4-FFF2-40B4-BE49-F238E27FC236}">
                <a16:creationId xmlns:a16="http://schemas.microsoft.com/office/drawing/2014/main" id="{FDCC380A-061D-4FDE-B6A6-70E921E4D769}"/>
              </a:ext>
            </a:extLst>
          </p:cNvPr>
          <p:cNvSpPr>
            <a:spLocks noGrp="1"/>
          </p:cNvSpPr>
          <p:nvPr>
            <p:ph type="body" sz="half" idx="16" hasCustomPrompt="1"/>
          </p:nvPr>
        </p:nvSpPr>
        <p:spPr>
          <a:xfrm>
            <a:off x="8498454" y="2961113"/>
            <a:ext cx="3388288" cy="168089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consectetuer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adipiscing</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elit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sed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diam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nonummy</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nibh</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euismod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tincidunt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ut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laoreet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dolore</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magna</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aliquam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erat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volutpat</a:t>
            </a:r>
            <a:r>
              <a:rPr lang="lt-LT" sz="1600" dirty="0">
                <a:solidFill>
                  <a:schemeClr val="bg1"/>
                </a:solidFill>
                <a:latin typeface="Public Sans Medium" pitchFamily="2" charset="-70"/>
              </a:rPr>
              <a:t>. </a:t>
            </a:r>
            <a:endParaRPr lang="lt-LT" sz="1600" dirty="0">
              <a:solidFill>
                <a:schemeClr val="bg1"/>
              </a:solidFill>
            </a:endParaRPr>
          </a:p>
        </p:txBody>
      </p:sp>
      <p:sp>
        <p:nvSpPr>
          <p:cNvPr id="16" name="Teksto vietos rezervavimo ženklas 3">
            <a:extLst>
              <a:ext uri="{FF2B5EF4-FFF2-40B4-BE49-F238E27FC236}">
                <a16:creationId xmlns:a16="http://schemas.microsoft.com/office/drawing/2014/main" id="{E53FF034-9F7E-466A-91B1-03D5E3E6ABEC}"/>
              </a:ext>
            </a:extLst>
          </p:cNvPr>
          <p:cNvSpPr>
            <a:spLocks noGrp="1"/>
          </p:cNvSpPr>
          <p:nvPr>
            <p:ph type="body" sz="half" idx="17" hasCustomPrompt="1"/>
          </p:nvPr>
        </p:nvSpPr>
        <p:spPr>
          <a:xfrm>
            <a:off x="1667667"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17" name="Teksto vietos rezervavimo ženklas 3">
            <a:extLst>
              <a:ext uri="{FF2B5EF4-FFF2-40B4-BE49-F238E27FC236}">
                <a16:creationId xmlns:a16="http://schemas.microsoft.com/office/drawing/2014/main" id="{14469F85-FA0C-411B-AEBF-E59AE834CCC8}"/>
              </a:ext>
            </a:extLst>
          </p:cNvPr>
          <p:cNvSpPr>
            <a:spLocks noGrp="1"/>
          </p:cNvSpPr>
          <p:nvPr>
            <p:ph type="body" sz="half" idx="18" hasCustomPrompt="1"/>
          </p:nvPr>
        </p:nvSpPr>
        <p:spPr>
          <a:xfrm>
            <a:off x="5665000"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18" name="Teksto vietos rezervavimo ženklas 3">
            <a:extLst>
              <a:ext uri="{FF2B5EF4-FFF2-40B4-BE49-F238E27FC236}">
                <a16:creationId xmlns:a16="http://schemas.microsoft.com/office/drawing/2014/main" id="{E878E9B7-E041-4585-8DCE-901A57AC5BC3}"/>
              </a:ext>
            </a:extLst>
          </p:cNvPr>
          <p:cNvSpPr>
            <a:spLocks noGrp="1"/>
          </p:cNvSpPr>
          <p:nvPr>
            <p:ph type="body" sz="half" idx="19" hasCustomPrompt="1"/>
          </p:nvPr>
        </p:nvSpPr>
        <p:spPr>
          <a:xfrm>
            <a:off x="9761598"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Tree>
    <p:extLst>
      <p:ext uri="{BB962C8B-B14F-4D97-AF65-F5344CB8AC3E}">
        <p14:creationId xmlns:p14="http://schemas.microsoft.com/office/powerpoint/2010/main" val="10021192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bjectives 1.2">
    <p:bg>
      <p:bgPr>
        <a:solidFill>
          <a:srgbClr val="E5EBF8"/>
        </a:solid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655CDB59-EFFA-47F5-B857-34A61769A662}"/>
              </a:ext>
            </a:extLst>
          </p:cNvPr>
          <p:cNvSpPr>
            <a:spLocks noGrp="1"/>
          </p:cNvSpPr>
          <p:nvPr>
            <p:ph type="body" sz="half" idx="2" hasCustomPrompt="1"/>
          </p:nvPr>
        </p:nvSpPr>
        <p:spPr>
          <a:xfrm>
            <a:off x="2508687" y="1400173"/>
            <a:ext cx="7174626" cy="615458"/>
          </a:xfrm>
          <a:prstGeom prst="rect">
            <a:avLst/>
          </a:prstGeom>
        </p:spPr>
        <p:txBody>
          <a:bodyPr/>
          <a:lstStyle>
            <a:lvl1pPr marL="0" indent="0" algn="ctr">
              <a:buNone/>
              <a:defRPr sz="36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Procesai </a:t>
            </a:r>
          </a:p>
        </p:txBody>
      </p:sp>
      <p:sp>
        <p:nvSpPr>
          <p:cNvPr id="3" name="Teksto vietos rezervavimo ženklas 3">
            <a:extLst>
              <a:ext uri="{FF2B5EF4-FFF2-40B4-BE49-F238E27FC236}">
                <a16:creationId xmlns:a16="http://schemas.microsoft.com/office/drawing/2014/main" id="{ABC3F90B-880E-4277-9930-305AFBC38F9E}"/>
              </a:ext>
            </a:extLst>
          </p:cNvPr>
          <p:cNvSpPr>
            <a:spLocks noGrp="1"/>
          </p:cNvSpPr>
          <p:nvPr>
            <p:ph type="body" sz="half" idx="14" hasCustomPrompt="1"/>
          </p:nvPr>
        </p:nvSpPr>
        <p:spPr>
          <a:xfrm>
            <a:off x="404522" y="2961113"/>
            <a:ext cx="3388288" cy="168089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rgbClr val="091A5A"/>
                </a:solidFill>
                <a:latin typeface="Public Sans Medium" pitchFamily="2" charset="-70"/>
              </a:rPr>
              <a:t>Lorem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ipsum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dolor</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sit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amet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consectetuer</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adipiscing</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elit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sed</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diam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nonummy</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nibh</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euismod</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tincidunt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ut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laoreet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dolore</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magna</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aliquam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erat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volutpat</a:t>
            </a:r>
            <a:r>
              <a:rPr lang="lt-LT" sz="1600" dirty="0">
                <a:solidFill>
                  <a:srgbClr val="091A5A"/>
                </a:solidFill>
                <a:latin typeface="Public Sans Medium" pitchFamily="2" charset="-70"/>
              </a:rPr>
              <a:t>. </a:t>
            </a:r>
            <a:endParaRPr lang="lt-LT" sz="1600" dirty="0">
              <a:solidFill>
                <a:srgbClr val="091A5A"/>
              </a:solidFill>
            </a:endParaRPr>
          </a:p>
        </p:txBody>
      </p:sp>
      <p:sp>
        <p:nvSpPr>
          <p:cNvPr id="4" name="Teksto vietos rezervavimo ženklas 3">
            <a:extLst>
              <a:ext uri="{FF2B5EF4-FFF2-40B4-BE49-F238E27FC236}">
                <a16:creationId xmlns:a16="http://schemas.microsoft.com/office/drawing/2014/main" id="{C485FCB7-9B2F-4B15-8DE4-BD8076840AB2}"/>
              </a:ext>
            </a:extLst>
          </p:cNvPr>
          <p:cNvSpPr>
            <a:spLocks noGrp="1"/>
          </p:cNvSpPr>
          <p:nvPr>
            <p:ph type="body" sz="half" idx="15" hasCustomPrompt="1"/>
          </p:nvPr>
        </p:nvSpPr>
        <p:spPr>
          <a:xfrm>
            <a:off x="4411060" y="2961113"/>
            <a:ext cx="3388288" cy="168089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rgbClr val="091A5A"/>
                </a:solidFill>
                <a:latin typeface="Public Sans Medium" pitchFamily="2" charset="-70"/>
              </a:rPr>
              <a:t>Lorem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ipsum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dolor</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sit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amet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consectetuer</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adipiscing</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elit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sed</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diam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nonummy</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nibh</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euismod</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tincidunt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ut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laoreet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dolore</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magna</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aliquam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erat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volutpat</a:t>
            </a:r>
            <a:r>
              <a:rPr lang="lt-LT" sz="1600" dirty="0">
                <a:solidFill>
                  <a:srgbClr val="091A5A"/>
                </a:solidFill>
                <a:latin typeface="Public Sans Medium" pitchFamily="2" charset="-70"/>
              </a:rPr>
              <a:t>. </a:t>
            </a:r>
            <a:endParaRPr lang="lt-LT" sz="1600" dirty="0">
              <a:solidFill>
                <a:srgbClr val="091A5A"/>
              </a:solidFill>
            </a:endParaRPr>
          </a:p>
        </p:txBody>
      </p:sp>
      <p:sp>
        <p:nvSpPr>
          <p:cNvPr id="5" name="Teksto vietos rezervavimo ženklas 3">
            <a:extLst>
              <a:ext uri="{FF2B5EF4-FFF2-40B4-BE49-F238E27FC236}">
                <a16:creationId xmlns:a16="http://schemas.microsoft.com/office/drawing/2014/main" id="{E43DEB1A-EFE2-4168-8101-46DE244EBF75}"/>
              </a:ext>
            </a:extLst>
          </p:cNvPr>
          <p:cNvSpPr>
            <a:spLocks noGrp="1"/>
          </p:cNvSpPr>
          <p:nvPr>
            <p:ph type="body" sz="half" idx="16" hasCustomPrompt="1"/>
          </p:nvPr>
        </p:nvSpPr>
        <p:spPr>
          <a:xfrm>
            <a:off x="8498454" y="2961113"/>
            <a:ext cx="3388288" cy="168089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rgbClr val="091A5A"/>
                </a:solidFill>
                <a:latin typeface="Public Sans Medium" pitchFamily="2" charset="-70"/>
              </a:rPr>
              <a:t>Lorem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ipsum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dolor</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sit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amet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consectetuer</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adipiscing</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elit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sed</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diam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nonummy</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nibh</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euismod</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tincidunt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ut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laoreet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dolore</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magna</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aliquam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erat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volutpat</a:t>
            </a:r>
            <a:r>
              <a:rPr lang="lt-LT" sz="1600" dirty="0">
                <a:solidFill>
                  <a:srgbClr val="091A5A"/>
                </a:solidFill>
                <a:latin typeface="Public Sans Medium" pitchFamily="2" charset="-70"/>
              </a:rPr>
              <a:t>. </a:t>
            </a:r>
            <a:endParaRPr lang="lt-LT" sz="1600" dirty="0">
              <a:solidFill>
                <a:srgbClr val="091A5A"/>
              </a:solidFill>
            </a:endParaRPr>
          </a:p>
        </p:txBody>
      </p:sp>
      <p:sp>
        <p:nvSpPr>
          <p:cNvPr id="7" name="Teksto vietos rezervavimo ženklas 3">
            <a:extLst>
              <a:ext uri="{FF2B5EF4-FFF2-40B4-BE49-F238E27FC236}">
                <a16:creationId xmlns:a16="http://schemas.microsoft.com/office/drawing/2014/main" id="{88C7BDC2-8325-4E1F-9E7F-137658DF72D9}"/>
              </a:ext>
            </a:extLst>
          </p:cNvPr>
          <p:cNvSpPr>
            <a:spLocks noGrp="1"/>
          </p:cNvSpPr>
          <p:nvPr>
            <p:ph type="body" sz="half" idx="17" hasCustomPrompt="1"/>
          </p:nvPr>
        </p:nvSpPr>
        <p:spPr>
          <a:xfrm>
            <a:off x="1667667"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8" name="Teksto vietos rezervavimo ženklas 3">
            <a:extLst>
              <a:ext uri="{FF2B5EF4-FFF2-40B4-BE49-F238E27FC236}">
                <a16:creationId xmlns:a16="http://schemas.microsoft.com/office/drawing/2014/main" id="{F82E201C-3B60-4437-9883-B4D77F3BBAE7}"/>
              </a:ext>
            </a:extLst>
          </p:cNvPr>
          <p:cNvSpPr>
            <a:spLocks noGrp="1"/>
          </p:cNvSpPr>
          <p:nvPr>
            <p:ph type="body" sz="half" idx="18" hasCustomPrompt="1"/>
          </p:nvPr>
        </p:nvSpPr>
        <p:spPr>
          <a:xfrm>
            <a:off x="5665000"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9" name="Teksto vietos rezervavimo ženklas 3">
            <a:extLst>
              <a:ext uri="{FF2B5EF4-FFF2-40B4-BE49-F238E27FC236}">
                <a16:creationId xmlns:a16="http://schemas.microsoft.com/office/drawing/2014/main" id="{16E22515-CD7A-476B-B8BF-70E390BC5536}"/>
              </a:ext>
            </a:extLst>
          </p:cNvPr>
          <p:cNvSpPr>
            <a:spLocks noGrp="1"/>
          </p:cNvSpPr>
          <p:nvPr>
            <p:ph type="body" sz="half" idx="19" hasCustomPrompt="1"/>
          </p:nvPr>
        </p:nvSpPr>
        <p:spPr>
          <a:xfrm>
            <a:off x="9761598"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Tree>
    <p:extLst>
      <p:ext uri="{BB962C8B-B14F-4D97-AF65-F5344CB8AC3E}">
        <p14:creationId xmlns:p14="http://schemas.microsoft.com/office/powerpoint/2010/main" val="1619984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bjectives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C0934BAA-4344-4572-934B-291CAE912C58}"/>
              </a:ext>
            </a:extLst>
          </p:cNvPr>
          <p:cNvSpPr>
            <a:spLocks noGrp="1"/>
          </p:cNvSpPr>
          <p:nvPr>
            <p:ph type="body" sz="half" idx="2" hasCustomPrompt="1"/>
          </p:nvPr>
        </p:nvSpPr>
        <p:spPr>
          <a:xfrm>
            <a:off x="2508687" y="1400173"/>
            <a:ext cx="7174626" cy="615458"/>
          </a:xfrm>
          <a:prstGeom prst="rect">
            <a:avLst/>
          </a:prstGeom>
        </p:spPr>
        <p:txBody>
          <a:bodyPr/>
          <a:lstStyle>
            <a:lvl1pPr marL="0" indent="0" algn="ctr">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Procesai </a:t>
            </a:r>
          </a:p>
        </p:txBody>
      </p:sp>
      <p:sp>
        <p:nvSpPr>
          <p:cNvPr id="3" name="Teksto vietos rezervavimo ženklas 3">
            <a:extLst>
              <a:ext uri="{FF2B5EF4-FFF2-40B4-BE49-F238E27FC236}">
                <a16:creationId xmlns:a16="http://schemas.microsoft.com/office/drawing/2014/main" id="{18D233AC-C865-46CA-BA17-0AEEBECCF9D0}"/>
              </a:ext>
            </a:extLst>
          </p:cNvPr>
          <p:cNvSpPr>
            <a:spLocks noGrp="1"/>
          </p:cNvSpPr>
          <p:nvPr>
            <p:ph type="body" sz="half" idx="14" hasCustomPrompt="1"/>
          </p:nvPr>
        </p:nvSpPr>
        <p:spPr>
          <a:xfrm>
            <a:off x="404522" y="2961113"/>
            <a:ext cx="3388288" cy="168089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consectetuer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adipiscing</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elit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sed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diam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nonummy</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nibh</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euismod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tincidunt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ut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laoreet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dolore</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magna</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aliquam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erat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volutpat</a:t>
            </a:r>
            <a:r>
              <a:rPr lang="lt-LT" sz="1600" dirty="0">
                <a:solidFill>
                  <a:schemeClr val="bg1"/>
                </a:solidFill>
                <a:latin typeface="Public Sans Medium" pitchFamily="2" charset="-70"/>
              </a:rPr>
              <a:t>. </a:t>
            </a:r>
            <a:endParaRPr lang="lt-LT" sz="1600" dirty="0">
              <a:solidFill>
                <a:schemeClr val="bg1"/>
              </a:solidFill>
            </a:endParaRPr>
          </a:p>
        </p:txBody>
      </p:sp>
      <p:sp>
        <p:nvSpPr>
          <p:cNvPr id="4" name="Teksto vietos rezervavimo ženklas 3">
            <a:extLst>
              <a:ext uri="{FF2B5EF4-FFF2-40B4-BE49-F238E27FC236}">
                <a16:creationId xmlns:a16="http://schemas.microsoft.com/office/drawing/2014/main" id="{F585BB20-74E1-4816-A139-C2AC4C8DD86B}"/>
              </a:ext>
            </a:extLst>
          </p:cNvPr>
          <p:cNvSpPr>
            <a:spLocks noGrp="1"/>
          </p:cNvSpPr>
          <p:nvPr>
            <p:ph type="body" sz="half" idx="15" hasCustomPrompt="1"/>
          </p:nvPr>
        </p:nvSpPr>
        <p:spPr>
          <a:xfrm>
            <a:off x="4411060" y="2961113"/>
            <a:ext cx="3388288" cy="168089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consectetuer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adipiscing</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elit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sed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diam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nonummy</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nibh</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euismod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tincidunt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ut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laoreet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dolore</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magna</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aliquam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erat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volutpat</a:t>
            </a:r>
            <a:r>
              <a:rPr lang="lt-LT" sz="1600" dirty="0">
                <a:solidFill>
                  <a:schemeClr val="bg1"/>
                </a:solidFill>
                <a:latin typeface="Public Sans Medium" pitchFamily="2" charset="-70"/>
              </a:rPr>
              <a:t>. </a:t>
            </a:r>
            <a:endParaRPr lang="lt-LT" sz="1600" dirty="0">
              <a:solidFill>
                <a:schemeClr val="bg1"/>
              </a:solidFill>
            </a:endParaRPr>
          </a:p>
        </p:txBody>
      </p:sp>
      <p:sp>
        <p:nvSpPr>
          <p:cNvPr id="5" name="Teksto vietos rezervavimo ženklas 3">
            <a:extLst>
              <a:ext uri="{FF2B5EF4-FFF2-40B4-BE49-F238E27FC236}">
                <a16:creationId xmlns:a16="http://schemas.microsoft.com/office/drawing/2014/main" id="{34969703-A992-4095-B6AB-A2D54CE84079}"/>
              </a:ext>
            </a:extLst>
          </p:cNvPr>
          <p:cNvSpPr>
            <a:spLocks noGrp="1"/>
          </p:cNvSpPr>
          <p:nvPr>
            <p:ph type="body" sz="half" idx="16" hasCustomPrompt="1"/>
          </p:nvPr>
        </p:nvSpPr>
        <p:spPr>
          <a:xfrm>
            <a:off x="8498454" y="2961113"/>
            <a:ext cx="3388288" cy="168089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consectetuer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adipiscing</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elit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sed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diam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nonummy</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nibh</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euismod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tincidunt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ut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laoreet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dolore</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magna</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aliquam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erat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volutpat</a:t>
            </a:r>
            <a:r>
              <a:rPr lang="lt-LT" sz="1600" dirty="0">
                <a:solidFill>
                  <a:schemeClr val="bg1"/>
                </a:solidFill>
                <a:latin typeface="Public Sans Medium" pitchFamily="2" charset="-70"/>
              </a:rPr>
              <a:t>. </a:t>
            </a:r>
            <a:endParaRPr lang="lt-LT" sz="1600" dirty="0">
              <a:solidFill>
                <a:schemeClr val="bg1"/>
              </a:solidFill>
            </a:endParaRPr>
          </a:p>
        </p:txBody>
      </p:sp>
      <p:sp>
        <p:nvSpPr>
          <p:cNvPr id="7" name="Teksto vietos rezervavimo ženklas 3">
            <a:extLst>
              <a:ext uri="{FF2B5EF4-FFF2-40B4-BE49-F238E27FC236}">
                <a16:creationId xmlns:a16="http://schemas.microsoft.com/office/drawing/2014/main" id="{B23CFEFF-73D6-4D12-A5B3-C3DBACEB5773}"/>
              </a:ext>
            </a:extLst>
          </p:cNvPr>
          <p:cNvSpPr>
            <a:spLocks noGrp="1"/>
          </p:cNvSpPr>
          <p:nvPr>
            <p:ph type="body" sz="half" idx="17" hasCustomPrompt="1"/>
          </p:nvPr>
        </p:nvSpPr>
        <p:spPr>
          <a:xfrm>
            <a:off x="1667667"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8" name="Teksto vietos rezervavimo ženklas 3">
            <a:extLst>
              <a:ext uri="{FF2B5EF4-FFF2-40B4-BE49-F238E27FC236}">
                <a16:creationId xmlns:a16="http://schemas.microsoft.com/office/drawing/2014/main" id="{61F52024-AE08-4E92-970F-0EE19E98AED2}"/>
              </a:ext>
            </a:extLst>
          </p:cNvPr>
          <p:cNvSpPr>
            <a:spLocks noGrp="1"/>
          </p:cNvSpPr>
          <p:nvPr>
            <p:ph type="body" sz="half" idx="18" hasCustomPrompt="1"/>
          </p:nvPr>
        </p:nvSpPr>
        <p:spPr>
          <a:xfrm>
            <a:off x="5665000"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9" name="Teksto vietos rezervavimo ženklas 3">
            <a:extLst>
              <a:ext uri="{FF2B5EF4-FFF2-40B4-BE49-F238E27FC236}">
                <a16:creationId xmlns:a16="http://schemas.microsoft.com/office/drawing/2014/main" id="{40951E93-CEF0-4072-A1E9-9D22C076DB35}"/>
              </a:ext>
            </a:extLst>
          </p:cNvPr>
          <p:cNvSpPr>
            <a:spLocks noGrp="1"/>
          </p:cNvSpPr>
          <p:nvPr>
            <p:ph type="body" sz="half" idx="19" hasCustomPrompt="1"/>
          </p:nvPr>
        </p:nvSpPr>
        <p:spPr>
          <a:xfrm>
            <a:off x="9761598"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Tree>
    <p:extLst>
      <p:ext uri="{BB962C8B-B14F-4D97-AF65-F5344CB8AC3E}">
        <p14:creationId xmlns:p14="http://schemas.microsoft.com/office/powerpoint/2010/main" val="35258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1.14">
    <p:bg>
      <p:bgPr>
        <a:solidFill>
          <a:schemeClr val="bg1"/>
        </a:solid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6D0B3127-0770-47AC-91BF-C36D4C682CB5}"/>
              </a:ext>
            </a:extLst>
          </p:cNvPr>
          <p:cNvSpPr>
            <a:spLocks noGrp="1"/>
          </p:cNvSpPr>
          <p:nvPr>
            <p:ph type="body" sz="half" idx="20" hasCustomPrompt="1"/>
          </p:nvPr>
        </p:nvSpPr>
        <p:spPr>
          <a:xfrm>
            <a:off x="6339187" y="3044766"/>
            <a:ext cx="5405119" cy="445282"/>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p>
        </p:txBody>
      </p:sp>
      <p:sp>
        <p:nvSpPr>
          <p:cNvPr id="3" name="Teksto vietos rezervavimo ženklas 3">
            <a:extLst>
              <a:ext uri="{FF2B5EF4-FFF2-40B4-BE49-F238E27FC236}">
                <a16:creationId xmlns:a16="http://schemas.microsoft.com/office/drawing/2014/main" id="{4F22C4D1-C503-46D9-876C-747CF46AAE39}"/>
              </a:ext>
            </a:extLst>
          </p:cNvPr>
          <p:cNvSpPr>
            <a:spLocks noGrp="1"/>
          </p:cNvSpPr>
          <p:nvPr>
            <p:ph type="body" sz="half" idx="19" hasCustomPrompt="1"/>
          </p:nvPr>
        </p:nvSpPr>
        <p:spPr>
          <a:xfrm>
            <a:off x="6339187" y="2665246"/>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4" name="Teksto vietos rezervavimo ženklas 3">
            <a:extLst>
              <a:ext uri="{FF2B5EF4-FFF2-40B4-BE49-F238E27FC236}">
                <a16:creationId xmlns:a16="http://schemas.microsoft.com/office/drawing/2014/main" id="{2061E213-5E92-4A62-9604-124D9A5B9A2F}"/>
              </a:ext>
            </a:extLst>
          </p:cNvPr>
          <p:cNvSpPr>
            <a:spLocks noGrp="1"/>
          </p:cNvSpPr>
          <p:nvPr>
            <p:ph type="body" sz="half" idx="17" hasCustomPrompt="1"/>
          </p:nvPr>
        </p:nvSpPr>
        <p:spPr>
          <a:xfrm>
            <a:off x="615735" y="2665246"/>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5" name="Teksto vietos rezervavimo ženklas 3">
            <a:extLst>
              <a:ext uri="{FF2B5EF4-FFF2-40B4-BE49-F238E27FC236}">
                <a16:creationId xmlns:a16="http://schemas.microsoft.com/office/drawing/2014/main" id="{5DA9DA19-2E4E-4049-9E07-D90CAC95C252}"/>
              </a:ext>
            </a:extLst>
          </p:cNvPr>
          <p:cNvSpPr>
            <a:spLocks noGrp="1"/>
          </p:cNvSpPr>
          <p:nvPr>
            <p:ph type="body" sz="half" idx="18" hasCustomPrompt="1"/>
          </p:nvPr>
        </p:nvSpPr>
        <p:spPr>
          <a:xfrm>
            <a:off x="615735" y="3044766"/>
            <a:ext cx="5405119" cy="445282"/>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6" name="Teksto vietos rezervavimo ženklas 3">
            <a:extLst>
              <a:ext uri="{FF2B5EF4-FFF2-40B4-BE49-F238E27FC236}">
                <a16:creationId xmlns:a16="http://schemas.microsoft.com/office/drawing/2014/main" id="{C1D8DF25-B17F-4FA6-BE0F-11038CB96ABB}"/>
              </a:ext>
            </a:extLst>
          </p:cNvPr>
          <p:cNvSpPr>
            <a:spLocks noGrp="1"/>
          </p:cNvSpPr>
          <p:nvPr>
            <p:ph type="body" sz="half" idx="15"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7" name="Teksto vietos rezervavimo ženklas 3">
            <a:extLst>
              <a:ext uri="{FF2B5EF4-FFF2-40B4-BE49-F238E27FC236}">
                <a16:creationId xmlns:a16="http://schemas.microsoft.com/office/drawing/2014/main" id="{13D890FD-7F91-4B47-94E2-F4206D1577ED}"/>
              </a:ext>
            </a:extLst>
          </p:cNvPr>
          <p:cNvSpPr>
            <a:spLocks noGrp="1"/>
          </p:cNvSpPr>
          <p:nvPr>
            <p:ph type="body" sz="half" idx="21" hasCustomPrompt="1"/>
          </p:nvPr>
        </p:nvSpPr>
        <p:spPr>
          <a:xfrm>
            <a:off x="6339187" y="4308672"/>
            <a:ext cx="5405119" cy="445282"/>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p>
        </p:txBody>
      </p:sp>
      <p:sp>
        <p:nvSpPr>
          <p:cNvPr id="8" name="Teksto vietos rezervavimo ženklas 3">
            <a:extLst>
              <a:ext uri="{FF2B5EF4-FFF2-40B4-BE49-F238E27FC236}">
                <a16:creationId xmlns:a16="http://schemas.microsoft.com/office/drawing/2014/main" id="{33E7DF37-7E37-4B4F-91B1-151D818C43C1}"/>
              </a:ext>
            </a:extLst>
          </p:cNvPr>
          <p:cNvSpPr>
            <a:spLocks noGrp="1"/>
          </p:cNvSpPr>
          <p:nvPr>
            <p:ph type="body" sz="half" idx="22" hasCustomPrompt="1"/>
          </p:nvPr>
        </p:nvSpPr>
        <p:spPr>
          <a:xfrm>
            <a:off x="6339187" y="3929152"/>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9" name="Teksto vietos rezervavimo ženklas 3">
            <a:extLst>
              <a:ext uri="{FF2B5EF4-FFF2-40B4-BE49-F238E27FC236}">
                <a16:creationId xmlns:a16="http://schemas.microsoft.com/office/drawing/2014/main" id="{CD2550E7-5AC1-4756-9CF8-A4882F2D55A4}"/>
              </a:ext>
            </a:extLst>
          </p:cNvPr>
          <p:cNvSpPr>
            <a:spLocks noGrp="1"/>
          </p:cNvSpPr>
          <p:nvPr>
            <p:ph type="body" sz="half" idx="23" hasCustomPrompt="1"/>
          </p:nvPr>
        </p:nvSpPr>
        <p:spPr>
          <a:xfrm>
            <a:off x="615735" y="3929152"/>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10" name="Teksto vietos rezervavimo ženklas 3">
            <a:extLst>
              <a:ext uri="{FF2B5EF4-FFF2-40B4-BE49-F238E27FC236}">
                <a16:creationId xmlns:a16="http://schemas.microsoft.com/office/drawing/2014/main" id="{BC74C291-8807-458A-8313-15C75486BE3C}"/>
              </a:ext>
            </a:extLst>
          </p:cNvPr>
          <p:cNvSpPr>
            <a:spLocks noGrp="1"/>
          </p:cNvSpPr>
          <p:nvPr>
            <p:ph type="body" sz="half" idx="24" hasCustomPrompt="1"/>
          </p:nvPr>
        </p:nvSpPr>
        <p:spPr>
          <a:xfrm>
            <a:off x="615735" y="4308672"/>
            <a:ext cx="5405119" cy="445282"/>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
        <p:nvSpPr>
          <p:cNvPr id="11" name="Teksto vietos rezervavimo ženklas 3">
            <a:extLst>
              <a:ext uri="{FF2B5EF4-FFF2-40B4-BE49-F238E27FC236}">
                <a16:creationId xmlns:a16="http://schemas.microsoft.com/office/drawing/2014/main" id="{D4491F25-CA76-4D9E-855F-C444CB0F4CFB}"/>
              </a:ext>
            </a:extLst>
          </p:cNvPr>
          <p:cNvSpPr>
            <a:spLocks noGrp="1"/>
          </p:cNvSpPr>
          <p:nvPr>
            <p:ph type="body" sz="half" idx="25" hasCustomPrompt="1"/>
          </p:nvPr>
        </p:nvSpPr>
        <p:spPr>
          <a:xfrm>
            <a:off x="6339187" y="5566532"/>
            <a:ext cx="5405119" cy="445282"/>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 </a:t>
            </a:r>
          </a:p>
        </p:txBody>
      </p:sp>
      <p:sp>
        <p:nvSpPr>
          <p:cNvPr id="12" name="Teksto vietos rezervavimo ženklas 3">
            <a:extLst>
              <a:ext uri="{FF2B5EF4-FFF2-40B4-BE49-F238E27FC236}">
                <a16:creationId xmlns:a16="http://schemas.microsoft.com/office/drawing/2014/main" id="{90B3319A-BF16-4BBC-A463-ED8B1F5D2A2B}"/>
              </a:ext>
            </a:extLst>
          </p:cNvPr>
          <p:cNvSpPr>
            <a:spLocks noGrp="1"/>
          </p:cNvSpPr>
          <p:nvPr>
            <p:ph type="body" sz="half" idx="26" hasCustomPrompt="1"/>
          </p:nvPr>
        </p:nvSpPr>
        <p:spPr>
          <a:xfrm>
            <a:off x="6339187" y="5187012"/>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13" name="Teksto vietos rezervavimo ženklas 3">
            <a:extLst>
              <a:ext uri="{FF2B5EF4-FFF2-40B4-BE49-F238E27FC236}">
                <a16:creationId xmlns:a16="http://schemas.microsoft.com/office/drawing/2014/main" id="{7C1AF554-0AB4-4316-9A4D-C5750E75FFFB}"/>
              </a:ext>
            </a:extLst>
          </p:cNvPr>
          <p:cNvSpPr>
            <a:spLocks noGrp="1"/>
          </p:cNvSpPr>
          <p:nvPr>
            <p:ph type="body" sz="half" idx="27" hasCustomPrompt="1"/>
          </p:nvPr>
        </p:nvSpPr>
        <p:spPr>
          <a:xfrm>
            <a:off x="615735" y="5187012"/>
            <a:ext cx="5405119" cy="292210"/>
          </a:xfrm>
          <a:prstGeom prst="rect">
            <a:avLst/>
          </a:prstGeom>
        </p:spPr>
        <p:txBody>
          <a:bodyPr/>
          <a:lstStyle>
            <a:lvl1pPr marL="0" indent="0" algn="l">
              <a:buNone/>
              <a:defRPr sz="1600">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en-GB" dirty="0"/>
              <a:t>Lorem ipsum</a:t>
            </a:r>
            <a:r>
              <a:rPr lang="lt-LT" dirty="0"/>
              <a:t> </a:t>
            </a:r>
          </a:p>
        </p:txBody>
      </p:sp>
      <p:sp>
        <p:nvSpPr>
          <p:cNvPr id="14" name="Teksto vietos rezervavimo ženklas 3">
            <a:extLst>
              <a:ext uri="{FF2B5EF4-FFF2-40B4-BE49-F238E27FC236}">
                <a16:creationId xmlns:a16="http://schemas.microsoft.com/office/drawing/2014/main" id="{E4591722-99BA-4D9C-AC20-F20948630CC0}"/>
              </a:ext>
            </a:extLst>
          </p:cNvPr>
          <p:cNvSpPr>
            <a:spLocks noGrp="1"/>
          </p:cNvSpPr>
          <p:nvPr>
            <p:ph type="body" sz="half" idx="28" hasCustomPrompt="1"/>
          </p:nvPr>
        </p:nvSpPr>
        <p:spPr>
          <a:xfrm>
            <a:off x="615735" y="5566532"/>
            <a:ext cx="5405119" cy="445282"/>
          </a:xfrm>
          <a:prstGeom prst="rect">
            <a:avLst/>
          </a:prstGeom>
        </p:spPr>
        <p:txBody>
          <a:bodyPr/>
          <a:lstStyle>
            <a:lvl1pPr marL="0" indent="0" algn="l">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p:txBody>
      </p:sp>
    </p:spTree>
    <p:extLst>
      <p:ext uri="{BB962C8B-B14F-4D97-AF65-F5344CB8AC3E}">
        <p14:creationId xmlns:p14="http://schemas.microsoft.com/office/powerpoint/2010/main" val="1869056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657987" y="1835647"/>
            <a:ext cx="4990826" cy="1773261"/>
          </a:xfrm>
        </p:spPr>
        <p:txBody>
          <a:bodyPr anchor="b">
            <a:noAutofit/>
          </a:bodyPr>
          <a:lstStyle>
            <a:lvl1pPr algn="ctr">
              <a:defRPr sz="5000">
                <a:solidFill>
                  <a:schemeClr val="bg1"/>
                </a:solidFill>
              </a:defRPr>
            </a:lvl1pPr>
          </a:lstStyle>
          <a:p>
            <a:r>
              <a:rPr lang="en-US"/>
              <a:t>Click to edit </a:t>
            </a:r>
            <a:br>
              <a:rPr lang="en-US"/>
            </a:br>
            <a:r>
              <a:rPr lang="en-US"/>
              <a:t>Master title style</a:t>
            </a:r>
            <a:endParaRPr lang="lt-LT"/>
          </a:p>
        </p:txBody>
      </p:sp>
      <p:sp>
        <p:nvSpPr>
          <p:cNvPr id="3" name="Subtitle 2"/>
          <p:cNvSpPr>
            <a:spLocks noGrp="1"/>
          </p:cNvSpPr>
          <p:nvPr>
            <p:ph type="subTitle" idx="1"/>
          </p:nvPr>
        </p:nvSpPr>
        <p:spPr>
          <a:xfrm>
            <a:off x="5677174" y="4229608"/>
            <a:ext cx="4990826" cy="526590"/>
          </a:xfrm>
        </p:spPr>
        <p:txBody>
          <a:bodyPr/>
          <a:lstStyle>
            <a:lvl1pPr marL="0" indent="0" algn="ctr">
              <a:buNone/>
              <a:defRPr sz="2400">
                <a:solidFill>
                  <a:schemeClr val="bg1"/>
                </a:solidFill>
              </a:defRPr>
            </a:lvl1pPr>
            <a:lvl2pPr marL="457215" indent="0" algn="ctr">
              <a:buNone/>
              <a:defRPr sz="2000"/>
            </a:lvl2pPr>
            <a:lvl3pPr marL="914431" indent="0" algn="ctr">
              <a:buNone/>
              <a:defRPr sz="1800"/>
            </a:lvl3pPr>
            <a:lvl4pPr marL="1371645" indent="0" algn="ctr">
              <a:buNone/>
              <a:defRPr sz="1600"/>
            </a:lvl4pPr>
            <a:lvl5pPr marL="1828861" indent="0" algn="ctr">
              <a:buNone/>
              <a:defRPr sz="1600"/>
            </a:lvl5pPr>
            <a:lvl6pPr marL="2286076" indent="0" algn="ctr">
              <a:buNone/>
              <a:defRPr sz="1600"/>
            </a:lvl6pPr>
            <a:lvl7pPr marL="2743292" indent="0" algn="ctr">
              <a:buNone/>
              <a:defRPr sz="1600"/>
            </a:lvl7pPr>
            <a:lvl8pPr marL="3200507" indent="0" algn="ctr">
              <a:buNone/>
              <a:defRPr sz="1600"/>
            </a:lvl8pPr>
            <a:lvl9pPr marL="3657722" indent="0" algn="ctr">
              <a:buNone/>
              <a:defRPr sz="1600"/>
            </a:lvl9pPr>
          </a:lstStyle>
          <a:p>
            <a:r>
              <a:rPr lang="en-US"/>
              <a:t>Click to edit Master subtitle style</a:t>
            </a:r>
            <a:endParaRPr lang="lt-LT"/>
          </a:p>
        </p:txBody>
      </p:sp>
      <p:sp>
        <p:nvSpPr>
          <p:cNvPr id="4" name="Date Placeholder 3"/>
          <p:cNvSpPr>
            <a:spLocks noGrp="1"/>
          </p:cNvSpPr>
          <p:nvPr>
            <p:ph type="dt" sz="half" idx="10"/>
          </p:nvPr>
        </p:nvSpPr>
        <p:spPr/>
        <p:txBody>
          <a:bodyPr/>
          <a:lstStyle>
            <a:lvl1pPr>
              <a:defRPr>
                <a:solidFill>
                  <a:schemeClr val="bg1"/>
                </a:solidFill>
              </a:defRPr>
            </a:lvl1pPr>
          </a:lstStyle>
          <a:p>
            <a:fld id="{365D381E-0BC5-44A2-B77C-56577A0FAC03}" type="datetimeFigureOut">
              <a:rPr lang="lt-LT" smtClean="0"/>
              <a:pPr/>
              <a:t>2026-06-16</a:t>
            </a:fld>
            <a:endParaRPr lang="lt-LT"/>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lt-LT"/>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EDC26B0-D571-42F9-9FB7-DBB2D912BCEA}" type="slidenum">
              <a:rPr lang="lt-LT" smtClean="0"/>
              <a:pPr/>
              <a:t>‹#›</a:t>
            </a:fld>
            <a:endParaRPr lang="lt-LT"/>
          </a:p>
        </p:txBody>
      </p:sp>
      <p:pic>
        <p:nvPicPr>
          <p:cNvPr id="10" name="Picture 9"/>
          <p:cNvPicPr>
            <a:picLocks noChangeAspect="1"/>
          </p:cNvPicPr>
          <p:nvPr userDrawn="1"/>
        </p:nvPicPr>
        <p:blipFill>
          <a:blip r:embed="rId3"/>
          <a:stretch>
            <a:fillRect/>
          </a:stretch>
        </p:blipFill>
        <p:spPr>
          <a:xfrm>
            <a:off x="1675575" y="1599545"/>
            <a:ext cx="2580661" cy="2959300"/>
          </a:xfrm>
          <a:prstGeom prst="rect">
            <a:avLst/>
          </a:prstGeom>
        </p:spPr>
      </p:pic>
      <p:pic>
        <p:nvPicPr>
          <p:cNvPr id="11" name="Picture 10"/>
          <p:cNvPicPr>
            <a:picLocks noChangeAspect="1"/>
          </p:cNvPicPr>
          <p:nvPr userDrawn="1"/>
        </p:nvPicPr>
        <p:blipFill rotWithShape="1">
          <a:blip r:embed="rId4"/>
          <a:srcRect b="2595"/>
          <a:stretch/>
        </p:blipFill>
        <p:spPr>
          <a:xfrm>
            <a:off x="4493060" y="5271512"/>
            <a:ext cx="3279341" cy="1586489"/>
          </a:xfrm>
          <a:prstGeom prst="rect">
            <a:avLst/>
          </a:prstGeom>
        </p:spPr>
      </p:pic>
    </p:spTree>
    <p:extLst>
      <p:ext uri="{BB962C8B-B14F-4D97-AF65-F5344CB8AC3E}">
        <p14:creationId xmlns:p14="http://schemas.microsoft.com/office/powerpoint/2010/main" val="3098388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t="9162" b="6505"/>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365D381E-0BC5-44A2-B77C-56577A0FAC03}" type="datetimeFigureOut">
              <a:rPr lang="lt-LT" smtClean="0"/>
              <a:pPr/>
              <a:t>2026-06-16</a:t>
            </a:fld>
            <a:endParaRPr lang="lt-LT"/>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lt-LT"/>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EDC26B0-D571-42F9-9FB7-DBB2D912BCEA}" type="slidenum">
              <a:rPr lang="lt-LT" smtClean="0"/>
              <a:pPr/>
              <a:t>‹#›</a:t>
            </a:fld>
            <a:endParaRPr lang="lt-LT"/>
          </a:p>
        </p:txBody>
      </p:sp>
      <p:pic>
        <p:nvPicPr>
          <p:cNvPr id="11" name="Picture 10"/>
          <p:cNvPicPr>
            <a:picLocks noChangeAspect="1"/>
          </p:cNvPicPr>
          <p:nvPr userDrawn="1"/>
        </p:nvPicPr>
        <p:blipFill rotWithShape="1">
          <a:blip r:embed="rId3"/>
          <a:srcRect b="2595"/>
          <a:stretch/>
        </p:blipFill>
        <p:spPr>
          <a:xfrm>
            <a:off x="4493060" y="5271512"/>
            <a:ext cx="3279341" cy="1586489"/>
          </a:xfrm>
          <a:prstGeom prst="rect">
            <a:avLst/>
          </a:prstGeom>
        </p:spPr>
      </p:pic>
      <p:sp>
        <p:nvSpPr>
          <p:cNvPr id="7" name="Title 1"/>
          <p:cNvSpPr>
            <a:spLocks noGrp="1"/>
          </p:cNvSpPr>
          <p:nvPr>
            <p:ph type="ctrTitle" hasCustomPrompt="1"/>
          </p:nvPr>
        </p:nvSpPr>
        <p:spPr>
          <a:xfrm>
            <a:off x="5657987" y="1835647"/>
            <a:ext cx="4990826" cy="1773261"/>
          </a:xfrm>
        </p:spPr>
        <p:txBody>
          <a:bodyPr anchor="b">
            <a:noAutofit/>
          </a:bodyPr>
          <a:lstStyle>
            <a:lvl1pPr algn="ctr">
              <a:defRPr sz="5000">
                <a:solidFill>
                  <a:schemeClr val="bg1"/>
                </a:solidFill>
              </a:defRPr>
            </a:lvl1pPr>
          </a:lstStyle>
          <a:p>
            <a:r>
              <a:rPr lang="en-US"/>
              <a:t>Click to edit </a:t>
            </a:r>
            <a:br>
              <a:rPr lang="en-US"/>
            </a:br>
            <a:r>
              <a:rPr lang="en-US"/>
              <a:t>Master title style</a:t>
            </a:r>
            <a:endParaRPr lang="lt-LT"/>
          </a:p>
        </p:txBody>
      </p:sp>
      <p:sp>
        <p:nvSpPr>
          <p:cNvPr id="9" name="Subtitle 2"/>
          <p:cNvSpPr>
            <a:spLocks noGrp="1"/>
          </p:cNvSpPr>
          <p:nvPr>
            <p:ph type="subTitle" idx="1"/>
          </p:nvPr>
        </p:nvSpPr>
        <p:spPr>
          <a:xfrm>
            <a:off x="5677174" y="4229608"/>
            <a:ext cx="4990826" cy="526590"/>
          </a:xfrm>
        </p:spPr>
        <p:txBody>
          <a:bodyPr/>
          <a:lstStyle>
            <a:lvl1pPr marL="0" indent="0" algn="ctr">
              <a:buNone/>
              <a:defRPr sz="2400">
                <a:solidFill>
                  <a:schemeClr val="bg1"/>
                </a:solidFill>
              </a:defRPr>
            </a:lvl1pPr>
            <a:lvl2pPr marL="457215" indent="0" algn="ctr">
              <a:buNone/>
              <a:defRPr sz="2000"/>
            </a:lvl2pPr>
            <a:lvl3pPr marL="914431" indent="0" algn="ctr">
              <a:buNone/>
              <a:defRPr sz="1800"/>
            </a:lvl3pPr>
            <a:lvl4pPr marL="1371645" indent="0" algn="ctr">
              <a:buNone/>
              <a:defRPr sz="1600"/>
            </a:lvl4pPr>
            <a:lvl5pPr marL="1828861" indent="0" algn="ctr">
              <a:buNone/>
              <a:defRPr sz="1600"/>
            </a:lvl5pPr>
            <a:lvl6pPr marL="2286076" indent="0" algn="ctr">
              <a:buNone/>
              <a:defRPr sz="1600"/>
            </a:lvl6pPr>
            <a:lvl7pPr marL="2743292" indent="0" algn="ctr">
              <a:buNone/>
              <a:defRPr sz="1600"/>
            </a:lvl7pPr>
            <a:lvl8pPr marL="3200507" indent="0" algn="ctr">
              <a:buNone/>
              <a:defRPr sz="1600"/>
            </a:lvl8pPr>
            <a:lvl9pPr marL="3657722" indent="0" algn="ctr">
              <a:buNone/>
              <a:defRPr sz="1600"/>
            </a:lvl9pPr>
          </a:lstStyle>
          <a:p>
            <a:r>
              <a:rPr lang="en-US"/>
              <a:t>Click to edit Master subtitle style</a:t>
            </a:r>
            <a:endParaRPr lang="lt-LT"/>
          </a:p>
        </p:txBody>
      </p:sp>
      <p:pic>
        <p:nvPicPr>
          <p:cNvPr id="10" name="Picture 9"/>
          <p:cNvPicPr>
            <a:picLocks noChangeAspect="1"/>
          </p:cNvPicPr>
          <p:nvPr userDrawn="1"/>
        </p:nvPicPr>
        <p:blipFill>
          <a:blip r:embed="rId4"/>
          <a:stretch>
            <a:fillRect/>
          </a:stretch>
        </p:blipFill>
        <p:spPr>
          <a:xfrm>
            <a:off x="1675575" y="1599545"/>
            <a:ext cx="2580661" cy="2959300"/>
          </a:xfrm>
          <a:prstGeom prst="rect">
            <a:avLst/>
          </a:prstGeom>
        </p:spPr>
      </p:pic>
    </p:spTree>
    <p:extLst>
      <p:ext uri="{BB962C8B-B14F-4D97-AF65-F5344CB8AC3E}">
        <p14:creationId xmlns:p14="http://schemas.microsoft.com/office/powerpoint/2010/main" val="3520284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505337" y="2152366"/>
            <a:ext cx="4990826" cy="1773261"/>
          </a:xfrm>
        </p:spPr>
        <p:txBody>
          <a:bodyPr anchor="b">
            <a:noAutofit/>
          </a:bodyPr>
          <a:lstStyle>
            <a:lvl1pPr algn="ctr">
              <a:defRPr sz="5000">
                <a:solidFill>
                  <a:schemeClr val="bg1"/>
                </a:solidFill>
              </a:defRPr>
            </a:lvl1pPr>
          </a:lstStyle>
          <a:p>
            <a:r>
              <a:rPr lang="en-US"/>
              <a:t>Divider slide 1</a:t>
            </a:r>
            <a:endParaRPr lang="lt-LT"/>
          </a:p>
        </p:txBody>
      </p:sp>
      <p:sp>
        <p:nvSpPr>
          <p:cNvPr id="3" name="Subtitle 2"/>
          <p:cNvSpPr>
            <a:spLocks noGrp="1"/>
          </p:cNvSpPr>
          <p:nvPr>
            <p:ph type="subTitle" idx="1"/>
          </p:nvPr>
        </p:nvSpPr>
        <p:spPr>
          <a:xfrm>
            <a:off x="3505337" y="4071978"/>
            <a:ext cx="4990826" cy="526590"/>
          </a:xfrm>
        </p:spPr>
        <p:txBody>
          <a:bodyPr/>
          <a:lstStyle>
            <a:lvl1pPr marL="0" indent="0" algn="ctr">
              <a:buNone/>
              <a:defRPr sz="2400">
                <a:solidFill>
                  <a:schemeClr val="bg1"/>
                </a:solidFill>
              </a:defRPr>
            </a:lvl1pPr>
            <a:lvl2pPr marL="457215" indent="0" algn="ctr">
              <a:buNone/>
              <a:defRPr sz="2000"/>
            </a:lvl2pPr>
            <a:lvl3pPr marL="914431" indent="0" algn="ctr">
              <a:buNone/>
              <a:defRPr sz="1800"/>
            </a:lvl3pPr>
            <a:lvl4pPr marL="1371645" indent="0" algn="ctr">
              <a:buNone/>
              <a:defRPr sz="1600"/>
            </a:lvl4pPr>
            <a:lvl5pPr marL="1828861" indent="0" algn="ctr">
              <a:buNone/>
              <a:defRPr sz="1600"/>
            </a:lvl5pPr>
            <a:lvl6pPr marL="2286076" indent="0" algn="ctr">
              <a:buNone/>
              <a:defRPr sz="1600"/>
            </a:lvl6pPr>
            <a:lvl7pPr marL="2743292" indent="0" algn="ctr">
              <a:buNone/>
              <a:defRPr sz="1600"/>
            </a:lvl7pPr>
            <a:lvl8pPr marL="3200507" indent="0" algn="ctr">
              <a:buNone/>
              <a:defRPr sz="1600"/>
            </a:lvl8pPr>
            <a:lvl9pPr marL="3657722" indent="0" algn="ctr">
              <a:buNone/>
              <a:defRPr sz="1600"/>
            </a:lvl9pPr>
          </a:lstStyle>
          <a:p>
            <a:r>
              <a:rPr lang="en-US"/>
              <a:t>Click to edit Master subtitle style</a:t>
            </a:r>
            <a:endParaRPr lang="lt-LT"/>
          </a:p>
        </p:txBody>
      </p:sp>
      <p:sp>
        <p:nvSpPr>
          <p:cNvPr id="4" name="Date Placeholder 3"/>
          <p:cNvSpPr>
            <a:spLocks noGrp="1"/>
          </p:cNvSpPr>
          <p:nvPr>
            <p:ph type="dt" sz="half" idx="10"/>
          </p:nvPr>
        </p:nvSpPr>
        <p:spPr/>
        <p:txBody>
          <a:bodyPr/>
          <a:lstStyle>
            <a:lvl1pPr>
              <a:defRPr>
                <a:solidFill>
                  <a:schemeClr val="bg1"/>
                </a:solidFill>
              </a:defRPr>
            </a:lvl1pPr>
          </a:lstStyle>
          <a:p>
            <a:fld id="{365D381E-0BC5-44A2-B77C-56577A0FAC03}" type="datetimeFigureOut">
              <a:rPr lang="lt-LT" smtClean="0"/>
              <a:pPr/>
              <a:t>2026-06-16</a:t>
            </a:fld>
            <a:endParaRPr lang="lt-LT"/>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lt-LT"/>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EDC26B0-D571-42F9-9FB7-DBB2D912BCEA}" type="slidenum">
              <a:rPr lang="lt-LT" smtClean="0"/>
              <a:pPr/>
              <a:t>‹#›</a:t>
            </a:fld>
            <a:endParaRPr lang="lt-LT"/>
          </a:p>
        </p:txBody>
      </p:sp>
      <p:pic>
        <p:nvPicPr>
          <p:cNvPr id="10" name="Picture 9"/>
          <p:cNvPicPr>
            <a:picLocks noChangeAspect="1"/>
          </p:cNvPicPr>
          <p:nvPr userDrawn="1"/>
        </p:nvPicPr>
        <p:blipFill>
          <a:blip r:embed="rId3"/>
          <a:stretch>
            <a:fillRect/>
          </a:stretch>
        </p:blipFill>
        <p:spPr>
          <a:xfrm>
            <a:off x="5095051" y="954256"/>
            <a:ext cx="1537234" cy="1762780"/>
          </a:xfrm>
          <a:prstGeom prst="rect">
            <a:avLst/>
          </a:prstGeom>
        </p:spPr>
      </p:pic>
      <p:pic>
        <p:nvPicPr>
          <p:cNvPr id="11" name="Picture 10"/>
          <p:cNvPicPr>
            <a:picLocks noChangeAspect="1"/>
          </p:cNvPicPr>
          <p:nvPr userDrawn="1"/>
        </p:nvPicPr>
        <p:blipFill rotWithShape="1">
          <a:blip r:embed="rId4"/>
          <a:srcRect b="2595"/>
          <a:stretch/>
        </p:blipFill>
        <p:spPr>
          <a:xfrm>
            <a:off x="4493060" y="5271512"/>
            <a:ext cx="3279341" cy="1586489"/>
          </a:xfrm>
          <a:prstGeom prst="rect">
            <a:avLst/>
          </a:prstGeom>
        </p:spPr>
      </p:pic>
    </p:spTree>
    <p:extLst>
      <p:ext uri="{BB962C8B-B14F-4D97-AF65-F5344CB8AC3E}">
        <p14:creationId xmlns:p14="http://schemas.microsoft.com/office/powerpoint/2010/main" val="39784585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srcRect l="22666" t="21968" r="12379" b="34225"/>
          <a:stretch/>
        </p:blipFill>
        <p:spPr>
          <a:xfrm>
            <a:off x="0" y="0"/>
            <a:ext cx="12192000" cy="6858000"/>
          </a:xfrm>
          <a:prstGeom prst="rect">
            <a:avLst/>
          </a:prstGeom>
        </p:spPr>
      </p:pic>
      <p:sp>
        <p:nvSpPr>
          <p:cNvPr id="2" name="Title 1"/>
          <p:cNvSpPr>
            <a:spLocks noGrp="1"/>
          </p:cNvSpPr>
          <p:nvPr>
            <p:ph type="ctrTitle" hasCustomPrompt="1"/>
          </p:nvPr>
        </p:nvSpPr>
        <p:spPr>
          <a:xfrm>
            <a:off x="3505337" y="2152366"/>
            <a:ext cx="4990826" cy="1773261"/>
          </a:xfrm>
        </p:spPr>
        <p:txBody>
          <a:bodyPr anchor="b">
            <a:noAutofit/>
          </a:bodyPr>
          <a:lstStyle>
            <a:lvl1pPr algn="ctr">
              <a:defRPr sz="5000">
                <a:solidFill>
                  <a:schemeClr val="tx2"/>
                </a:solidFill>
              </a:defRPr>
            </a:lvl1pPr>
          </a:lstStyle>
          <a:p>
            <a:r>
              <a:rPr lang="en-US"/>
              <a:t>Divider slide 2</a:t>
            </a:r>
            <a:endParaRPr lang="lt-LT"/>
          </a:p>
        </p:txBody>
      </p:sp>
      <p:sp>
        <p:nvSpPr>
          <p:cNvPr id="3" name="Subtitle 2"/>
          <p:cNvSpPr>
            <a:spLocks noGrp="1"/>
          </p:cNvSpPr>
          <p:nvPr>
            <p:ph type="subTitle" idx="1"/>
          </p:nvPr>
        </p:nvSpPr>
        <p:spPr>
          <a:xfrm>
            <a:off x="3505337" y="4071978"/>
            <a:ext cx="4990826" cy="526590"/>
          </a:xfrm>
        </p:spPr>
        <p:txBody>
          <a:bodyPr/>
          <a:lstStyle>
            <a:lvl1pPr marL="0" indent="0" algn="ctr">
              <a:buNone/>
              <a:defRPr sz="2400">
                <a:solidFill>
                  <a:schemeClr val="tx2"/>
                </a:solidFill>
              </a:defRPr>
            </a:lvl1pPr>
            <a:lvl2pPr marL="457215" indent="0" algn="ctr">
              <a:buNone/>
              <a:defRPr sz="2000"/>
            </a:lvl2pPr>
            <a:lvl3pPr marL="914431" indent="0" algn="ctr">
              <a:buNone/>
              <a:defRPr sz="1800"/>
            </a:lvl3pPr>
            <a:lvl4pPr marL="1371645" indent="0" algn="ctr">
              <a:buNone/>
              <a:defRPr sz="1600"/>
            </a:lvl4pPr>
            <a:lvl5pPr marL="1828861" indent="0" algn="ctr">
              <a:buNone/>
              <a:defRPr sz="1600"/>
            </a:lvl5pPr>
            <a:lvl6pPr marL="2286076" indent="0" algn="ctr">
              <a:buNone/>
              <a:defRPr sz="1600"/>
            </a:lvl6pPr>
            <a:lvl7pPr marL="2743292" indent="0" algn="ctr">
              <a:buNone/>
              <a:defRPr sz="1600"/>
            </a:lvl7pPr>
            <a:lvl8pPr marL="3200507" indent="0" algn="ctr">
              <a:buNone/>
              <a:defRPr sz="1600"/>
            </a:lvl8pPr>
            <a:lvl9pPr marL="3657722" indent="0" algn="ctr">
              <a:buNone/>
              <a:defRPr sz="1600"/>
            </a:lvl9pPr>
          </a:lstStyle>
          <a:p>
            <a:r>
              <a:rPr lang="en-US"/>
              <a:t>Click to edit Master subtitle style</a:t>
            </a:r>
            <a:endParaRPr lang="lt-LT"/>
          </a:p>
        </p:txBody>
      </p:sp>
      <p:sp>
        <p:nvSpPr>
          <p:cNvPr id="4" name="Date Placeholder 3"/>
          <p:cNvSpPr>
            <a:spLocks noGrp="1"/>
          </p:cNvSpPr>
          <p:nvPr>
            <p:ph type="dt" sz="half" idx="10"/>
          </p:nvPr>
        </p:nvSpPr>
        <p:spPr/>
        <p:txBody>
          <a:bodyPr/>
          <a:lstStyle>
            <a:lvl1pPr>
              <a:defRPr>
                <a:solidFill>
                  <a:schemeClr val="bg1"/>
                </a:solidFill>
              </a:defRPr>
            </a:lvl1pPr>
          </a:lstStyle>
          <a:p>
            <a:fld id="{365D381E-0BC5-44A2-B77C-56577A0FAC03}" type="datetimeFigureOut">
              <a:rPr lang="lt-LT" smtClean="0"/>
              <a:pPr/>
              <a:t>2026-06-16</a:t>
            </a:fld>
            <a:endParaRPr lang="lt-LT"/>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lt-LT"/>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EDC26B0-D571-42F9-9FB7-DBB2D912BCEA}" type="slidenum">
              <a:rPr lang="lt-LT" smtClean="0"/>
              <a:pPr/>
              <a:t>‹#›</a:t>
            </a:fld>
            <a:endParaRPr lang="lt-LT"/>
          </a:p>
        </p:txBody>
      </p:sp>
      <p:pic>
        <p:nvPicPr>
          <p:cNvPr id="11" name="Picture 10"/>
          <p:cNvPicPr>
            <a:picLocks noChangeAspect="1"/>
          </p:cNvPicPr>
          <p:nvPr userDrawn="1"/>
        </p:nvPicPr>
        <p:blipFill rotWithShape="1">
          <a:blip r:embed="rId3"/>
          <a:srcRect b="2595"/>
          <a:stretch/>
        </p:blipFill>
        <p:spPr>
          <a:xfrm>
            <a:off x="4493060" y="5271512"/>
            <a:ext cx="3279341" cy="1586489"/>
          </a:xfrm>
          <a:prstGeom prst="rect">
            <a:avLst/>
          </a:prstGeom>
        </p:spPr>
      </p:pic>
      <p:pic>
        <p:nvPicPr>
          <p:cNvPr id="9" name="Picture 8"/>
          <p:cNvPicPr>
            <a:picLocks noChangeAspect="1"/>
          </p:cNvPicPr>
          <p:nvPr userDrawn="1"/>
        </p:nvPicPr>
        <p:blipFill>
          <a:blip r:embed="rId4"/>
          <a:stretch>
            <a:fillRect/>
          </a:stretch>
        </p:blipFill>
        <p:spPr>
          <a:xfrm>
            <a:off x="5042771" y="809626"/>
            <a:ext cx="1711392" cy="1957813"/>
          </a:xfrm>
          <a:prstGeom prst="rect">
            <a:avLst/>
          </a:prstGeom>
        </p:spPr>
      </p:pic>
    </p:spTree>
    <p:extLst>
      <p:ext uri="{BB962C8B-B14F-4D97-AF65-F5344CB8AC3E}">
        <p14:creationId xmlns:p14="http://schemas.microsoft.com/office/powerpoint/2010/main" val="3652915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kyriaus pavadinima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105870" y="1003148"/>
            <a:ext cx="5031696" cy="3657600"/>
          </a:xfrm>
        </p:spPr>
        <p:txBody>
          <a:bodyPr anchor="t">
            <a:normAutofit/>
          </a:bodyPr>
          <a:lstStyle>
            <a:lvl1pPr>
              <a:defRPr sz="5400"/>
            </a:lvl1pPr>
          </a:lstStyle>
          <a:p>
            <a:r>
              <a:rPr lang="en-US"/>
              <a:t>CLICK TO EDIT MASTER TITLE STYLE</a:t>
            </a:r>
          </a:p>
        </p:txBody>
      </p:sp>
      <p:sp>
        <p:nvSpPr>
          <p:cNvPr id="5" name="Rectangle 4"/>
          <p:cNvSpPr/>
          <p:nvPr userDrawn="1"/>
        </p:nvSpPr>
        <p:spPr>
          <a:xfrm>
            <a:off x="576213"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stretch>
            <a:fillRect/>
          </a:stretch>
        </p:blipFill>
        <p:spPr>
          <a:xfrm>
            <a:off x="10163004" y="5874868"/>
            <a:ext cx="1447800" cy="444500"/>
          </a:xfrm>
          <a:prstGeom prst="rect">
            <a:avLst/>
          </a:prstGeom>
        </p:spPr>
      </p:pic>
    </p:spTree>
    <p:extLst>
      <p:ext uri="{BB962C8B-B14F-4D97-AF65-F5344CB8AC3E}">
        <p14:creationId xmlns:p14="http://schemas.microsoft.com/office/powerpoint/2010/main" val="5417311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duotone>
              <a:schemeClr val="accent4">
                <a:shade val="45000"/>
                <a:satMod val="135000"/>
              </a:schemeClr>
              <a:prstClr val="white"/>
            </a:duotone>
          </a:blip>
          <a:srcRect l="22666" t="21968" r="12379" b="34225"/>
          <a:stretch/>
        </p:blipFill>
        <p:spPr>
          <a:xfrm>
            <a:off x="0" y="-728"/>
            <a:ext cx="12192000" cy="6858000"/>
          </a:xfrm>
          <a:prstGeom prst="rect">
            <a:avLst/>
          </a:prstGeom>
        </p:spPr>
      </p:pic>
      <p:sp>
        <p:nvSpPr>
          <p:cNvPr id="2" name="Title 1"/>
          <p:cNvSpPr>
            <a:spLocks noGrp="1"/>
          </p:cNvSpPr>
          <p:nvPr>
            <p:ph type="ctrTitle" hasCustomPrompt="1"/>
          </p:nvPr>
        </p:nvSpPr>
        <p:spPr>
          <a:xfrm>
            <a:off x="3505337" y="2152366"/>
            <a:ext cx="4990826" cy="1773261"/>
          </a:xfrm>
        </p:spPr>
        <p:txBody>
          <a:bodyPr anchor="b">
            <a:noAutofit/>
          </a:bodyPr>
          <a:lstStyle>
            <a:lvl1pPr algn="ctr">
              <a:defRPr sz="5000">
                <a:solidFill>
                  <a:schemeClr val="tx2"/>
                </a:solidFill>
              </a:defRPr>
            </a:lvl1pPr>
          </a:lstStyle>
          <a:p>
            <a:r>
              <a:rPr lang="en-US"/>
              <a:t>Divider slide 3</a:t>
            </a:r>
            <a:endParaRPr lang="lt-LT"/>
          </a:p>
        </p:txBody>
      </p:sp>
      <p:sp>
        <p:nvSpPr>
          <p:cNvPr id="3" name="Subtitle 2"/>
          <p:cNvSpPr>
            <a:spLocks noGrp="1"/>
          </p:cNvSpPr>
          <p:nvPr>
            <p:ph type="subTitle" idx="1"/>
          </p:nvPr>
        </p:nvSpPr>
        <p:spPr>
          <a:xfrm>
            <a:off x="3505337" y="4071978"/>
            <a:ext cx="4990826" cy="526590"/>
          </a:xfrm>
        </p:spPr>
        <p:txBody>
          <a:bodyPr/>
          <a:lstStyle>
            <a:lvl1pPr marL="0" indent="0" algn="ctr">
              <a:buNone/>
              <a:defRPr sz="2400">
                <a:solidFill>
                  <a:schemeClr val="tx2"/>
                </a:solidFill>
              </a:defRPr>
            </a:lvl1pPr>
            <a:lvl2pPr marL="457215" indent="0" algn="ctr">
              <a:buNone/>
              <a:defRPr sz="2000"/>
            </a:lvl2pPr>
            <a:lvl3pPr marL="914431" indent="0" algn="ctr">
              <a:buNone/>
              <a:defRPr sz="1800"/>
            </a:lvl3pPr>
            <a:lvl4pPr marL="1371645" indent="0" algn="ctr">
              <a:buNone/>
              <a:defRPr sz="1600"/>
            </a:lvl4pPr>
            <a:lvl5pPr marL="1828861" indent="0" algn="ctr">
              <a:buNone/>
              <a:defRPr sz="1600"/>
            </a:lvl5pPr>
            <a:lvl6pPr marL="2286076" indent="0" algn="ctr">
              <a:buNone/>
              <a:defRPr sz="1600"/>
            </a:lvl6pPr>
            <a:lvl7pPr marL="2743292" indent="0" algn="ctr">
              <a:buNone/>
              <a:defRPr sz="1600"/>
            </a:lvl7pPr>
            <a:lvl8pPr marL="3200507" indent="0" algn="ctr">
              <a:buNone/>
              <a:defRPr sz="1600"/>
            </a:lvl8pPr>
            <a:lvl9pPr marL="3657722" indent="0" algn="ctr">
              <a:buNone/>
              <a:defRPr sz="1600"/>
            </a:lvl9pPr>
          </a:lstStyle>
          <a:p>
            <a:r>
              <a:rPr lang="en-US"/>
              <a:t>Click to edit Master subtitle style</a:t>
            </a:r>
            <a:endParaRPr lang="lt-LT"/>
          </a:p>
        </p:txBody>
      </p:sp>
      <p:sp>
        <p:nvSpPr>
          <p:cNvPr id="4" name="Date Placeholder 3"/>
          <p:cNvSpPr>
            <a:spLocks noGrp="1"/>
          </p:cNvSpPr>
          <p:nvPr>
            <p:ph type="dt" sz="half" idx="10"/>
          </p:nvPr>
        </p:nvSpPr>
        <p:spPr/>
        <p:txBody>
          <a:bodyPr/>
          <a:lstStyle>
            <a:lvl1pPr>
              <a:defRPr>
                <a:solidFill>
                  <a:schemeClr val="bg1"/>
                </a:solidFill>
              </a:defRPr>
            </a:lvl1pPr>
          </a:lstStyle>
          <a:p>
            <a:fld id="{365D381E-0BC5-44A2-B77C-56577A0FAC03}" type="datetimeFigureOut">
              <a:rPr lang="lt-LT" smtClean="0"/>
              <a:pPr/>
              <a:t>2026-06-16</a:t>
            </a:fld>
            <a:endParaRPr lang="lt-LT"/>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lt-LT"/>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EDC26B0-D571-42F9-9FB7-DBB2D912BCEA}" type="slidenum">
              <a:rPr lang="lt-LT" smtClean="0"/>
              <a:pPr/>
              <a:t>‹#›</a:t>
            </a:fld>
            <a:endParaRPr lang="lt-LT"/>
          </a:p>
        </p:txBody>
      </p:sp>
      <p:pic>
        <p:nvPicPr>
          <p:cNvPr id="11" name="Picture 10"/>
          <p:cNvPicPr>
            <a:picLocks noChangeAspect="1"/>
          </p:cNvPicPr>
          <p:nvPr userDrawn="1"/>
        </p:nvPicPr>
        <p:blipFill rotWithShape="1">
          <a:blip r:embed="rId3"/>
          <a:srcRect b="2595"/>
          <a:stretch/>
        </p:blipFill>
        <p:spPr>
          <a:xfrm>
            <a:off x="4493060" y="5271512"/>
            <a:ext cx="3279341" cy="1586489"/>
          </a:xfrm>
          <a:prstGeom prst="rect">
            <a:avLst/>
          </a:prstGeom>
        </p:spPr>
      </p:pic>
      <p:pic>
        <p:nvPicPr>
          <p:cNvPr id="9" name="Picture 8"/>
          <p:cNvPicPr>
            <a:picLocks noChangeAspect="1"/>
          </p:cNvPicPr>
          <p:nvPr userDrawn="1"/>
        </p:nvPicPr>
        <p:blipFill>
          <a:blip r:embed="rId4"/>
          <a:stretch>
            <a:fillRect/>
          </a:stretch>
        </p:blipFill>
        <p:spPr>
          <a:xfrm>
            <a:off x="5042771" y="809626"/>
            <a:ext cx="1711392" cy="1957813"/>
          </a:xfrm>
          <a:prstGeom prst="rect">
            <a:avLst/>
          </a:prstGeom>
        </p:spPr>
      </p:pic>
    </p:spTree>
    <p:extLst>
      <p:ext uri="{BB962C8B-B14F-4D97-AF65-F5344CB8AC3E}">
        <p14:creationId xmlns:p14="http://schemas.microsoft.com/office/powerpoint/2010/main" val="7189480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12191999" cy="6858000"/>
          </a:xfrm>
          <a:prstGeom prst="rect">
            <a:avLst/>
          </a:prstGeom>
        </p:spPr>
      </p:pic>
      <p:pic>
        <p:nvPicPr>
          <p:cNvPr id="7" name="Picture 6"/>
          <p:cNvPicPr>
            <a:picLocks noChangeAspect="1"/>
          </p:cNvPicPr>
          <p:nvPr userDrawn="1"/>
        </p:nvPicPr>
        <p:blipFill rotWithShape="1">
          <a:blip r:embed="rId3"/>
          <a:srcRect b="3202"/>
          <a:stretch/>
        </p:blipFill>
        <p:spPr>
          <a:xfrm>
            <a:off x="4493060" y="5281412"/>
            <a:ext cx="3279341" cy="1576589"/>
          </a:xfrm>
          <a:prstGeom prst="rect">
            <a:avLst/>
          </a:prstGeom>
        </p:spPr>
      </p:pic>
      <p:sp>
        <p:nvSpPr>
          <p:cNvPr id="10" name="Title 1"/>
          <p:cNvSpPr>
            <a:spLocks noGrp="1"/>
          </p:cNvSpPr>
          <p:nvPr>
            <p:ph type="ctrTitle" hasCustomPrompt="1"/>
          </p:nvPr>
        </p:nvSpPr>
        <p:spPr>
          <a:xfrm>
            <a:off x="3505337" y="2152366"/>
            <a:ext cx="4990826" cy="1773261"/>
          </a:xfrm>
        </p:spPr>
        <p:txBody>
          <a:bodyPr anchor="b">
            <a:noAutofit/>
          </a:bodyPr>
          <a:lstStyle>
            <a:lvl1pPr algn="ctr">
              <a:defRPr sz="5000">
                <a:solidFill>
                  <a:schemeClr val="tx2"/>
                </a:solidFill>
              </a:defRPr>
            </a:lvl1pPr>
          </a:lstStyle>
          <a:p>
            <a:r>
              <a:rPr lang="en-US"/>
              <a:t>Divider slide 4</a:t>
            </a:r>
            <a:endParaRPr lang="lt-LT"/>
          </a:p>
        </p:txBody>
      </p:sp>
      <p:sp>
        <p:nvSpPr>
          <p:cNvPr id="11" name="Subtitle 2"/>
          <p:cNvSpPr>
            <a:spLocks noGrp="1"/>
          </p:cNvSpPr>
          <p:nvPr>
            <p:ph type="subTitle" idx="1"/>
          </p:nvPr>
        </p:nvSpPr>
        <p:spPr>
          <a:xfrm>
            <a:off x="3505337" y="4071978"/>
            <a:ext cx="4990826" cy="526590"/>
          </a:xfrm>
        </p:spPr>
        <p:txBody>
          <a:bodyPr/>
          <a:lstStyle>
            <a:lvl1pPr marL="0" indent="0" algn="ctr">
              <a:buNone/>
              <a:defRPr sz="2400">
                <a:solidFill>
                  <a:schemeClr val="tx2"/>
                </a:solidFill>
              </a:defRPr>
            </a:lvl1pPr>
            <a:lvl2pPr marL="457215" indent="0" algn="ctr">
              <a:buNone/>
              <a:defRPr sz="2000"/>
            </a:lvl2pPr>
            <a:lvl3pPr marL="914431" indent="0" algn="ctr">
              <a:buNone/>
              <a:defRPr sz="1800"/>
            </a:lvl3pPr>
            <a:lvl4pPr marL="1371645" indent="0" algn="ctr">
              <a:buNone/>
              <a:defRPr sz="1600"/>
            </a:lvl4pPr>
            <a:lvl5pPr marL="1828861" indent="0" algn="ctr">
              <a:buNone/>
              <a:defRPr sz="1600"/>
            </a:lvl5pPr>
            <a:lvl6pPr marL="2286076" indent="0" algn="ctr">
              <a:buNone/>
              <a:defRPr sz="1600"/>
            </a:lvl6pPr>
            <a:lvl7pPr marL="2743292" indent="0" algn="ctr">
              <a:buNone/>
              <a:defRPr sz="1600"/>
            </a:lvl7pPr>
            <a:lvl8pPr marL="3200507" indent="0" algn="ctr">
              <a:buNone/>
              <a:defRPr sz="1600"/>
            </a:lvl8pPr>
            <a:lvl9pPr marL="3657722" indent="0" algn="ctr">
              <a:buNone/>
              <a:defRPr sz="1600"/>
            </a:lvl9pPr>
          </a:lstStyle>
          <a:p>
            <a:r>
              <a:rPr lang="en-US"/>
              <a:t>Click to edit Master subtitle style</a:t>
            </a:r>
            <a:endParaRPr lang="lt-LT"/>
          </a:p>
        </p:txBody>
      </p:sp>
      <p:pic>
        <p:nvPicPr>
          <p:cNvPr id="12" name="Picture 11"/>
          <p:cNvPicPr>
            <a:picLocks noChangeAspect="1"/>
          </p:cNvPicPr>
          <p:nvPr userDrawn="1"/>
        </p:nvPicPr>
        <p:blipFill>
          <a:blip r:embed="rId4"/>
          <a:stretch>
            <a:fillRect/>
          </a:stretch>
        </p:blipFill>
        <p:spPr>
          <a:xfrm>
            <a:off x="5042771" y="809626"/>
            <a:ext cx="1711392" cy="1957813"/>
          </a:xfrm>
          <a:prstGeom prst="rect">
            <a:avLst/>
          </a:prstGeom>
        </p:spPr>
      </p:pic>
    </p:spTree>
    <p:extLst>
      <p:ext uri="{BB962C8B-B14F-4D97-AF65-F5344CB8AC3E}">
        <p14:creationId xmlns:p14="http://schemas.microsoft.com/office/powerpoint/2010/main" val="37724436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3202"/>
          <a:stretch/>
        </p:blipFill>
        <p:spPr>
          <a:xfrm>
            <a:off x="4493060" y="5281412"/>
            <a:ext cx="3279341" cy="1576589"/>
          </a:xfrm>
          <a:prstGeom prst="rect">
            <a:avLst/>
          </a:prstGeom>
        </p:spPr>
      </p:pic>
      <p:sp>
        <p:nvSpPr>
          <p:cNvPr id="10" name="Title 1"/>
          <p:cNvSpPr>
            <a:spLocks noGrp="1"/>
          </p:cNvSpPr>
          <p:nvPr>
            <p:ph type="ctrTitle" hasCustomPrompt="1"/>
          </p:nvPr>
        </p:nvSpPr>
        <p:spPr>
          <a:xfrm>
            <a:off x="3505337" y="2152366"/>
            <a:ext cx="4990826" cy="1773261"/>
          </a:xfrm>
        </p:spPr>
        <p:txBody>
          <a:bodyPr anchor="b">
            <a:noAutofit/>
          </a:bodyPr>
          <a:lstStyle>
            <a:lvl1pPr algn="ctr">
              <a:defRPr sz="5000">
                <a:solidFill>
                  <a:schemeClr val="tx2"/>
                </a:solidFill>
              </a:defRPr>
            </a:lvl1pPr>
          </a:lstStyle>
          <a:p>
            <a:r>
              <a:rPr lang="en-US"/>
              <a:t>Divider slide 4</a:t>
            </a:r>
            <a:endParaRPr lang="lt-LT"/>
          </a:p>
        </p:txBody>
      </p:sp>
      <p:sp>
        <p:nvSpPr>
          <p:cNvPr id="11" name="Subtitle 2"/>
          <p:cNvSpPr>
            <a:spLocks noGrp="1"/>
          </p:cNvSpPr>
          <p:nvPr>
            <p:ph type="subTitle" idx="1"/>
          </p:nvPr>
        </p:nvSpPr>
        <p:spPr>
          <a:xfrm>
            <a:off x="3505337" y="4071978"/>
            <a:ext cx="4990826" cy="526590"/>
          </a:xfrm>
        </p:spPr>
        <p:txBody>
          <a:bodyPr/>
          <a:lstStyle>
            <a:lvl1pPr marL="0" indent="0" algn="ctr">
              <a:buNone/>
              <a:defRPr sz="2400">
                <a:solidFill>
                  <a:schemeClr val="tx2"/>
                </a:solidFill>
              </a:defRPr>
            </a:lvl1pPr>
            <a:lvl2pPr marL="457215" indent="0" algn="ctr">
              <a:buNone/>
              <a:defRPr sz="2000"/>
            </a:lvl2pPr>
            <a:lvl3pPr marL="914431" indent="0" algn="ctr">
              <a:buNone/>
              <a:defRPr sz="1800"/>
            </a:lvl3pPr>
            <a:lvl4pPr marL="1371645" indent="0" algn="ctr">
              <a:buNone/>
              <a:defRPr sz="1600"/>
            </a:lvl4pPr>
            <a:lvl5pPr marL="1828861" indent="0" algn="ctr">
              <a:buNone/>
              <a:defRPr sz="1600"/>
            </a:lvl5pPr>
            <a:lvl6pPr marL="2286076" indent="0" algn="ctr">
              <a:buNone/>
              <a:defRPr sz="1600"/>
            </a:lvl6pPr>
            <a:lvl7pPr marL="2743292" indent="0" algn="ctr">
              <a:buNone/>
              <a:defRPr sz="1600"/>
            </a:lvl7pPr>
            <a:lvl8pPr marL="3200507" indent="0" algn="ctr">
              <a:buNone/>
              <a:defRPr sz="1600"/>
            </a:lvl8pPr>
            <a:lvl9pPr marL="3657722" indent="0" algn="ctr">
              <a:buNone/>
              <a:defRPr sz="1600"/>
            </a:lvl9pPr>
          </a:lstStyle>
          <a:p>
            <a:r>
              <a:rPr lang="en-US"/>
              <a:t>Click to edit Master subtitle style</a:t>
            </a:r>
            <a:endParaRPr lang="lt-LT"/>
          </a:p>
        </p:txBody>
      </p:sp>
      <p:pic>
        <p:nvPicPr>
          <p:cNvPr id="12" name="Picture 11"/>
          <p:cNvPicPr>
            <a:picLocks noChangeAspect="1"/>
          </p:cNvPicPr>
          <p:nvPr userDrawn="1"/>
        </p:nvPicPr>
        <p:blipFill>
          <a:blip r:embed="rId3"/>
          <a:stretch>
            <a:fillRect/>
          </a:stretch>
        </p:blipFill>
        <p:spPr>
          <a:xfrm>
            <a:off x="5042771" y="809626"/>
            <a:ext cx="1711392" cy="1957813"/>
          </a:xfrm>
          <a:prstGeom prst="rect">
            <a:avLst/>
          </a:prstGeom>
        </p:spPr>
      </p:pic>
    </p:spTree>
    <p:extLst>
      <p:ext uri="{BB962C8B-B14F-4D97-AF65-F5344CB8AC3E}">
        <p14:creationId xmlns:p14="http://schemas.microsoft.com/office/powerpoint/2010/main" val="95992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rotWithShape="1">
          <a:blip r:embed="rId3"/>
          <a:srcRect b="2595"/>
          <a:stretch/>
        </p:blipFill>
        <p:spPr>
          <a:xfrm>
            <a:off x="4493060" y="5271512"/>
            <a:ext cx="3279341" cy="1586489"/>
          </a:xfrm>
          <a:prstGeom prst="rect">
            <a:avLst/>
          </a:prstGeom>
        </p:spPr>
      </p:pic>
      <p:sp>
        <p:nvSpPr>
          <p:cNvPr id="5" name="Date Placeholder 4"/>
          <p:cNvSpPr>
            <a:spLocks noGrp="1"/>
          </p:cNvSpPr>
          <p:nvPr>
            <p:ph type="dt" sz="half" idx="10"/>
          </p:nvPr>
        </p:nvSpPr>
        <p:spPr/>
        <p:txBody>
          <a:bodyPr/>
          <a:lstStyle>
            <a:lvl1pPr>
              <a:defRPr>
                <a:solidFill>
                  <a:schemeClr val="bg1"/>
                </a:solidFill>
              </a:defRPr>
            </a:lvl1pPr>
          </a:lstStyle>
          <a:p>
            <a:fld id="{365D381E-0BC5-44A2-B77C-56577A0FAC03}" type="datetimeFigureOut">
              <a:rPr lang="lt-LT" smtClean="0"/>
              <a:pPr/>
              <a:t>2026-06-16</a:t>
            </a:fld>
            <a:endParaRPr lang="lt-LT"/>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lt-LT"/>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EDC26B0-D571-42F9-9FB7-DBB2D912BCEA}" type="slidenum">
              <a:rPr lang="lt-LT" smtClean="0"/>
              <a:pPr/>
              <a:t>‹#›</a:t>
            </a:fld>
            <a:endParaRPr lang="lt-LT"/>
          </a:p>
        </p:txBody>
      </p:sp>
      <p:sp>
        <p:nvSpPr>
          <p:cNvPr id="12" name="Title 1"/>
          <p:cNvSpPr>
            <a:spLocks noGrp="1"/>
          </p:cNvSpPr>
          <p:nvPr>
            <p:ph type="title"/>
          </p:nvPr>
        </p:nvSpPr>
        <p:spPr>
          <a:xfrm>
            <a:off x="914400" y="279962"/>
            <a:ext cx="10363200" cy="817561"/>
          </a:xfrm>
        </p:spPr>
        <p:txBody>
          <a:bodyPr/>
          <a:lstStyle>
            <a:lvl1pPr>
              <a:defRPr>
                <a:solidFill>
                  <a:schemeClr val="bg1"/>
                </a:solidFill>
              </a:defRPr>
            </a:lvl1pPr>
          </a:lstStyle>
          <a:p>
            <a:r>
              <a:rPr lang="en-US"/>
              <a:t>Title with bullets</a:t>
            </a:r>
          </a:p>
        </p:txBody>
      </p:sp>
      <p:sp>
        <p:nvSpPr>
          <p:cNvPr id="13" name="Content Placeholder 3"/>
          <p:cNvSpPr>
            <a:spLocks noGrp="1"/>
          </p:cNvSpPr>
          <p:nvPr>
            <p:ph idx="1" hasCustomPrompt="1"/>
          </p:nvPr>
        </p:nvSpPr>
        <p:spPr>
          <a:xfrm>
            <a:off x="914400" y="1219200"/>
            <a:ext cx="4724400" cy="4627563"/>
          </a:xfrm>
        </p:spPr>
        <p:txBody>
          <a:bodyPr>
            <a:normAutofit/>
          </a:bodyPr>
          <a:lstStyle>
            <a:lvl1pPr marL="228608" indent="-228608">
              <a:buFont typeface="Wingdings" panose="05000000000000000000" pitchFamily="2" charset="2"/>
              <a:buChar char="§"/>
              <a:defRPr sz="2000">
                <a:solidFill>
                  <a:schemeClr val="bg1"/>
                </a:solidFill>
              </a:defRPr>
            </a:lvl1pPr>
          </a:lstStyle>
          <a:p>
            <a:r>
              <a:rPr lang="en-US"/>
              <a:t>Lorem ipsum dolor sit amet, </a:t>
            </a:r>
            <a:r>
              <a:rPr lang="en-US" err="1"/>
              <a:t>consectetur</a:t>
            </a:r>
            <a:r>
              <a:rPr lang="en-US"/>
              <a:t> </a:t>
            </a:r>
            <a:r>
              <a:rPr lang="en-US" err="1"/>
              <a:t>adipiscing</a:t>
            </a:r>
            <a:r>
              <a:rPr lang="en-US"/>
              <a:t> </a:t>
            </a:r>
            <a:r>
              <a:rPr lang="en-US" err="1"/>
              <a:t>elit</a:t>
            </a:r>
            <a:r>
              <a:rPr lang="en-US"/>
              <a:t>. </a:t>
            </a:r>
            <a:r>
              <a:rPr lang="en-US" err="1"/>
              <a:t>Nunc</a:t>
            </a:r>
            <a:r>
              <a:rPr lang="en-US"/>
              <a:t> </a:t>
            </a:r>
            <a:r>
              <a:rPr lang="en-US" err="1"/>
              <a:t>eget</a:t>
            </a:r>
            <a:r>
              <a:rPr lang="en-US"/>
              <a:t> </a:t>
            </a:r>
            <a:r>
              <a:rPr lang="en-US" err="1"/>
              <a:t>urna</a:t>
            </a:r>
            <a:r>
              <a:rPr lang="en-US"/>
              <a:t> </a:t>
            </a:r>
            <a:r>
              <a:rPr lang="en-US" err="1"/>
              <a:t>purus</a:t>
            </a:r>
            <a:r>
              <a:rPr lang="en-US"/>
              <a:t>. Integer </a:t>
            </a:r>
            <a:r>
              <a:rPr lang="en-US" err="1"/>
              <a:t>vehicula</a:t>
            </a:r>
            <a:r>
              <a:rPr lang="en-US"/>
              <a:t> </a:t>
            </a:r>
            <a:r>
              <a:rPr lang="en-US" err="1"/>
              <a:t>nulla</a:t>
            </a:r>
            <a:r>
              <a:rPr lang="en-US"/>
              <a:t> </a:t>
            </a:r>
            <a:r>
              <a:rPr lang="en-US" err="1"/>
              <a:t>eget</a:t>
            </a:r>
            <a:r>
              <a:rPr lang="en-US"/>
              <a:t> dictum </a:t>
            </a:r>
            <a:r>
              <a:rPr lang="en-US" err="1"/>
              <a:t>sollicitudin</a:t>
            </a:r>
            <a:endParaRPr lang="en-US"/>
          </a:p>
          <a:p>
            <a:r>
              <a:rPr lang="en-US" err="1"/>
              <a:t>Proin</a:t>
            </a:r>
            <a:r>
              <a:rPr lang="en-US"/>
              <a:t> et </a:t>
            </a:r>
            <a:r>
              <a:rPr lang="en-US" err="1"/>
              <a:t>enim</a:t>
            </a:r>
            <a:r>
              <a:rPr lang="en-US"/>
              <a:t> </a:t>
            </a:r>
            <a:r>
              <a:rPr lang="en-US" err="1"/>
              <a:t>scelerisque</a:t>
            </a:r>
            <a:r>
              <a:rPr lang="en-US"/>
              <a:t>, </a:t>
            </a:r>
            <a:r>
              <a:rPr lang="en-US" err="1"/>
              <a:t>imperdiet</a:t>
            </a:r>
            <a:r>
              <a:rPr lang="en-US"/>
              <a:t> </a:t>
            </a:r>
            <a:r>
              <a:rPr lang="en-US" err="1"/>
              <a:t>diam</a:t>
            </a:r>
            <a:r>
              <a:rPr lang="en-US"/>
              <a:t> </a:t>
            </a:r>
            <a:r>
              <a:rPr lang="en-US" err="1"/>
              <a:t>nec</a:t>
            </a:r>
            <a:r>
              <a:rPr lang="en-US"/>
              <a:t>, </a:t>
            </a:r>
            <a:r>
              <a:rPr lang="en-US" err="1"/>
              <a:t>sollicitudin</a:t>
            </a:r>
            <a:r>
              <a:rPr lang="en-US"/>
              <a:t> ante. </a:t>
            </a:r>
            <a:r>
              <a:rPr lang="en-US" err="1"/>
              <a:t>Duis</a:t>
            </a:r>
            <a:r>
              <a:rPr lang="en-US"/>
              <a:t> non </a:t>
            </a:r>
            <a:r>
              <a:rPr lang="en-US" err="1"/>
              <a:t>neque</a:t>
            </a:r>
            <a:r>
              <a:rPr lang="en-US"/>
              <a:t> </a:t>
            </a:r>
            <a:r>
              <a:rPr lang="en-US" err="1"/>
              <a:t>vehicula</a:t>
            </a:r>
            <a:r>
              <a:rPr lang="en-US"/>
              <a:t> </a:t>
            </a:r>
            <a:r>
              <a:rPr lang="en-US" err="1"/>
              <a:t>nibh</a:t>
            </a:r>
            <a:r>
              <a:rPr lang="en-US"/>
              <a:t> </a:t>
            </a:r>
            <a:r>
              <a:rPr lang="en-US" err="1"/>
              <a:t>interdum</a:t>
            </a:r>
            <a:r>
              <a:rPr lang="en-US"/>
              <a:t> </a:t>
            </a:r>
            <a:r>
              <a:rPr lang="en-US" err="1"/>
              <a:t>egestas</a:t>
            </a:r>
            <a:endParaRPr lang="en-US"/>
          </a:p>
          <a:p>
            <a:r>
              <a:rPr lang="en-US"/>
              <a:t>Maecenas </a:t>
            </a:r>
            <a:r>
              <a:rPr lang="en-US" err="1"/>
              <a:t>vulputate</a:t>
            </a:r>
            <a:r>
              <a:rPr lang="en-US"/>
              <a:t> </a:t>
            </a:r>
            <a:r>
              <a:rPr lang="en-US" err="1"/>
              <a:t>luctus</a:t>
            </a:r>
            <a:r>
              <a:rPr lang="en-US"/>
              <a:t> ligula, </a:t>
            </a:r>
            <a:r>
              <a:rPr lang="en-US" err="1"/>
              <a:t>ut</a:t>
            </a:r>
            <a:r>
              <a:rPr lang="en-US"/>
              <a:t> </a:t>
            </a:r>
            <a:r>
              <a:rPr lang="en-US" err="1"/>
              <a:t>fermentum</a:t>
            </a:r>
            <a:r>
              <a:rPr lang="en-US"/>
              <a:t> </a:t>
            </a:r>
            <a:r>
              <a:rPr lang="en-US" err="1"/>
              <a:t>augue</a:t>
            </a:r>
            <a:r>
              <a:rPr lang="en-US"/>
              <a:t> </a:t>
            </a:r>
            <a:r>
              <a:rPr lang="en-US" err="1"/>
              <a:t>egestas</a:t>
            </a:r>
            <a:r>
              <a:rPr lang="en-US"/>
              <a:t> vel. </a:t>
            </a:r>
            <a:r>
              <a:rPr lang="en-US" err="1"/>
              <a:t>Sed</a:t>
            </a:r>
            <a:r>
              <a:rPr lang="en-US"/>
              <a:t> </a:t>
            </a:r>
            <a:r>
              <a:rPr lang="en-US" err="1"/>
              <a:t>sagittis</a:t>
            </a:r>
            <a:r>
              <a:rPr lang="en-US"/>
              <a:t> ipsum non </a:t>
            </a:r>
            <a:r>
              <a:rPr lang="en-US" err="1"/>
              <a:t>arcu</a:t>
            </a:r>
            <a:r>
              <a:rPr lang="en-US"/>
              <a:t> </a:t>
            </a:r>
            <a:r>
              <a:rPr lang="en-US" err="1"/>
              <a:t>volutpat</a:t>
            </a:r>
            <a:r>
              <a:rPr lang="en-US"/>
              <a:t> dictum. </a:t>
            </a:r>
            <a:r>
              <a:rPr lang="en-US" err="1"/>
              <a:t>Donec</a:t>
            </a:r>
            <a:r>
              <a:rPr lang="en-US"/>
              <a:t> </a:t>
            </a:r>
            <a:r>
              <a:rPr lang="en-US" err="1"/>
              <a:t>purus</a:t>
            </a:r>
            <a:r>
              <a:rPr lang="en-US"/>
              <a:t> </a:t>
            </a:r>
            <a:r>
              <a:rPr lang="en-US" err="1"/>
              <a:t>lectus</a:t>
            </a:r>
            <a:r>
              <a:rPr lang="en-US"/>
              <a:t>, </a:t>
            </a:r>
            <a:r>
              <a:rPr lang="en-US" err="1"/>
              <a:t>fringilla</a:t>
            </a:r>
            <a:r>
              <a:rPr lang="en-US"/>
              <a:t> vitae </a:t>
            </a:r>
            <a:r>
              <a:rPr lang="en-US" err="1"/>
              <a:t>faucibus</a:t>
            </a:r>
            <a:r>
              <a:rPr lang="en-US"/>
              <a:t> at, </a:t>
            </a:r>
            <a:r>
              <a:rPr lang="en-US" err="1"/>
              <a:t>ornare</a:t>
            </a:r>
            <a:r>
              <a:rPr lang="en-US"/>
              <a:t> id </a:t>
            </a:r>
            <a:r>
              <a:rPr lang="en-US" err="1"/>
              <a:t>diam</a:t>
            </a:r>
            <a:endParaRPr lang="en-US"/>
          </a:p>
        </p:txBody>
      </p:sp>
      <p:sp>
        <p:nvSpPr>
          <p:cNvPr id="14" name="Content Placeholder 3"/>
          <p:cNvSpPr>
            <a:spLocks noGrp="1"/>
          </p:cNvSpPr>
          <p:nvPr>
            <p:ph idx="13" hasCustomPrompt="1"/>
          </p:nvPr>
        </p:nvSpPr>
        <p:spPr>
          <a:xfrm>
            <a:off x="5953125" y="1229518"/>
            <a:ext cx="4724400" cy="4627563"/>
          </a:xfrm>
        </p:spPr>
        <p:txBody>
          <a:bodyPr>
            <a:normAutofit/>
          </a:bodyPr>
          <a:lstStyle>
            <a:lvl1pPr marL="228608" indent="-228608">
              <a:buFont typeface="Wingdings" panose="05000000000000000000" pitchFamily="2" charset="2"/>
              <a:buChar char="§"/>
              <a:defRPr sz="2000">
                <a:solidFill>
                  <a:schemeClr val="bg1"/>
                </a:solidFill>
              </a:defRPr>
            </a:lvl1pPr>
          </a:lstStyle>
          <a:p>
            <a:r>
              <a:rPr lang="en-US"/>
              <a:t>Lorem ipsum dolor sit amet, </a:t>
            </a:r>
            <a:r>
              <a:rPr lang="en-US" err="1"/>
              <a:t>consectetur</a:t>
            </a:r>
            <a:r>
              <a:rPr lang="en-US"/>
              <a:t> </a:t>
            </a:r>
            <a:r>
              <a:rPr lang="en-US" err="1"/>
              <a:t>adipiscing</a:t>
            </a:r>
            <a:r>
              <a:rPr lang="en-US"/>
              <a:t> </a:t>
            </a:r>
            <a:r>
              <a:rPr lang="en-US" err="1"/>
              <a:t>elit</a:t>
            </a:r>
            <a:r>
              <a:rPr lang="en-US"/>
              <a:t>. </a:t>
            </a:r>
            <a:r>
              <a:rPr lang="en-US" err="1"/>
              <a:t>Nunc</a:t>
            </a:r>
            <a:r>
              <a:rPr lang="en-US"/>
              <a:t> </a:t>
            </a:r>
            <a:r>
              <a:rPr lang="en-US" err="1"/>
              <a:t>eget</a:t>
            </a:r>
            <a:r>
              <a:rPr lang="en-US"/>
              <a:t> </a:t>
            </a:r>
            <a:r>
              <a:rPr lang="en-US" err="1"/>
              <a:t>urna</a:t>
            </a:r>
            <a:r>
              <a:rPr lang="en-US"/>
              <a:t> </a:t>
            </a:r>
            <a:r>
              <a:rPr lang="en-US" err="1"/>
              <a:t>purus</a:t>
            </a:r>
            <a:r>
              <a:rPr lang="en-US"/>
              <a:t>. Integer </a:t>
            </a:r>
            <a:r>
              <a:rPr lang="en-US" err="1"/>
              <a:t>vehicula</a:t>
            </a:r>
            <a:r>
              <a:rPr lang="en-US"/>
              <a:t> </a:t>
            </a:r>
            <a:r>
              <a:rPr lang="en-US" err="1"/>
              <a:t>nulla</a:t>
            </a:r>
            <a:r>
              <a:rPr lang="en-US"/>
              <a:t> </a:t>
            </a:r>
            <a:r>
              <a:rPr lang="en-US" err="1"/>
              <a:t>eget</a:t>
            </a:r>
            <a:r>
              <a:rPr lang="en-US"/>
              <a:t> dictum </a:t>
            </a:r>
            <a:r>
              <a:rPr lang="en-US" err="1"/>
              <a:t>sollicitudin</a:t>
            </a:r>
            <a:endParaRPr lang="en-US"/>
          </a:p>
          <a:p>
            <a:r>
              <a:rPr lang="en-US" err="1"/>
              <a:t>Proin</a:t>
            </a:r>
            <a:r>
              <a:rPr lang="en-US"/>
              <a:t> et </a:t>
            </a:r>
            <a:r>
              <a:rPr lang="en-US" err="1"/>
              <a:t>enim</a:t>
            </a:r>
            <a:r>
              <a:rPr lang="en-US"/>
              <a:t> </a:t>
            </a:r>
            <a:r>
              <a:rPr lang="en-US" err="1"/>
              <a:t>scelerisque</a:t>
            </a:r>
            <a:r>
              <a:rPr lang="en-US"/>
              <a:t>, </a:t>
            </a:r>
            <a:r>
              <a:rPr lang="en-US" err="1"/>
              <a:t>imperdiet</a:t>
            </a:r>
            <a:r>
              <a:rPr lang="en-US"/>
              <a:t> </a:t>
            </a:r>
            <a:r>
              <a:rPr lang="en-US" err="1"/>
              <a:t>diam</a:t>
            </a:r>
            <a:r>
              <a:rPr lang="en-US"/>
              <a:t> </a:t>
            </a:r>
            <a:r>
              <a:rPr lang="en-US" err="1"/>
              <a:t>nec</a:t>
            </a:r>
            <a:r>
              <a:rPr lang="en-US"/>
              <a:t>, </a:t>
            </a:r>
            <a:r>
              <a:rPr lang="en-US" err="1"/>
              <a:t>sollicitudin</a:t>
            </a:r>
            <a:r>
              <a:rPr lang="en-US"/>
              <a:t> ante. </a:t>
            </a:r>
            <a:r>
              <a:rPr lang="en-US" err="1"/>
              <a:t>Duis</a:t>
            </a:r>
            <a:r>
              <a:rPr lang="en-US"/>
              <a:t> non </a:t>
            </a:r>
            <a:r>
              <a:rPr lang="en-US" err="1"/>
              <a:t>neque</a:t>
            </a:r>
            <a:r>
              <a:rPr lang="en-US"/>
              <a:t> </a:t>
            </a:r>
            <a:r>
              <a:rPr lang="en-US" err="1"/>
              <a:t>vehicula</a:t>
            </a:r>
            <a:r>
              <a:rPr lang="en-US"/>
              <a:t> </a:t>
            </a:r>
            <a:r>
              <a:rPr lang="en-US" err="1"/>
              <a:t>nibh</a:t>
            </a:r>
            <a:r>
              <a:rPr lang="en-US"/>
              <a:t> </a:t>
            </a:r>
            <a:r>
              <a:rPr lang="en-US" err="1"/>
              <a:t>interdum</a:t>
            </a:r>
            <a:r>
              <a:rPr lang="en-US"/>
              <a:t> </a:t>
            </a:r>
            <a:r>
              <a:rPr lang="en-US" err="1"/>
              <a:t>egestas</a:t>
            </a:r>
            <a:endParaRPr lang="en-US"/>
          </a:p>
          <a:p>
            <a:r>
              <a:rPr lang="en-US"/>
              <a:t>Maecenas </a:t>
            </a:r>
            <a:r>
              <a:rPr lang="en-US" err="1"/>
              <a:t>vulputate</a:t>
            </a:r>
            <a:r>
              <a:rPr lang="en-US"/>
              <a:t> </a:t>
            </a:r>
            <a:r>
              <a:rPr lang="en-US" err="1"/>
              <a:t>luctus</a:t>
            </a:r>
            <a:r>
              <a:rPr lang="en-US"/>
              <a:t> ligula, </a:t>
            </a:r>
            <a:r>
              <a:rPr lang="en-US" err="1"/>
              <a:t>ut</a:t>
            </a:r>
            <a:r>
              <a:rPr lang="en-US"/>
              <a:t> </a:t>
            </a:r>
            <a:r>
              <a:rPr lang="en-US" err="1"/>
              <a:t>fermentum</a:t>
            </a:r>
            <a:r>
              <a:rPr lang="en-US"/>
              <a:t> </a:t>
            </a:r>
            <a:r>
              <a:rPr lang="en-US" err="1"/>
              <a:t>augue</a:t>
            </a:r>
            <a:r>
              <a:rPr lang="en-US"/>
              <a:t> </a:t>
            </a:r>
            <a:r>
              <a:rPr lang="en-US" err="1"/>
              <a:t>egestas</a:t>
            </a:r>
            <a:r>
              <a:rPr lang="en-US"/>
              <a:t> vel. </a:t>
            </a:r>
            <a:r>
              <a:rPr lang="en-US" err="1"/>
              <a:t>Sed</a:t>
            </a:r>
            <a:r>
              <a:rPr lang="en-US"/>
              <a:t> </a:t>
            </a:r>
            <a:r>
              <a:rPr lang="en-US" err="1"/>
              <a:t>sagittis</a:t>
            </a:r>
            <a:r>
              <a:rPr lang="en-US"/>
              <a:t> ipsum non </a:t>
            </a:r>
            <a:r>
              <a:rPr lang="en-US" err="1"/>
              <a:t>arcu</a:t>
            </a:r>
            <a:r>
              <a:rPr lang="en-US"/>
              <a:t> </a:t>
            </a:r>
            <a:r>
              <a:rPr lang="en-US" err="1"/>
              <a:t>volutpat</a:t>
            </a:r>
            <a:r>
              <a:rPr lang="en-US"/>
              <a:t> dictum. </a:t>
            </a:r>
            <a:r>
              <a:rPr lang="en-US" err="1"/>
              <a:t>Donec</a:t>
            </a:r>
            <a:r>
              <a:rPr lang="en-US"/>
              <a:t> </a:t>
            </a:r>
            <a:r>
              <a:rPr lang="en-US" err="1"/>
              <a:t>purus</a:t>
            </a:r>
            <a:r>
              <a:rPr lang="en-US"/>
              <a:t> </a:t>
            </a:r>
            <a:r>
              <a:rPr lang="en-US" err="1"/>
              <a:t>lectus</a:t>
            </a:r>
            <a:r>
              <a:rPr lang="en-US"/>
              <a:t>, </a:t>
            </a:r>
            <a:r>
              <a:rPr lang="en-US" err="1"/>
              <a:t>fringilla</a:t>
            </a:r>
            <a:r>
              <a:rPr lang="en-US"/>
              <a:t> vitae </a:t>
            </a:r>
            <a:r>
              <a:rPr lang="en-US" err="1"/>
              <a:t>faucibus</a:t>
            </a:r>
            <a:r>
              <a:rPr lang="en-US"/>
              <a:t> at, </a:t>
            </a:r>
            <a:r>
              <a:rPr lang="en-US" err="1"/>
              <a:t>ornare</a:t>
            </a:r>
            <a:r>
              <a:rPr lang="en-US"/>
              <a:t> id </a:t>
            </a:r>
            <a:r>
              <a:rPr lang="en-US" err="1"/>
              <a:t>diam</a:t>
            </a:r>
            <a:endParaRPr lang="en-US"/>
          </a:p>
        </p:txBody>
      </p:sp>
    </p:spTree>
    <p:extLst>
      <p:ext uri="{BB962C8B-B14F-4D97-AF65-F5344CB8AC3E}">
        <p14:creationId xmlns:p14="http://schemas.microsoft.com/office/powerpoint/2010/main" val="587089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userDrawn="1"/>
        </p:nvPicPr>
        <p:blipFill rotWithShape="1">
          <a:blip r:embed="rId3"/>
          <a:srcRect b="3202"/>
          <a:stretch/>
        </p:blipFill>
        <p:spPr>
          <a:xfrm rot="16200000">
            <a:off x="9869465" y="2754479"/>
            <a:ext cx="3136943" cy="1508129"/>
          </a:xfrm>
          <a:prstGeom prst="rect">
            <a:avLst/>
          </a:prstGeom>
        </p:spPr>
      </p:pic>
      <p:sp>
        <p:nvSpPr>
          <p:cNvPr id="13" name="Title 1"/>
          <p:cNvSpPr>
            <a:spLocks noGrp="1"/>
          </p:cNvSpPr>
          <p:nvPr>
            <p:ph type="title"/>
          </p:nvPr>
        </p:nvSpPr>
        <p:spPr>
          <a:xfrm>
            <a:off x="914400" y="279962"/>
            <a:ext cx="10363200" cy="817561"/>
          </a:xfrm>
        </p:spPr>
        <p:txBody>
          <a:bodyPr/>
          <a:lstStyle>
            <a:lvl1pPr>
              <a:defRPr>
                <a:solidFill>
                  <a:schemeClr val="bg1"/>
                </a:solidFill>
              </a:defRPr>
            </a:lvl1pPr>
          </a:lstStyle>
          <a:p>
            <a:r>
              <a:rPr lang="en-US"/>
              <a:t>Title with bullets</a:t>
            </a:r>
          </a:p>
        </p:txBody>
      </p:sp>
      <p:sp>
        <p:nvSpPr>
          <p:cNvPr id="14" name="Content Placeholder 3"/>
          <p:cNvSpPr>
            <a:spLocks noGrp="1"/>
          </p:cNvSpPr>
          <p:nvPr>
            <p:ph idx="1" hasCustomPrompt="1"/>
          </p:nvPr>
        </p:nvSpPr>
        <p:spPr>
          <a:xfrm>
            <a:off x="914400" y="1219200"/>
            <a:ext cx="9448800" cy="4627563"/>
          </a:xfrm>
        </p:spPr>
        <p:txBody>
          <a:bodyPr>
            <a:normAutofit/>
          </a:bodyPr>
          <a:lstStyle>
            <a:lvl1pPr marL="228608" indent="-228608">
              <a:buFont typeface="Wingdings" panose="05000000000000000000" pitchFamily="2" charset="2"/>
              <a:buChar char="§"/>
              <a:defRPr sz="2000">
                <a:solidFill>
                  <a:schemeClr val="bg1"/>
                </a:solidFill>
              </a:defRPr>
            </a:lvl1pPr>
          </a:lstStyle>
          <a:p>
            <a:r>
              <a:rPr lang="en-US"/>
              <a:t>Lorem ipsum dolor sit amet, </a:t>
            </a:r>
            <a:r>
              <a:rPr lang="en-US" err="1"/>
              <a:t>consectetur</a:t>
            </a:r>
            <a:r>
              <a:rPr lang="en-US"/>
              <a:t> </a:t>
            </a:r>
            <a:r>
              <a:rPr lang="en-US" err="1"/>
              <a:t>adipiscing</a:t>
            </a:r>
            <a:r>
              <a:rPr lang="en-US"/>
              <a:t> </a:t>
            </a:r>
            <a:r>
              <a:rPr lang="en-US" err="1"/>
              <a:t>elit</a:t>
            </a:r>
            <a:r>
              <a:rPr lang="en-US"/>
              <a:t>. </a:t>
            </a:r>
            <a:r>
              <a:rPr lang="en-US" err="1"/>
              <a:t>Nunc</a:t>
            </a:r>
            <a:r>
              <a:rPr lang="en-US"/>
              <a:t> </a:t>
            </a:r>
            <a:r>
              <a:rPr lang="en-US" err="1"/>
              <a:t>eget</a:t>
            </a:r>
            <a:r>
              <a:rPr lang="en-US"/>
              <a:t> </a:t>
            </a:r>
            <a:r>
              <a:rPr lang="en-US" err="1"/>
              <a:t>urna</a:t>
            </a:r>
            <a:r>
              <a:rPr lang="en-US"/>
              <a:t> </a:t>
            </a:r>
            <a:r>
              <a:rPr lang="en-US" err="1"/>
              <a:t>purus</a:t>
            </a:r>
            <a:r>
              <a:rPr lang="en-US"/>
              <a:t>. Integer </a:t>
            </a:r>
            <a:r>
              <a:rPr lang="en-US" err="1"/>
              <a:t>vehicula</a:t>
            </a:r>
            <a:r>
              <a:rPr lang="en-US"/>
              <a:t> </a:t>
            </a:r>
            <a:r>
              <a:rPr lang="en-US" err="1"/>
              <a:t>nulla</a:t>
            </a:r>
            <a:r>
              <a:rPr lang="en-US"/>
              <a:t> </a:t>
            </a:r>
            <a:r>
              <a:rPr lang="en-US" err="1"/>
              <a:t>eget</a:t>
            </a:r>
            <a:r>
              <a:rPr lang="en-US"/>
              <a:t> dictum </a:t>
            </a:r>
            <a:r>
              <a:rPr lang="en-US" err="1"/>
              <a:t>sollicitudin</a:t>
            </a:r>
            <a:endParaRPr lang="en-US"/>
          </a:p>
          <a:p>
            <a:r>
              <a:rPr lang="en-US" err="1"/>
              <a:t>Proin</a:t>
            </a:r>
            <a:r>
              <a:rPr lang="en-US"/>
              <a:t> et </a:t>
            </a:r>
            <a:r>
              <a:rPr lang="en-US" err="1"/>
              <a:t>enim</a:t>
            </a:r>
            <a:r>
              <a:rPr lang="en-US"/>
              <a:t> </a:t>
            </a:r>
            <a:r>
              <a:rPr lang="en-US" err="1"/>
              <a:t>scelerisque</a:t>
            </a:r>
            <a:r>
              <a:rPr lang="en-US"/>
              <a:t>, </a:t>
            </a:r>
            <a:r>
              <a:rPr lang="en-US" err="1"/>
              <a:t>imperdiet</a:t>
            </a:r>
            <a:r>
              <a:rPr lang="en-US"/>
              <a:t> </a:t>
            </a:r>
            <a:r>
              <a:rPr lang="en-US" err="1"/>
              <a:t>diam</a:t>
            </a:r>
            <a:r>
              <a:rPr lang="en-US"/>
              <a:t> </a:t>
            </a:r>
            <a:r>
              <a:rPr lang="en-US" err="1"/>
              <a:t>nec</a:t>
            </a:r>
            <a:r>
              <a:rPr lang="en-US"/>
              <a:t>, </a:t>
            </a:r>
            <a:r>
              <a:rPr lang="en-US" err="1"/>
              <a:t>sollicitudin</a:t>
            </a:r>
            <a:r>
              <a:rPr lang="en-US"/>
              <a:t> ante. </a:t>
            </a:r>
            <a:r>
              <a:rPr lang="en-US" err="1"/>
              <a:t>Duis</a:t>
            </a:r>
            <a:r>
              <a:rPr lang="en-US"/>
              <a:t> non </a:t>
            </a:r>
            <a:r>
              <a:rPr lang="en-US" err="1"/>
              <a:t>neque</a:t>
            </a:r>
            <a:r>
              <a:rPr lang="en-US"/>
              <a:t> </a:t>
            </a:r>
            <a:r>
              <a:rPr lang="en-US" err="1"/>
              <a:t>vehicula</a:t>
            </a:r>
            <a:r>
              <a:rPr lang="en-US"/>
              <a:t> </a:t>
            </a:r>
            <a:r>
              <a:rPr lang="en-US" err="1"/>
              <a:t>nibh</a:t>
            </a:r>
            <a:r>
              <a:rPr lang="en-US"/>
              <a:t> </a:t>
            </a:r>
            <a:r>
              <a:rPr lang="en-US" err="1"/>
              <a:t>interdum</a:t>
            </a:r>
            <a:r>
              <a:rPr lang="en-US"/>
              <a:t> </a:t>
            </a:r>
            <a:r>
              <a:rPr lang="en-US" err="1"/>
              <a:t>egestas</a:t>
            </a:r>
            <a:endParaRPr lang="en-US"/>
          </a:p>
          <a:p>
            <a:r>
              <a:rPr lang="en-US"/>
              <a:t>Maecenas </a:t>
            </a:r>
            <a:r>
              <a:rPr lang="en-US" err="1"/>
              <a:t>vulputate</a:t>
            </a:r>
            <a:r>
              <a:rPr lang="en-US"/>
              <a:t> </a:t>
            </a:r>
            <a:r>
              <a:rPr lang="en-US" err="1"/>
              <a:t>luctus</a:t>
            </a:r>
            <a:r>
              <a:rPr lang="en-US"/>
              <a:t> ligula, </a:t>
            </a:r>
            <a:r>
              <a:rPr lang="en-US" err="1"/>
              <a:t>ut</a:t>
            </a:r>
            <a:r>
              <a:rPr lang="en-US"/>
              <a:t> </a:t>
            </a:r>
            <a:r>
              <a:rPr lang="en-US" err="1"/>
              <a:t>fermentum</a:t>
            </a:r>
            <a:r>
              <a:rPr lang="en-US"/>
              <a:t> </a:t>
            </a:r>
            <a:r>
              <a:rPr lang="en-US" err="1"/>
              <a:t>augue</a:t>
            </a:r>
            <a:r>
              <a:rPr lang="en-US"/>
              <a:t> </a:t>
            </a:r>
            <a:r>
              <a:rPr lang="en-US" err="1"/>
              <a:t>egestas</a:t>
            </a:r>
            <a:r>
              <a:rPr lang="en-US"/>
              <a:t> vel. </a:t>
            </a:r>
            <a:r>
              <a:rPr lang="en-US" err="1"/>
              <a:t>Sed</a:t>
            </a:r>
            <a:r>
              <a:rPr lang="en-US"/>
              <a:t> </a:t>
            </a:r>
            <a:r>
              <a:rPr lang="en-US" err="1"/>
              <a:t>sagittis</a:t>
            </a:r>
            <a:r>
              <a:rPr lang="en-US"/>
              <a:t> ipsum non </a:t>
            </a:r>
            <a:r>
              <a:rPr lang="en-US" err="1"/>
              <a:t>arcu</a:t>
            </a:r>
            <a:r>
              <a:rPr lang="en-US"/>
              <a:t> </a:t>
            </a:r>
            <a:r>
              <a:rPr lang="en-US" err="1"/>
              <a:t>volutpat</a:t>
            </a:r>
            <a:r>
              <a:rPr lang="en-US"/>
              <a:t> dictum. </a:t>
            </a:r>
            <a:r>
              <a:rPr lang="en-US" err="1"/>
              <a:t>Donec</a:t>
            </a:r>
            <a:r>
              <a:rPr lang="en-US"/>
              <a:t> </a:t>
            </a:r>
            <a:r>
              <a:rPr lang="en-US" err="1"/>
              <a:t>purus</a:t>
            </a:r>
            <a:r>
              <a:rPr lang="en-US"/>
              <a:t> </a:t>
            </a:r>
            <a:r>
              <a:rPr lang="en-US" err="1"/>
              <a:t>lectus</a:t>
            </a:r>
            <a:r>
              <a:rPr lang="en-US"/>
              <a:t>, </a:t>
            </a:r>
            <a:r>
              <a:rPr lang="en-US" err="1"/>
              <a:t>fringilla</a:t>
            </a:r>
            <a:r>
              <a:rPr lang="en-US"/>
              <a:t> vitae </a:t>
            </a:r>
            <a:r>
              <a:rPr lang="en-US" err="1"/>
              <a:t>faucibus</a:t>
            </a:r>
            <a:r>
              <a:rPr lang="en-US"/>
              <a:t> at, </a:t>
            </a:r>
            <a:r>
              <a:rPr lang="en-US" err="1"/>
              <a:t>ornare</a:t>
            </a:r>
            <a:r>
              <a:rPr lang="en-US"/>
              <a:t> id </a:t>
            </a:r>
            <a:r>
              <a:rPr lang="en-US" err="1"/>
              <a:t>diam</a:t>
            </a:r>
            <a:endParaRPr lang="lt-LT"/>
          </a:p>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a:t>
            </a:r>
            <a:r>
              <a:rPr lang="en-US" err="1"/>
              <a:t>eget</a:t>
            </a:r>
            <a:r>
              <a:rPr lang="en-US"/>
              <a:t> </a:t>
            </a:r>
            <a:r>
              <a:rPr lang="en-US" err="1"/>
              <a:t>urna</a:t>
            </a:r>
            <a:r>
              <a:rPr lang="en-US"/>
              <a:t> </a:t>
            </a:r>
            <a:r>
              <a:rPr lang="en-US" err="1"/>
              <a:t>purus</a:t>
            </a:r>
            <a:r>
              <a:rPr lang="en-US"/>
              <a:t>. Integer </a:t>
            </a:r>
            <a:r>
              <a:rPr lang="en-US" err="1"/>
              <a:t>vehicula</a:t>
            </a:r>
            <a:r>
              <a:rPr lang="en-US"/>
              <a:t> </a:t>
            </a:r>
            <a:r>
              <a:rPr lang="en-US" err="1"/>
              <a:t>nulla</a:t>
            </a:r>
            <a:r>
              <a:rPr lang="en-US"/>
              <a:t> </a:t>
            </a:r>
            <a:r>
              <a:rPr lang="en-US" err="1"/>
              <a:t>eget</a:t>
            </a:r>
            <a:r>
              <a:rPr lang="en-US"/>
              <a:t> dictum </a:t>
            </a:r>
            <a:r>
              <a:rPr lang="en-US" err="1"/>
              <a:t>sollicitudin</a:t>
            </a:r>
            <a:endParaRPr lang="en-US"/>
          </a:p>
          <a:p>
            <a:r>
              <a:rPr lang="en-US" err="1"/>
              <a:t>Proin</a:t>
            </a:r>
            <a:r>
              <a:rPr lang="en-US"/>
              <a:t> et </a:t>
            </a:r>
            <a:r>
              <a:rPr lang="en-US" err="1"/>
              <a:t>enim</a:t>
            </a:r>
            <a:r>
              <a:rPr lang="en-US"/>
              <a:t> </a:t>
            </a:r>
            <a:r>
              <a:rPr lang="en-US" err="1"/>
              <a:t>scelerisque</a:t>
            </a:r>
            <a:r>
              <a:rPr lang="en-US"/>
              <a:t>, </a:t>
            </a:r>
            <a:r>
              <a:rPr lang="en-US" err="1"/>
              <a:t>imperdiet</a:t>
            </a:r>
            <a:r>
              <a:rPr lang="en-US"/>
              <a:t> </a:t>
            </a:r>
            <a:r>
              <a:rPr lang="en-US" err="1"/>
              <a:t>diam</a:t>
            </a:r>
            <a:r>
              <a:rPr lang="en-US"/>
              <a:t> </a:t>
            </a:r>
            <a:r>
              <a:rPr lang="en-US" err="1"/>
              <a:t>nec</a:t>
            </a:r>
            <a:r>
              <a:rPr lang="en-US"/>
              <a:t>, </a:t>
            </a:r>
            <a:r>
              <a:rPr lang="en-US" err="1"/>
              <a:t>sollicitudin</a:t>
            </a:r>
            <a:r>
              <a:rPr lang="en-US"/>
              <a:t> ante. Duis non </a:t>
            </a:r>
            <a:r>
              <a:rPr lang="en-US" err="1"/>
              <a:t>neque</a:t>
            </a:r>
            <a:r>
              <a:rPr lang="en-US"/>
              <a:t> </a:t>
            </a:r>
            <a:r>
              <a:rPr lang="en-US" err="1"/>
              <a:t>vehicula</a:t>
            </a:r>
            <a:r>
              <a:rPr lang="en-US"/>
              <a:t> </a:t>
            </a:r>
            <a:r>
              <a:rPr lang="en-US" err="1"/>
              <a:t>nibh</a:t>
            </a:r>
            <a:r>
              <a:rPr lang="en-US"/>
              <a:t> </a:t>
            </a:r>
            <a:r>
              <a:rPr lang="en-US" err="1"/>
              <a:t>interdum</a:t>
            </a:r>
            <a:r>
              <a:rPr lang="en-US"/>
              <a:t> </a:t>
            </a:r>
            <a:r>
              <a:rPr lang="en-US" err="1"/>
              <a:t>egestas</a:t>
            </a:r>
            <a:endParaRPr lang="en-US"/>
          </a:p>
          <a:p>
            <a:r>
              <a:rPr lang="en-US"/>
              <a:t>Maecenas </a:t>
            </a:r>
            <a:r>
              <a:rPr lang="en-US" err="1"/>
              <a:t>vulputate</a:t>
            </a:r>
            <a:r>
              <a:rPr lang="en-US"/>
              <a:t> </a:t>
            </a:r>
            <a:r>
              <a:rPr lang="en-US" err="1"/>
              <a:t>luctus</a:t>
            </a:r>
            <a:r>
              <a:rPr lang="en-US"/>
              <a:t> ligula, </a:t>
            </a:r>
            <a:r>
              <a:rPr lang="en-US" err="1"/>
              <a:t>ut</a:t>
            </a:r>
            <a:r>
              <a:rPr lang="en-US"/>
              <a:t> </a:t>
            </a:r>
            <a:r>
              <a:rPr lang="en-US" err="1"/>
              <a:t>fermentum</a:t>
            </a:r>
            <a:r>
              <a:rPr lang="en-US"/>
              <a:t> </a:t>
            </a:r>
            <a:r>
              <a:rPr lang="en-US" err="1"/>
              <a:t>augue</a:t>
            </a:r>
            <a:r>
              <a:rPr lang="en-US"/>
              <a:t> </a:t>
            </a:r>
            <a:r>
              <a:rPr lang="en-US" err="1"/>
              <a:t>egestas</a:t>
            </a:r>
            <a:r>
              <a:rPr lang="en-US"/>
              <a:t> vel. </a:t>
            </a:r>
            <a:r>
              <a:rPr lang="en-US" err="1"/>
              <a:t>Sed</a:t>
            </a:r>
            <a:r>
              <a:rPr lang="en-US"/>
              <a:t> </a:t>
            </a:r>
            <a:r>
              <a:rPr lang="en-US" err="1"/>
              <a:t>sagittis</a:t>
            </a:r>
            <a:r>
              <a:rPr lang="en-US"/>
              <a:t> ipsum non </a:t>
            </a:r>
            <a:r>
              <a:rPr lang="en-US" err="1"/>
              <a:t>arcu</a:t>
            </a:r>
            <a:r>
              <a:rPr lang="en-US"/>
              <a:t> </a:t>
            </a:r>
            <a:r>
              <a:rPr lang="en-US" err="1"/>
              <a:t>volutpat</a:t>
            </a:r>
            <a:r>
              <a:rPr lang="en-US"/>
              <a:t> dictum. </a:t>
            </a:r>
            <a:r>
              <a:rPr lang="en-US" err="1"/>
              <a:t>Donec</a:t>
            </a:r>
            <a:r>
              <a:rPr lang="en-US"/>
              <a:t> </a:t>
            </a:r>
            <a:r>
              <a:rPr lang="en-US" err="1"/>
              <a:t>purus</a:t>
            </a:r>
            <a:r>
              <a:rPr lang="en-US"/>
              <a:t> </a:t>
            </a:r>
            <a:r>
              <a:rPr lang="en-US" err="1"/>
              <a:t>lectus</a:t>
            </a:r>
            <a:r>
              <a:rPr lang="en-US"/>
              <a:t>, </a:t>
            </a:r>
            <a:r>
              <a:rPr lang="en-US" err="1"/>
              <a:t>fringilla</a:t>
            </a:r>
            <a:r>
              <a:rPr lang="en-US"/>
              <a:t> vitae </a:t>
            </a:r>
            <a:r>
              <a:rPr lang="en-US" err="1"/>
              <a:t>faucibus</a:t>
            </a:r>
            <a:r>
              <a:rPr lang="en-US"/>
              <a:t> at, </a:t>
            </a:r>
            <a:r>
              <a:rPr lang="en-US" err="1"/>
              <a:t>ornare</a:t>
            </a:r>
            <a:r>
              <a:rPr lang="en-US"/>
              <a:t> id </a:t>
            </a:r>
            <a:r>
              <a:rPr lang="en-US" err="1"/>
              <a:t>diam</a:t>
            </a:r>
            <a:endParaRPr lang="en-US"/>
          </a:p>
          <a:p>
            <a:endParaRPr lang="en-US"/>
          </a:p>
        </p:txBody>
      </p:sp>
    </p:spTree>
    <p:extLst>
      <p:ext uri="{BB962C8B-B14F-4D97-AF65-F5344CB8AC3E}">
        <p14:creationId xmlns:p14="http://schemas.microsoft.com/office/powerpoint/2010/main" val="18045224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0_Comparis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userDrawn="1"/>
        </p:nvPicPr>
        <p:blipFill rotWithShape="1">
          <a:blip r:embed="rId3"/>
          <a:srcRect b="3202"/>
          <a:stretch/>
        </p:blipFill>
        <p:spPr>
          <a:xfrm>
            <a:off x="4835448" y="5761990"/>
            <a:ext cx="2279727" cy="1096010"/>
          </a:xfrm>
          <a:prstGeom prst="rect">
            <a:avLst/>
          </a:prstGeom>
        </p:spPr>
      </p:pic>
      <p:sp>
        <p:nvSpPr>
          <p:cNvPr id="6" name="Title 8"/>
          <p:cNvSpPr>
            <a:spLocks noGrp="1"/>
          </p:cNvSpPr>
          <p:nvPr>
            <p:ph type="title"/>
          </p:nvPr>
        </p:nvSpPr>
        <p:spPr>
          <a:xfrm>
            <a:off x="914400" y="279962"/>
            <a:ext cx="10363200" cy="817561"/>
          </a:xfrm>
        </p:spPr>
        <p:txBody>
          <a:bodyPr/>
          <a:lstStyle>
            <a:lvl1pPr>
              <a:defRPr>
                <a:solidFill>
                  <a:schemeClr val="bg1"/>
                </a:solidFill>
              </a:defRPr>
            </a:lvl1pPr>
          </a:lstStyle>
          <a:p>
            <a:r>
              <a:rPr lang="en-US"/>
              <a:t>More subtle table style</a:t>
            </a:r>
          </a:p>
        </p:txBody>
      </p:sp>
      <p:sp>
        <p:nvSpPr>
          <p:cNvPr id="8" name="Text Placeholder 9"/>
          <p:cNvSpPr>
            <a:spLocks noGrp="1"/>
          </p:cNvSpPr>
          <p:nvPr>
            <p:ph type="body" sz="quarter" idx="10"/>
          </p:nvPr>
        </p:nvSpPr>
        <p:spPr>
          <a:xfrm>
            <a:off x="914400" y="933450"/>
            <a:ext cx="10363200" cy="406400"/>
          </a:xfrm>
        </p:spPr>
        <p:txBody>
          <a:bodyPr/>
          <a:lstStyle>
            <a:lvl1pPr marL="228608" indent="-228608">
              <a:buClr>
                <a:schemeClr val="bg1"/>
              </a:buClr>
              <a:buFont typeface="Wingdings" panose="05000000000000000000" pitchFamily="2" charset="2"/>
              <a:buChar char="§"/>
              <a:defRPr>
                <a:solidFill>
                  <a:schemeClr val="bg1"/>
                </a:solidFill>
              </a:defRPr>
            </a:lvl1pPr>
          </a:lstStyle>
          <a:p>
            <a:r>
              <a:rPr lang="en-US"/>
              <a:t>With modern style sure to make your brand look its best</a:t>
            </a:r>
          </a:p>
        </p:txBody>
      </p:sp>
    </p:spTree>
    <p:extLst>
      <p:ext uri="{BB962C8B-B14F-4D97-AF65-F5344CB8AC3E}">
        <p14:creationId xmlns:p14="http://schemas.microsoft.com/office/powerpoint/2010/main" val="6550101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22666" t="21968" r="12379" b="34225"/>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365D381E-0BC5-44A2-B77C-56577A0FAC03}" type="datetimeFigureOut">
              <a:rPr lang="lt-LT" smtClean="0"/>
              <a:t>2026-06-16</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2EDC26B0-D571-42F9-9FB7-DBB2D912BCEA}" type="slidenum">
              <a:rPr lang="lt-LT" smtClean="0"/>
              <a:t>‹#›</a:t>
            </a:fld>
            <a:endParaRPr lang="lt-LT"/>
          </a:p>
        </p:txBody>
      </p:sp>
      <p:pic>
        <p:nvPicPr>
          <p:cNvPr id="7" name="Picture 6"/>
          <p:cNvPicPr>
            <a:picLocks noChangeAspect="1"/>
          </p:cNvPicPr>
          <p:nvPr userDrawn="1"/>
        </p:nvPicPr>
        <p:blipFill rotWithShape="1">
          <a:blip r:embed="rId3"/>
          <a:srcRect b="3202"/>
          <a:stretch/>
        </p:blipFill>
        <p:spPr>
          <a:xfrm>
            <a:off x="5029200" y="5919250"/>
            <a:ext cx="1952625" cy="938751"/>
          </a:xfrm>
          <a:prstGeom prst="rect">
            <a:avLst/>
          </a:prstGeom>
        </p:spPr>
      </p:pic>
      <p:sp>
        <p:nvSpPr>
          <p:cNvPr id="8" name="Title 8"/>
          <p:cNvSpPr>
            <a:spLocks noGrp="1"/>
          </p:cNvSpPr>
          <p:nvPr>
            <p:ph type="title"/>
          </p:nvPr>
        </p:nvSpPr>
        <p:spPr>
          <a:xfrm>
            <a:off x="914400" y="279962"/>
            <a:ext cx="10363200" cy="817561"/>
          </a:xfrm>
        </p:spPr>
        <p:txBody>
          <a:bodyPr/>
          <a:lstStyle>
            <a:lvl1pPr>
              <a:defRPr>
                <a:solidFill>
                  <a:schemeClr val="tx2"/>
                </a:solidFill>
              </a:defRPr>
            </a:lvl1pPr>
          </a:lstStyle>
          <a:p>
            <a:r>
              <a:rPr lang="en-US"/>
              <a:t>More subtle table style</a:t>
            </a:r>
          </a:p>
        </p:txBody>
      </p:sp>
      <p:graphicFrame>
        <p:nvGraphicFramePr>
          <p:cNvPr id="9" name="Content Placeholder 6"/>
          <p:cNvGraphicFramePr>
            <a:graphicFrameLocks/>
          </p:cNvGraphicFramePr>
          <p:nvPr userDrawn="1">
            <p:extLst>
              <p:ext uri="{D42A27DB-BD31-4B8C-83A1-F6EECF244321}">
                <p14:modId xmlns:p14="http://schemas.microsoft.com/office/powerpoint/2010/main" val="2156743651"/>
              </p:ext>
            </p:extLst>
          </p:nvPr>
        </p:nvGraphicFramePr>
        <p:xfrm>
          <a:off x="914400" y="1905000"/>
          <a:ext cx="10363200" cy="3291840"/>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20000"/>
                    </a:ext>
                  </a:extLst>
                </a:gridCol>
                <a:gridCol w="1727200">
                  <a:extLst>
                    <a:ext uri="{9D8B030D-6E8A-4147-A177-3AD203B41FA5}">
                      <a16:colId xmlns:a16="http://schemas.microsoft.com/office/drawing/2014/main" val="20001"/>
                    </a:ext>
                  </a:extLst>
                </a:gridCol>
                <a:gridCol w="1727200">
                  <a:extLst>
                    <a:ext uri="{9D8B030D-6E8A-4147-A177-3AD203B41FA5}">
                      <a16:colId xmlns:a16="http://schemas.microsoft.com/office/drawing/2014/main" val="20002"/>
                    </a:ext>
                  </a:extLst>
                </a:gridCol>
                <a:gridCol w="1727200">
                  <a:extLst>
                    <a:ext uri="{9D8B030D-6E8A-4147-A177-3AD203B41FA5}">
                      <a16:colId xmlns:a16="http://schemas.microsoft.com/office/drawing/2014/main" val="20003"/>
                    </a:ext>
                  </a:extLst>
                </a:gridCol>
                <a:gridCol w="1727200">
                  <a:extLst>
                    <a:ext uri="{9D8B030D-6E8A-4147-A177-3AD203B41FA5}">
                      <a16:colId xmlns:a16="http://schemas.microsoft.com/office/drawing/2014/main" val="20004"/>
                    </a:ext>
                  </a:extLst>
                </a:gridCol>
                <a:gridCol w="1727200">
                  <a:extLst>
                    <a:ext uri="{9D8B030D-6E8A-4147-A177-3AD203B41FA5}">
                      <a16:colId xmlns:a16="http://schemas.microsoft.com/office/drawing/2014/main" val="20005"/>
                    </a:ext>
                  </a:extLst>
                </a:gridCol>
              </a:tblGrid>
              <a:tr h="365760">
                <a:tc>
                  <a:txBody>
                    <a:bodyPr/>
                    <a:lstStyle/>
                    <a:p>
                      <a:endParaRPr lang="en-US" sz="1600" b="0">
                        <a:solidFill>
                          <a:schemeClr val="bg1"/>
                        </a:solidFill>
                      </a:endParaRPr>
                    </a:p>
                  </a:txBody>
                  <a:tcPr marL="121920" marR="121920" marT="60960" marB="60960">
                    <a:lnL w="6350" cap="flat" cmpd="sng" algn="ctr">
                      <a:no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b="0">
                          <a:solidFill>
                            <a:schemeClr val="bg1"/>
                          </a:solidFill>
                        </a:rPr>
                        <a:t>Column 1</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tx2">
                        <a:alpha val="80000"/>
                      </a:schemeClr>
                    </a:solidFill>
                  </a:tcPr>
                </a:tc>
                <a:tc>
                  <a:txBody>
                    <a:bodyPr/>
                    <a:lstStyle/>
                    <a:p>
                      <a:pPr algn="r"/>
                      <a:r>
                        <a:rPr lang="en-US" sz="1600" b="0">
                          <a:solidFill>
                            <a:schemeClr val="bg1"/>
                          </a:solidFill>
                        </a:rPr>
                        <a:t>Column 2</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tx2">
                        <a:alpha val="80000"/>
                      </a:schemeClr>
                    </a:solidFill>
                  </a:tcPr>
                </a:tc>
                <a:tc>
                  <a:txBody>
                    <a:bodyPr/>
                    <a:lstStyle/>
                    <a:p>
                      <a:pPr algn="r"/>
                      <a:r>
                        <a:rPr lang="en-US" sz="1600" b="0">
                          <a:solidFill>
                            <a:schemeClr val="bg1"/>
                          </a:solidFill>
                        </a:rPr>
                        <a:t>Column 3</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tx2">
                        <a:alpha val="80000"/>
                      </a:schemeClr>
                    </a:solidFill>
                  </a:tcPr>
                </a:tc>
                <a:tc>
                  <a:txBody>
                    <a:bodyPr/>
                    <a:lstStyle/>
                    <a:p>
                      <a:pPr algn="r"/>
                      <a:r>
                        <a:rPr lang="en-US" sz="1600" b="0">
                          <a:solidFill>
                            <a:schemeClr val="bg1"/>
                          </a:solidFill>
                        </a:rPr>
                        <a:t>Column 4</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tx2">
                        <a:alpha val="80000"/>
                      </a:schemeClr>
                    </a:solidFill>
                  </a:tcPr>
                </a:tc>
                <a:tc>
                  <a:txBody>
                    <a:bodyPr/>
                    <a:lstStyle/>
                    <a:p>
                      <a:pPr algn="r"/>
                      <a:r>
                        <a:rPr lang="en-US" sz="1600" b="0">
                          <a:solidFill>
                            <a:schemeClr val="bg1"/>
                          </a:solidFill>
                        </a:rPr>
                        <a:t>Column 5</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tx2">
                        <a:alpha val="80000"/>
                      </a:schemeClr>
                    </a:solidFill>
                  </a:tcPr>
                </a:tc>
                <a:extLst>
                  <a:ext uri="{0D108BD9-81ED-4DB2-BD59-A6C34878D82A}">
                    <a16:rowId xmlns:a16="http://schemas.microsoft.com/office/drawing/2014/main" val="10000"/>
                  </a:ext>
                </a:extLst>
              </a:tr>
              <a:tr h="365760">
                <a:tc>
                  <a:txBody>
                    <a:bodyPr/>
                    <a:lstStyle/>
                    <a:p>
                      <a:r>
                        <a:rPr lang="en-US" sz="1600">
                          <a:solidFill>
                            <a:schemeClr val="tx2"/>
                          </a:solidFill>
                        </a:rPr>
                        <a:t>Row One</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540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540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540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540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540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1"/>
                  </a:ext>
                </a:extLst>
              </a:tr>
              <a:tr h="365760">
                <a:tc>
                  <a:txBody>
                    <a:bodyPr/>
                    <a:lstStyle/>
                    <a:p>
                      <a:r>
                        <a:rPr lang="en-US" sz="1600">
                          <a:solidFill>
                            <a:schemeClr val="tx2"/>
                          </a:solidFill>
                        </a:rPr>
                        <a:t>Row Two</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300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300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300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300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300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2"/>
                  </a:ext>
                </a:extLst>
              </a:tr>
              <a:tr h="365760">
                <a:tc>
                  <a:txBody>
                    <a:bodyPr/>
                    <a:lstStyle/>
                    <a:p>
                      <a:r>
                        <a:rPr lang="en-US" sz="1600">
                          <a:solidFill>
                            <a:schemeClr val="tx2"/>
                          </a:solidFill>
                        </a:rPr>
                        <a:t>Row Three</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250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250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250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250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250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3"/>
                  </a:ext>
                </a:extLst>
              </a:tr>
              <a:tr h="365760">
                <a:tc>
                  <a:txBody>
                    <a:bodyPr/>
                    <a:lstStyle/>
                    <a:p>
                      <a:r>
                        <a:rPr lang="en-US" sz="1600">
                          <a:solidFill>
                            <a:schemeClr val="tx2"/>
                          </a:solidFill>
                        </a:rPr>
                        <a:t>Row Four</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600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600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600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600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600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4"/>
                  </a:ext>
                </a:extLst>
              </a:tr>
              <a:tr h="365760">
                <a:tc>
                  <a:txBody>
                    <a:bodyPr/>
                    <a:lstStyle/>
                    <a:p>
                      <a:r>
                        <a:rPr lang="en-US" sz="1600">
                          <a:solidFill>
                            <a:schemeClr val="tx2"/>
                          </a:solidFill>
                        </a:rPr>
                        <a:t>Row</a:t>
                      </a:r>
                      <a:r>
                        <a:rPr lang="en-US" sz="1600" baseline="0">
                          <a:solidFill>
                            <a:schemeClr val="tx2"/>
                          </a:solidFill>
                        </a:rPr>
                        <a:t> Five</a:t>
                      </a:r>
                      <a:endParaRPr lang="en-US" sz="1600">
                        <a:solidFill>
                          <a:schemeClr val="tx2"/>
                        </a:solidFill>
                      </a:endParaRP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550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14500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5">
                        <a:alpha val="80000"/>
                      </a:schemeClr>
                    </a:solidFill>
                  </a:tcPr>
                </a:tc>
                <a:tc>
                  <a:txBody>
                    <a:bodyPr/>
                    <a:lstStyle/>
                    <a:p>
                      <a:pPr algn="r"/>
                      <a:r>
                        <a:rPr lang="en-US" sz="1600">
                          <a:solidFill>
                            <a:schemeClr val="tx2"/>
                          </a:solidFill>
                        </a:rPr>
                        <a:t>550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550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550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5"/>
                  </a:ext>
                </a:extLst>
              </a:tr>
              <a:tr h="365760">
                <a:tc>
                  <a:txBody>
                    <a:bodyPr/>
                    <a:lstStyle/>
                    <a:p>
                      <a:r>
                        <a:rPr lang="en-US" sz="1600">
                          <a:solidFill>
                            <a:schemeClr val="tx2"/>
                          </a:solidFill>
                        </a:rPr>
                        <a:t>Row Six</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800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800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800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800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800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6"/>
                  </a:ext>
                </a:extLst>
              </a:tr>
              <a:tr h="365760">
                <a:tc>
                  <a:txBody>
                    <a:bodyPr/>
                    <a:lstStyle/>
                    <a:p>
                      <a:r>
                        <a:rPr lang="en-US" sz="1600">
                          <a:solidFill>
                            <a:schemeClr val="tx2"/>
                          </a:solidFill>
                        </a:rPr>
                        <a:t>Row Seven</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650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650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650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650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tc>
                  <a:txBody>
                    <a:bodyPr/>
                    <a:lstStyle/>
                    <a:p>
                      <a:pPr algn="r"/>
                      <a:r>
                        <a:rPr lang="en-US" sz="1600">
                          <a:solidFill>
                            <a:schemeClr val="tx2"/>
                          </a:solidFill>
                        </a:rPr>
                        <a:t>650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7"/>
                  </a:ext>
                </a:extLst>
              </a:tr>
              <a:tr h="365760">
                <a:tc>
                  <a:txBody>
                    <a:bodyPr/>
                    <a:lstStyle/>
                    <a:p>
                      <a:r>
                        <a:rPr lang="en-US" sz="1600">
                          <a:solidFill>
                            <a:schemeClr val="bg1"/>
                          </a:solidFill>
                        </a:rPr>
                        <a:t>Total</a:t>
                      </a:r>
                      <a:r>
                        <a:rPr lang="en-US" sz="1600" baseline="0">
                          <a:solidFill>
                            <a:schemeClr val="bg1"/>
                          </a:solidFill>
                        </a:rPr>
                        <a:t> Row</a:t>
                      </a:r>
                      <a:endParaRPr lang="en-US" sz="1600">
                        <a:solidFill>
                          <a:schemeClr val="bg1"/>
                        </a:solidFill>
                      </a:endParaRP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1">
                        <a:alpha val="80000"/>
                      </a:schemeClr>
                    </a:solidFill>
                  </a:tcPr>
                </a:tc>
                <a:tc>
                  <a:txBody>
                    <a:bodyPr/>
                    <a:lstStyle/>
                    <a:p>
                      <a:pPr algn="r"/>
                      <a:r>
                        <a:rPr lang="en-US" sz="1600">
                          <a:solidFill>
                            <a:schemeClr val="bg1"/>
                          </a:solidFill>
                        </a:rPr>
                        <a:t>4500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1">
                        <a:alpha val="80000"/>
                      </a:schemeClr>
                    </a:solidFill>
                  </a:tcPr>
                </a:tc>
                <a:tc>
                  <a:txBody>
                    <a:bodyPr/>
                    <a:lstStyle/>
                    <a:p>
                      <a:pPr algn="r"/>
                      <a:r>
                        <a:rPr lang="en-US" sz="1600">
                          <a:solidFill>
                            <a:schemeClr val="bg1"/>
                          </a:solidFill>
                        </a:rPr>
                        <a:t>4500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1">
                        <a:alpha val="80000"/>
                      </a:schemeClr>
                    </a:solidFill>
                  </a:tcPr>
                </a:tc>
                <a:tc>
                  <a:txBody>
                    <a:bodyPr/>
                    <a:lstStyle/>
                    <a:p>
                      <a:pPr algn="r"/>
                      <a:r>
                        <a:rPr lang="en-US" sz="1600">
                          <a:solidFill>
                            <a:schemeClr val="bg1"/>
                          </a:solidFill>
                        </a:rPr>
                        <a:t>4500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1">
                        <a:alpha val="80000"/>
                      </a:schemeClr>
                    </a:solidFill>
                  </a:tcPr>
                </a:tc>
                <a:tc>
                  <a:txBody>
                    <a:bodyPr/>
                    <a:lstStyle/>
                    <a:p>
                      <a:pPr algn="r"/>
                      <a:r>
                        <a:rPr lang="en-US" sz="1600">
                          <a:solidFill>
                            <a:schemeClr val="bg1"/>
                          </a:solidFill>
                        </a:rPr>
                        <a:t>4500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1">
                        <a:alpha val="80000"/>
                      </a:schemeClr>
                    </a:solidFill>
                  </a:tcPr>
                </a:tc>
                <a:tc>
                  <a:txBody>
                    <a:bodyPr/>
                    <a:lstStyle/>
                    <a:p>
                      <a:pPr algn="r"/>
                      <a:r>
                        <a:rPr lang="en-US" sz="1600">
                          <a:solidFill>
                            <a:schemeClr val="bg1"/>
                          </a:solidFill>
                        </a:rPr>
                        <a:t>4500</a:t>
                      </a:r>
                    </a:p>
                  </a:txBody>
                  <a:tcPr marL="121920" marR="121920" marT="60960" marB="6096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bg1">
                          <a:lumMod val="6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solidFill>
                      <a:schemeClr val="accent1">
                        <a:alpha val="80000"/>
                      </a:schemeClr>
                    </a:solidFill>
                  </a:tcPr>
                </a:tc>
                <a:extLst>
                  <a:ext uri="{0D108BD9-81ED-4DB2-BD59-A6C34878D82A}">
                    <a16:rowId xmlns:a16="http://schemas.microsoft.com/office/drawing/2014/main" val="10008"/>
                  </a:ext>
                </a:extLst>
              </a:tr>
            </a:tbl>
          </a:graphicData>
        </a:graphic>
      </p:graphicFrame>
      <p:sp>
        <p:nvSpPr>
          <p:cNvPr id="10" name="Text Placeholder 9"/>
          <p:cNvSpPr>
            <a:spLocks noGrp="1"/>
          </p:cNvSpPr>
          <p:nvPr>
            <p:ph type="body" sz="quarter" idx="13"/>
          </p:nvPr>
        </p:nvSpPr>
        <p:spPr>
          <a:xfrm>
            <a:off x="914400" y="933450"/>
            <a:ext cx="10363200" cy="406400"/>
          </a:xfrm>
        </p:spPr>
        <p:txBody>
          <a:bodyPr/>
          <a:lstStyle>
            <a:lvl1pPr marL="228608" indent="-228608">
              <a:buClr>
                <a:schemeClr val="accent1"/>
              </a:buClr>
              <a:buFont typeface="Wingdings" panose="05000000000000000000" pitchFamily="2" charset="2"/>
              <a:buChar char="§"/>
              <a:defRPr>
                <a:solidFill>
                  <a:schemeClr val="tx2"/>
                </a:solidFill>
              </a:defRPr>
            </a:lvl1pPr>
          </a:lstStyle>
          <a:p>
            <a:r>
              <a:rPr lang="en-US"/>
              <a:t>With modern style sure to make your brand look its best</a:t>
            </a:r>
          </a:p>
        </p:txBody>
      </p:sp>
    </p:spTree>
    <p:extLst>
      <p:ext uri="{BB962C8B-B14F-4D97-AF65-F5344CB8AC3E}">
        <p14:creationId xmlns:p14="http://schemas.microsoft.com/office/powerpoint/2010/main" val="949246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Date Placeholder 6"/>
          <p:cNvSpPr>
            <a:spLocks noGrp="1"/>
          </p:cNvSpPr>
          <p:nvPr>
            <p:ph type="dt" sz="half" idx="10"/>
          </p:nvPr>
        </p:nvSpPr>
        <p:spPr/>
        <p:txBody>
          <a:bodyPr/>
          <a:lstStyle>
            <a:lvl1pPr>
              <a:defRPr>
                <a:solidFill>
                  <a:schemeClr val="bg1"/>
                </a:solidFill>
              </a:defRPr>
            </a:lvl1pPr>
          </a:lstStyle>
          <a:p>
            <a:fld id="{365D381E-0BC5-44A2-B77C-56577A0FAC03}" type="datetimeFigureOut">
              <a:rPr lang="lt-LT" smtClean="0"/>
              <a:pPr/>
              <a:t>2026-06-16</a:t>
            </a:fld>
            <a:endParaRPr lang="lt-LT"/>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lt-LT"/>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2EDC26B0-D571-42F9-9FB7-DBB2D912BCEA}" type="slidenum">
              <a:rPr lang="lt-LT" smtClean="0"/>
              <a:pPr/>
              <a:t>‹#›</a:t>
            </a:fld>
            <a:endParaRPr lang="lt-LT"/>
          </a:p>
        </p:txBody>
      </p:sp>
      <p:pic>
        <p:nvPicPr>
          <p:cNvPr id="11" name="Picture 10"/>
          <p:cNvPicPr>
            <a:picLocks noChangeAspect="1"/>
          </p:cNvPicPr>
          <p:nvPr userDrawn="1"/>
        </p:nvPicPr>
        <p:blipFill rotWithShape="1">
          <a:blip r:embed="rId3"/>
          <a:srcRect b="3202"/>
          <a:stretch/>
        </p:blipFill>
        <p:spPr>
          <a:xfrm rot="16200000">
            <a:off x="9869465" y="2754479"/>
            <a:ext cx="3136943" cy="1508129"/>
          </a:xfrm>
          <a:prstGeom prst="rect">
            <a:avLst/>
          </a:prstGeom>
        </p:spPr>
      </p:pic>
      <p:sp>
        <p:nvSpPr>
          <p:cNvPr id="10" name="Title 1"/>
          <p:cNvSpPr>
            <a:spLocks noGrp="1"/>
          </p:cNvSpPr>
          <p:nvPr>
            <p:ph type="title"/>
          </p:nvPr>
        </p:nvSpPr>
        <p:spPr>
          <a:xfrm>
            <a:off x="914400" y="279962"/>
            <a:ext cx="10363200" cy="817561"/>
          </a:xfrm>
        </p:spPr>
        <p:txBody>
          <a:bodyPr/>
          <a:lstStyle>
            <a:lvl1pPr>
              <a:defRPr>
                <a:solidFill>
                  <a:schemeClr val="bg1"/>
                </a:solidFill>
              </a:defRPr>
            </a:lvl1pPr>
          </a:lstStyle>
          <a:p>
            <a:r>
              <a:rPr lang="en-US"/>
              <a:t>Title with bullets</a:t>
            </a:r>
          </a:p>
        </p:txBody>
      </p:sp>
      <p:sp>
        <p:nvSpPr>
          <p:cNvPr id="13" name="Content Placeholder 3"/>
          <p:cNvSpPr>
            <a:spLocks noGrp="1"/>
          </p:cNvSpPr>
          <p:nvPr>
            <p:ph idx="1" hasCustomPrompt="1"/>
          </p:nvPr>
        </p:nvSpPr>
        <p:spPr>
          <a:xfrm>
            <a:off x="914400" y="1219200"/>
            <a:ext cx="9448800" cy="4627563"/>
          </a:xfrm>
        </p:spPr>
        <p:txBody>
          <a:bodyPr>
            <a:normAutofit/>
          </a:bodyPr>
          <a:lstStyle>
            <a:lvl1pPr marL="228608" indent="-228608">
              <a:buFont typeface="Wingdings" panose="05000000000000000000" pitchFamily="2" charset="2"/>
              <a:buChar char="§"/>
              <a:defRPr sz="2000">
                <a:solidFill>
                  <a:schemeClr val="bg1"/>
                </a:solidFill>
              </a:defRPr>
            </a:lvl1pPr>
          </a:lstStyle>
          <a:p>
            <a:r>
              <a:rPr lang="en-US"/>
              <a:t>Lorem ipsum dolor sit amet, </a:t>
            </a:r>
            <a:r>
              <a:rPr lang="en-US" err="1"/>
              <a:t>consectetur</a:t>
            </a:r>
            <a:r>
              <a:rPr lang="en-US"/>
              <a:t> </a:t>
            </a:r>
            <a:r>
              <a:rPr lang="en-US" err="1"/>
              <a:t>adipiscing</a:t>
            </a:r>
            <a:r>
              <a:rPr lang="en-US"/>
              <a:t> </a:t>
            </a:r>
            <a:r>
              <a:rPr lang="en-US" err="1"/>
              <a:t>elit</a:t>
            </a:r>
            <a:r>
              <a:rPr lang="en-US"/>
              <a:t>. </a:t>
            </a:r>
            <a:r>
              <a:rPr lang="en-US" err="1"/>
              <a:t>Nunc</a:t>
            </a:r>
            <a:r>
              <a:rPr lang="en-US"/>
              <a:t> </a:t>
            </a:r>
            <a:r>
              <a:rPr lang="en-US" err="1"/>
              <a:t>eget</a:t>
            </a:r>
            <a:r>
              <a:rPr lang="en-US"/>
              <a:t> </a:t>
            </a:r>
            <a:r>
              <a:rPr lang="en-US" err="1"/>
              <a:t>urna</a:t>
            </a:r>
            <a:r>
              <a:rPr lang="en-US"/>
              <a:t> </a:t>
            </a:r>
            <a:r>
              <a:rPr lang="en-US" err="1"/>
              <a:t>purus</a:t>
            </a:r>
            <a:r>
              <a:rPr lang="en-US"/>
              <a:t>. Integer </a:t>
            </a:r>
            <a:r>
              <a:rPr lang="en-US" err="1"/>
              <a:t>vehicula</a:t>
            </a:r>
            <a:r>
              <a:rPr lang="en-US"/>
              <a:t> </a:t>
            </a:r>
            <a:r>
              <a:rPr lang="en-US" err="1"/>
              <a:t>nulla</a:t>
            </a:r>
            <a:r>
              <a:rPr lang="en-US"/>
              <a:t> </a:t>
            </a:r>
            <a:r>
              <a:rPr lang="en-US" err="1"/>
              <a:t>eget</a:t>
            </a:r>
            <a:r>
              <a:rPr lang="en-US"/>
              <a:t> dictum </a:t>
            </a:r>
            <a:r>
              <a:rPr lang="en-US" err="1"/>
              <a:t>sollicitudin</a:t>
            </a:r>
            <a:endParaRPr lang="en-US"/>
          </a:p>
          <a:p>
            <a:r>
              <a:rPr lang="en-US" err="1"/>
              <a:t>Proin</a:t>
            </a:r>
            <a:r>
              <a:rPr lang="en-US"/>
              <a:t> et </a:t>
            </a:r>
            <a:r>
              <a:rPr lang="en-US" err="1"/>
              <a:t>enim</a:t>
            </a:r>
            <a:r>
              <a:rPr lang="en-US"/>
              <a:t> </a:t>
            </a:r>
            <a:r>
              <a:rPr lang="en-US" err="1"/>
              <a:t>scelerisque</a:t>
            </a:r>
            <a:r>
              <a:rPr lang="en-US"/>
              <a:t>, </a:t>
            </a:r>
            <a:r>
              <a:rPr lang="en-US" err="1"/>
              <a:t>imperdiet</a:t>
            </a:r>
            <a:r>
              <a:rPr lang="en-US"/>
              <a:t> </a:t>
            </a:r>
            <a:r>
              <a:rPr lang="en-US" err="1"/>
              <a:t>diam</a:t>
            </a:r>
            <a:r>
              <a:rPr lang="en-US"/>
              <a:t> </a:t>
            </a:r>
            <a:r>
              <a:rPr lang="en-US" err="1"/>
              <a:t>nec</a:t>
            </a:r>
            <a:r>
              <a:rPr lang="en-US"/>
              <a:t>, </a:t>
            </a:r>
            <a:r>
              <a:rPr lang="en-US" err="1"/>
              <a:t>sollicitudin</a:t>
            </a:r>
            <a:r>
              <a:rPr lang="en-US"/>
              <a:t> ante. </a:t>
            </a:r>
            <a:r>
              <a:rPr lang="en-US" err="1"/>
              <a:t>Duis</a:t>
            </a:r>
            <a:r>
              <a:rPr lang="en-US"/>
              <a:t> non </a:t>
            </a:r>
            <a:r>
              <a:rPr lang="en-US" err="1"/>
              <a:t>neque</a:t>
            </a:r>
            <a:r>
              <a:rPr lang="en-US"/>
              <a:t> </a:t>
            </a:r>
            <a:r>
              <a:rPr lang="en-US" err="1"/>
              <a:t>vehicula</a:t>
            </a:r>
            <a:r>
              <a:rPr lang="en-US"/>
              <a:t> </a:t>
            </a:r>
            <a:r>
              <a:rPr lang="en-US" err="1"/>
              <a:t>nibh</a:t>
            </a:r>
            <a:r>
              <a:rPr lang="en-US"/>
              <a:t> </a:t>
            </a:r>
            <a:r>
              <a:rPr lang="en-US" err="1"/>
              <a:t>interdum</a:t>
            </a:r>
            <a:r>
              <a:rPr lang="en-US"/>
              <a:t> </a:t>
            </a:r>
            <a:r>
              <a:rPr lang="en-US" err="1"/>
              <a:t>egestas</a:t>
            </a:r>
            <a:endParaRPr lang="en-US"/>
          </a:p>
          <a:p>
            <a:r>
              <a:rPr lang="en-US"/>
              <a:t>Maecenas </a:t>
            </a:r>
            <a:r>
              <a:rPr lang="en-US" err="1"/>
              <a:t>vulputate</a:t>
            </a:r>
            <a:r>
              <a:rPr lang="en-US"/>
              <a:t> </a:t>
            </a:r>
            <a:r>
              <a:rPr lang="en-US" err="1"/>
              <a:t>luctus</a:t>
            </a:r>
            <a:r>
              <a:rPr lang="en-US"/>
              <a:t> ligula, </a:t>
            </a:r>
            <a:r>
              <a:rPr lang="en-US" err="1"/>
              <a:t>ut</a:t>
            </a:r>
            <a:r>
              <a:rPr lang="en-US"/>
              <a:t> </a:t>
            </a:r>
            <a:r>
              <a:rPr lang="en-US" err="1"/>
              <a:t>fermentum</a:t>
            </a:r>
            <a:r>
              <a:rPr lang="en-US"/>
              <a:t> </a:t>
            </a:r>
            <a:r>
              <a:rPr lang="en-US" err="1"/>
              <a:t>augue</a:t>
            </a:r>
            <a:r>
              <a:rPr lang="en-US"/>
              <a:t> </a:t>
            </a:r>
            <a:r>
              <a:rPr lang="en-US" err="1"/>
              <a:t>egestas</a:t>
            </a:r>
            <a:r>
              <a:rPr lang="en-US"/>
              <a:t> vel. </a:t>
            </a:r>
            <a:r>
              <a:rPr lang="en-US" err="1"/>
              <a:t>Sed</a:t>
            </a:r>
            <a:r>
              <a:rPr lang="en-US"/>
              <a:t> </a:t>
            </a:r>
            <a:r>
              <a:rPr lang="en-US" err="1"/>
              <a:t>sagittis</a:t>
            </a:r>
            <a:r>
              <a:rPr lang="en-US"/>
              <a:t> ipsum non </a:t>
            </a:r>
            <a:r>
              <a:rPr lang="en-US" err="1"/>
              <a:t>arcu</a:t>
            </a:r>
            <a:r>
              <a:rPr lang="en-US"/>
              <a:t> </a:t>
            </a:r>
            <a:r>
              <a:rPr lang="en-US" err="1"/>
              <a:t>volutpat</a:t>
            </a:r>
            <a:r>
              <a:rPr lang="en-US"/>
              <a:t> dictum. </a:t>
            </a:r>
            <a:r>
              <a:rPr lang="en-US" err="1"/>
              <a:t>Donec</a:t>
            </a:r>
            <a:r>
              <a:rPr lang="en-US"/>
              <a:t> </a:t>
            </a:r>
            <a:r>
              <a:rPr lang="en-US" err="1"/>
              <a:t>purus</a:t>
            </a:r>
            <a:r>
              <a:rPr lang="en-US"/>
              <a:t> </a:t>
            </a:r>
            <a:r>
              <a:rPr lang="en-US" err="1"/>
              <a:t>lectus</a:t>
            </a:r>
            <a:r>
              <a:rPr lang="en-US"/>
              <a:t>, </a:t>
            </a:r>
            <a:r>
              <a:rPr lang="en-US" err="1"/>
              <a:t>fringilla</a:t>
            </a:r>
            <a:r>
              <a:rPr lang="en-US"/>
              <a:t> vitae </a:t>
            </a:r>
            <a:r>
              <a:rPr lang="en-US" err="1"/>
              <a:t>faucibus</a:t>
            </a:r>
            <a:r>
              <a:rPr lang="en-US"/>
              <a:t> at, </a:t>
            </a:r>
            <a:r>
              <a:rPr lang="en-US" err="1"/>
              <a:t>ornare</a:t>
            </a:r>
            <a:r>
              <a:rPr lang="en-US"/>
              <a:t> id </a:t>
            </a:r>
            <a:r>
              <a:rPr lang="en-US" err="1"/>
              <a:t>diam</a:t>
            </a:r>
            <a:endParaRPr lang="lt-LT"/>
          </a:p>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a:t>
            </a:r>
            <a:r>
              <a:rPr lang="en-US" err="1"/>
              <a:t>eget</a:t>
            </a:r>
            <a:r>
              <a:rPr lang="en-US"/>
              <a:t> </a:t>
            </a:r>
            <a:r>
              <a:rPr lang="en-US" err="1"/>
              <a:t>urna</a:t>
            </a:r>
            <a:r>
              <a:rPr lang="en-US"/>
              <a:t> </a:t>
            </a:r>
            <a:r>
              <a:rPr lang="en-US" err="1"/>
              <a:t>purus</a:t>
            </a:r>
            <a:r>
              <a:rPr lang="en-US"/>
              <a:t>. Integer </a:t>
            </a:r>
            <a:r>
              <a:rPr lang="en-US" err="1"/>
              <a:t>vehicula</a:t>
            </a:r>
            <a:r>
              <a:rPr lang="en-US"/>
              <a:t> </a:t>
            </a:r>
            <a:r>
              <a:rPr lang="en-US" err="1"/>
              <a:t>nulla</a:t>
            </a:r>
            <a:r>
              <a:rPr lang="en-US"/>
              <a:t> </a:t>
            </a:r>
            <a:r>
              <a:rPr lang="en-US" err="1"/>
              <a:t>eget</a:t>
            </a:r>
            <a:r>
              <a:rPr lang="en-US"/>
              <a:t> dictum </a:t>
            </a:r>
            <a:r>
              <a:rPr lang="en-US" err="1"/>
              <a:t>sollicitudin</a:t>
            </a:r>
            <a:endParaRPr lang="en-US"/>
          </a:p>
          <a:p>
            <a:r>
              <a:rPr lang="en-US" err="1"/>
              <a:t>Proin</a:t>
            </a:r>
            <a:r>
              <a:rPr lang="en-US"/>
              <a:t> et </a:t>
            </a:r>
            <a:r>
              <a:rPr lang="en-US" err="1"/>
              <a:t>enim</a:t>
            </a:r>
            <a:r>
              <a:rPr lang="en-US"/>
              <a:t> </a:t>
            </a:r>
            <a:r>
              <a:rPr lang="en-US" err="1"/>
              <a:t>scelerisque</a:t>
            </a:r>
            <a:r>
              <a:rPr lang="en-US"/>
              <a:t>, </a:t>
            </a:r>
            <a:r>
              <a:rPr lang="en-US" err="1"/>
              <a:t>imperdiet</a:t>
            </a:r>
            <a:r>
              <a:rPr lang="en-US"/>
              <a:t> </a:t>
            </a:r>
            <a:r>
              <a:rPr lang="en-US" err="1"/>
              <a:t>diam</a:t>
            </a:r>
            <a:r>
              <a:rPr lang="en-US"/>
              <a:t> </a:t>
            </a:r>
            <a:r>
              <a:rPr lang="en-US" err="1"/>
              <a:t>nec</a:t>
            </a:r>
            <a:r>
              <a:rPr lang="en-US"/>
              <a:t>, </a:t>
            </a:r>
            <a:r>
              <a:rPr lang="en-US" err="1"/>
              <a:t>sollicitudin</a:t>
            </a:r>
            <a:r>
              <a:rPr lang="en-US"/>
              <a:t> ante. Duis non </a:t>
            </a:r>
            <a:r>
              <a:rPr lang="en-US" err="1"/>
              <a:t>neque</a:t>
            </a:r>
            <a:r>
              <a:rPr lang="en-US"/>
              <a:t> </a:t>
            </a:r>
            <a:r>
              <a:rPr lang="en-US" err="1"/>
              <a:t>vehicula</a:t>
            </a:r>
            <a:r>
              <a:rPr lang="en-US"/>
              <a:t> </a:t>
            </a:r>
            <a:r>
              <a:rPr lang="en-US" err="1"/>
              <a:t>nibh</a:t>
            </a:r>
            <a:r>
              <a:rPr lang="en-US"/>
              <a:t> </a:t>
            </a:r>
            <a:r>
              <a:rPr lang="en-US" err="1"/>
              <a:t>interdum</a:t>
            </a:r>
            <a:r>
              <a:rPr lang="en-US"/>
              <a:t> </a:t>
            </a:r>
            <a:r>
              <a:rPr lang="en-US" err="1"/>
              <a:t>egestas</a:t>
            </a:r>
            <a:endParaRPr lang="en-US"/>
          </a:p>
          <a:p>
            <a:r>
              <a:rPr lang="en-US"/>
              <a:t>Maecenas </a:t>
            </a:r>
            <a:r>
              <a:rPr lang="en-US" err="1"/>
              <a:t>vulputate</a:t>
            </a:r>
            <a:r>
              <a:rPr lang="en-US"/>
              <a:t> </a:t>
            </a:r>
            <a:r>
              <a:rPr lang="en-US" err="1"/>
              <a:t>luctus</a:t>
            </a:r>
            <a:r>
              <a:rPr lang="en-US"/>
              <a:t> ligula, </a:t>
            </a:r>
            <a:r>
              <a:rPr lang="en-US" err="1"/>
              <a:t>ut</a:t>
            </a:r>
            <a:r>
              <a:rPr lang="en-US"/>
              <a:t> </a:t>
            </a:r>
            <a:r>
              <a:rPr lang="en-US" err="1"/>
              <a:t>fermentum</a:t>
            </a:r>
            <a:r>
              <a:rPr lang="en-US"/>
              <a:t> </a:t>
            </a:r>
            <a:r>
              <a:rPr lang="en-US" err="1"/>
              <a:t>augue</a:t>
            </a:r>
            <a:r>
              <a:rPr lang="en-US"/>
              <a:t> </a:t>
            </a:r>
            <a:r>
              <a:rPr lang="en-US" err="1"/>
              <a:t>egestas</a:t>
            </a:r>
            <a:r>
              <a:rPr lang="en-US"/>
              <a:t> vel. </a:t>
            </a:r>
            <a:r>
              <a:rPr lang="en-US" err="1"/>
              <a:t>Sed</a:t>
            </a:r>
            <a:r>
              <a:rPr lang="en-US"/>
              <a:t> </a:t>
            </a:r>
            <a:r>
              <a:rPr lang="en-US" err="1"/>
              <a:t>sagittis</a:t>
            </a:r>
            <a:r>
              <a:rPr lang="en-US"/>
              <a:t> ipsum non </a:t>
            </a:r>
            <a:r>
              <a:rPr lang="en-US" err="1"/>
              <a:t>arcu</a:t>
            </a:r>
            <a:r>
              <a:rPr lang="en-US"/>
              <a:t> </a:t>
            </a:r>
            <a:r>
              <a:rPr lang="en-US" err="1"/>
              <a:t>volutpat</a:t>
            </a:r>
            <a:r>
              <a:rPr lang="en-US"/>
              <a:t> dictum. </a:t>
            </a:r>
            <a:r>
              <a:rPr lang="en-US" err="1"/>
              <a:t>Donec</a:t>
            </a:r>
            <a:r>
              <a:rPr lang="en-US"/>
              <a:t> </a:t>
            </a:r>
            <a:r>
              <a:rPr lang="en-US" err="1"/>
              <a:t>purus</a:t>
            </a:r>
            <a:r>
              <a:rPr lang="en-US"/>
              <a:t> </a:t>
            </a:r>
            <a:r>
              <a:rPr lang="en-US" err="1"/>
              <a:t>lectus</a:t>
            </a:r>
            <a:r>
              <a:rPr lang="en-US"/>
              <a:t>, </a:t>
            </a:r>
            <a:r>
              <a:rPr lang="en-US" err="1"/>
              <a:t>fringilla</a:t>
            </a:r>
            <a:r>
              <a:rPr lang="en-US"/>
              <a:t> vitae </a:t>
            </a:r>
            <a:r>
              <a:rPr lang="en-US" err="1"/>
              <a:t>faucibus</a:t>
            </a:r>
            <a:r>
              <a:rPr lang="en-US"/>
              <a:t> at, </a:t>
            </a:r>
            <a:r>
              <a:rPr lang="en-US" err="1"/>
              <a:t>ornare</a:t>
            </a:r>
            <a:r>
              <a:rPr lang="en-US"/>
              <a:t> id </a:t>
            </a:r>
            <a:r>
              <a:rPr lang="en-US" err="1"/>
              <a:t>diam</a:t>
            </a:r>
            <a:endParaRPr lang="en-US"/>
          </a:p>
          <a:p>
            <a:endParaRPr lang="en-US"/>
          </a:p>
        </p:txBody>
      </p:sp>
    </p:spTree>
    <p:extLst>
      <p:ext uri="{BB962C8B-B14F-4D97-AF65-F5344CB8AC3E}">
        <p14:creationId xmlns:p14="http://schemas.microsoft.com/office/powerpoint/2010/main" val="3126254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22666" t="21968" r="12379" b="34225"/>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365D381E-0BC5-44A2-B77C-56577A0FAC03}" type="datetimeFigureOut">
              <a:rPr lang="lt-LT" smtClean="0"/>
              <a:t>2026-06-16</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2EDC26B0-D571-42F9-9FB7-DBB2D912BCEA}" type="slidenum">
              <a:rPr lang="lt-LT" smtClean="0"/>
              <a:t>‹#›</a:t>
            </a:fld>
            <a:endParaRPr lang="lt-LT"/>
          </a:p>
        </p:txBody>
      </p:sp>
      <p:pic>
        <p:nvPicPr>
          <p:cNvPr id="7" name="Picture 6"/>
          <p:cNvPicPr>
            <a:picLocks noChangeAspect="1"/>
          </p:cNvPicPr>
          <p:nvPr userDrawn="1"/>
        </p:nvPicPr>
        <p:blipFill rotWithShape="1">
          <a:blip r:embed="rId3"/>
          <a:srcRect b="3202"/>
          <a:stretch/>
        </p:blipFill>
        <p:spPr>
          <a:xfrm>
            <a:off x="4493060" y="5281412"/>
            <a:ext cx="3279341" cy="1576589"/>
          </a:xfrm>
          <a:prstGeom prst="rect">
            <a:avLst/>
          </a:prstGeom>
        </p:spPr>
      </p:pic>
      <p:sp>
        <p:nvSpPr>
          <p:cNvPr id="8" name="Title 1"/>
          <p:cNvSpPr>
            <a:spLocks noGrp="1"/>
          </p:cNvSpPr>
          <p:nvPr>
            <p:ph type="title"/>
          </p:nvPr>
        </p:nvSpPr>
        <p:spPr>
          <a:xfrm>
            <a:off x="914400" y="279962"/>
            <a:ext cx="10363200" cy="817561"/>
          </a:xfrm>
        </p:spPr>
        <p:txBody>
          <a:bodyPr/>
          <a:lstStyle>
            <a:lvl1pPr>
              <a:defRPr>
                <a:solidFill>
                  <a:schemeClr val="tx2"/>
                </a:solidFill>
              </a:defRPr>
            </a:lvl1pPr>
          </a:lstStyle>
          <a:p>
            <a:r>
              <a:rPr lang="en-US"/>
              <a:t>Title with bullets</a:t>
            </a:r>
          </a:p>
        </p:txBody>
      </p:sp>
      <p:sp>
        <p:nvSpPr>
          <p:cNvPr id="9" name="Content Placeholder 3"/>
          <p:cNvSpPr>
            <a:spLocks noGrp="1"/>
          </p:cNvSpPr>
          <p:nvPr>
            <p:ph idx="1" hasCustomPrompt="1"/>
          </p:nvPr>
        </p:nvSpPr>
        <p:spPr>
          <a:xfrm>
            <a:off x="914400" y="1219200"/>
            <a:ext cx="4724400" cy="4627563"/>
          </a:xfrm>
        </p:spPr>
        <p:txBody>
          <a:bodyPr>
            <a:normAutofit/>
          </a:bodyPr>
          <a:lstStyle>
            <a:lvl1pPr marL="228608" indent="-228608">
              <a:buClr>
                <a:schemeClr val="accent1"/>
              </a:buClr>
              <a:buFont typeface="Wingdings" panose="05000000000000000000" pitchFamily="2" charset="2"/>
              <a:buChar char="§"/>
              <a:defRPr sz="2000">
                <a:solidFill>
                  <a:schemeClr val="tx2"/>
                </a:solidFill>
              </a:defRPr>
            </a:lvl1pPr>
          </a:lstStyle>
          <a:p>
            <a:r>
              <a:rPr lang="en-US"/>
              <a:t>Lorem ipsum dolor sit amet, </a:t>
            </a:r>
            <a:r>
              <a:rPr lang="en-US" err="1"/>
              <a:t>consectetur</a:t>
            </a:r>
            <a:r>
              <a:rPr lang="en-US"/>
              <a:t> </a:t>
            </a:r>
            <a:r>
              <a:rPr lang="en-US" err="1"/>
              <a:t>adipiscing</a:t>
            </a:r>
            <a:r>
              <a:rPr lang="en-US"/>
              <a:t> </a:t>
            </a:r>
            <a:r>
              <a:rPr lang="en-US" err="1"/>
              <a:t>elit</a:t>
            </a:r>
            <a:r>
              <a:rPr lang="en-US"/>
              <a:t>. </a:t>
            </a:r>
            <a:r>
              <a:rPr lang="en-US" err="1"/>
              <a:t>Nunc</a:t>
            </a:r>
            <a:r>
              <a:rPr lang="en-US"/>
              <a:t> </a:t>
            </a:r>
            <a:r>
              <a:rPr lang="en-US" err="1"/>
              <a:t>eget</a:t>
            </a:r>
            <a:r>
              <a:rPr lang="en-US"/>
              <a:t> </a:t>
            </a:r>
            <a:r>
              <a:rPr lang="en-US" err="1"/>
              <a:t>urna</a:t>
            </a:r>
            <a:r>
              <a:rPr lang="en-US"/>
              <a:t> </a:t>
            </a:r>
            <a:r>
              <a:rPr lang="en-US" err="1"/>
              <a:t>purus</a:t>
            </a:r>
            <a:r>
              <a:rPr lang="en-US"/>
              <a:t>. Integer </a:t>
            </a:r>
            <a:r>
              <a:rPr lang="en-US" err="1"/>
              <a:t>vehicula</a:t>
            </a:r>
            <a:r>
              <a:rPr lang="en-US"/>
              <a:t> </a:t>
            </a:r>
            <a:r>
              <a:rPr lang="en-US" err="1"/>
              <a:t>nulla</a:t>
            </a:r>
            <a:r>
              <a:rPr lang="en-US"/>
              <a:t> </a:t>
            </a:r>
            <a:r>
              <a:rPr lang="en-US" err="1"/>
              <a:t>eget</a:t>
            </a:r>
            <a:r>
              <a:rPr lang="en-US"/>
              <a:t> dictum </a:t>
            </a:r>
            <a:r>
              <a:rPr lang="en-US" err="1"/>
              <a:t>sollicitudin</a:t>
            </a:r>
            <a:endParaRPr lang="en-US"/>
          </a:p>
          <a:p>
            <a:r>
              <a:rPr lang="en-US" err="1"/>
              <a:t>Proin</a:t>
            </a:r>
            <a:r>
              <a:rPr lang="en-US"/>
              <a:t> et </a:t>
            </a:r>
            <a:r>
              <a:rPr lang="en-US" err="1"/>
              <a:t>enim</a:t>
            </a:r>
            <a:r>
              <a:rPr lang="en-US"/>
              <a:t> </a:t>
            </a:r>
            <a:r>
              <a:rPr lang="en-US" err="1"/>
              <a:t>scelerisque</a:t>
            </a:r>
            <a:r>
              <a:rPr lang="en-US"/>
              <a:t>, </a:t>
            </a:r>
            <a:r>
              <a:rPr lang="en-US" err="1"/>
              <a:t>imperdiet</a:t>
            </a:r>
            <a:r>
              <a:rPr lang="en-US"/>
              <a:t> </a:t>
            </a:r>
            <a:r>
              <a:rPr lang="en-US" err="1"/>
              <a:t>diam</a:t>
            </a:r>
            <a:r>
              <a:rPr lang="en-US"/>
              <a:t> </a:t>
            </a:r>
            <a:r>
              <a:rPr lang="en-US" err="1"/>
              <a:t>nec</a:t>
            </a:r>
            <a:r>
              <a:rPr lang="en-US"/>
              <a:t>, </a:t>
            </a:r>
            <a:r>
              <a:rPr lang="en-US" err="1"/>
              <a:t>sollicitudin</a:t>
            </a:r>
            <a:r>
              <a:rPr lang="en-US"/>
              <a:t> ante. </a:t>
            </a:r>
            <a:r>
              <a:rPr lang="en-US" err="1"/>
              <a:t>Duis</a:t>
            </a:r>
            <a:r>
              <a:rPr lang="en-US"/>
              <a:t> non </a:t>
            </a:r>
            <a:r>
              <a:rPr lang="en-US" err="1"/>
              <a:t>neque</a:t>
            </a:r>
            <a:r>
              <a:rPr lang="en-US"/>
              <a:t> </a:t>
            </a:r>
            <a:r>
              <a:rPr lang="en-US" err="1"/>
              <a:t>vehicula</a:t>
            </a:r>
            <a:r>
              <a:rPr lang="en-US"/>
              <a:t> </a:t>
            </a:r>
            <a:r>
              <a:rPr lang="en-US" err="1"/>
              <a:t>nibh</a:t>
            </a:r>
            <a:r>
              <a:rPr lang="en-US"/>
              <a:t> </a:t>
            </a:r>
            <a:r>
              <a:rPr lang="en-US" err="1"/>
              <a:t>interdum</a:t>
            </a:r>
            <a:r>
              <a:rPr lang="en-US"/>
              <a:t> </a:t>
            </a:r>
            <a:r>
              <a:rPr lang="en-US" err="1"/>
              <a:t>egestas</a:t>
            </a:r>
            <a:endParaRPr lang="en-US"/>
          </a:p>
          <a:p>
            <a:r>
              <a:rPr lang="en-US"/>
              <a:t>Maecenas </a:t>
            </a:r>
            <a:r>
              <a:rPr lang="en-US" err="1"/>
              <a:t>vulputate</a:t>
            </a:r>
            <a:r>
              <a:rPr lang="en-US"/>
              <a:t> </a:t>
            </a:r>
            <a:r>
              <a:rPr lang="en-US" err="1"/>
              <a:t>luctus</a:t>
            </a:r>
            <a:r>
              <a:rPr lang="en-US"/>
              <a:t> ligula, </a:t>
            </a:r>
            <a:r>
              <a:rPr lang="en-US" err="1"/>
              <a:t>ut</a:t>
            </a:r>
            <a:r>
              <a:rPr lang="en-US"/>
              <a:t> </a:t>
            </a:r>
            <a:r>
              <a:rPr lang="en-US" err="1"/>
              <a:t>fermentum</a:t>
            </a:r>
            <a:r>
              <a:rPr lang="en-US"/>
              <a:t> </a:t>
            </a:r>
            <a:r>
              <a:rPr lang="en-US" err="1"/>
              <a:t>augue</a:t>
            </a:r>
            <a:r>
              <a:rPr lang="en-US"/>
              <a:t> </a:t>
            </a:r>
            <a:r>
              <a:rPr lang="en-US" err="1"/>
              <a:t>egestas</a:t>
            </a:r>
            <a:r>
              <a:rPr lang="en-US"/>
              <a:t> vel. </a:t>
            </a:r>
            <a:r>
              <a:rPr lang="en-US" err="1"/>
              <a:t>Sed</a:t>
            </a:r>
            <a:r>
              <a:rPr lang="en-US"/>
              <a:t> </a:t>
            </a:r>
            <a:r>
              <a:rPr lang="en-US" err="1"/>
              <a:t>sagittis</a:t>
            </a:r>
            <a:r>
              <a:rPr lang="en-US"/>
              <a:t> ipsum non </a:t>
            </a:r>
            <a:r>
              <a:rPr lang="en-US" err="1"/>
              <a:t>arcu</a:t>
            </a:r>
            <a:r>
              <a:rPr lang="en-US"/>
              <a:t> </a:t>
            </a:r>
            <a:r>
              <a:rPr lang="en-US" err="1"/>
              <a:t>volutpat</a:t>
            </a:r>
            <a:r>
              <a:rPr lang="en-US"/>
              <a:t> dictum. </a:t>
            </a:r>
            <a:r>
              <a:rPr lang="en-US" err="1"/>
              <a:t>Donec</a:t>
            </a:r>
            <a:r>
              <a:rPr lang="en-US"/>
              <a:t> </a:t>
            </a:r>
            <a:r>
              <a:rPr lang="en-US" err="1"/>
              <a:t>purus</a:t>
            </a:r>
            <a:r>
              <a:rPr lang="en-US"/>
              <a:t> </a:t>
            </a:r>
            <a:r>
              <a:rPr lang="en-US" err="1"/>
              <a:t>lectus</a:t>
            </a:r>
            <a:r>
              <a:rPr lang="en-US"/>
              <a:t>, </a:t>
            </a:r>
            <a:r>
              <a:rPr lang="en-US" err="1"/>
              <a:t>fringilla</a:t>
            </a:r>
            <a:r>
              <a:rPr lang="en-US"/>
              <a:t> vitae </a:t>
            </a:r>
            <a:r>
              <a:rPr lang="en-US" err="1"/>
              <a:t>faucibus</a:t>
            </a:r>
            <a:r>
              <a:rPr lang="en-US"/>
              <a:t> at, </a:t>
            </a:r>
            <a:r>
              <a:rPr lang="en-US" err="1"/>
              <a:t>ornare</a:t>
            </a:r>
            <a:r>
              <a:rPr lang="en-US"/>
              <a:t> id </a:t>
            </a:r>
            <a:r>
              <a:rPr lang="en-US" err="1"/>
              <a:t>diam</a:t>
            </a:r>
            <a:endParaRPr lang="en-US"/>
          </a:p>
        </p:txBody>
      </p:sp>
      <p:sp>
        <p:nvSpPr>
          <p:cNvPr id="10" name="Content Placeholder 3"/>
          <p:cNvSpPr>
            <a:spLocks noGrp="1"/>
          </p:cNvSpPr>
          <p:nvPr>
            <p:ph idx="13" hasCustomPrompt="1"/>
          </p:nvPr>
        </p:nvSpPr>
        <p:spPr>
          <a:xfrm>
            <a:off x="5953125" y="1229518"/>
            <a:ext cx="4724400" cy="4627563"/>
          </a:xfrm>
        </p:spPr>
        <p:txBody>
          <a:bodyPr>
            <a:normAutofit/>
          </a:bodyPr>
          <a:lstStyle>
            <a:lvl1pPr marL="228608" indent="-228608">
              <a:buClr>
                <a:schemeClr val="accent1"/>
              </a:buClr>
              <a:buFont typeface="Wingdings" panose="05000000000000000000" pitchFamily="2" charset="2"/>
              <a:buChar char="§"/>
              <a:defRPr sz="2000">
                <a:solidFill>
                  <a:schemeClr val="tx2"/>
                </a:solidFill>
              </a:defRPr>
            </a:lvl1pPr>
          </a:lstStyle>
          <a:p>
            <a:r>
              <a:rPr lang="en-US"/>
              <a:t>Lorem ipsum dolor sit amet, </a:t>
            </a:r>
            <a:r>
              <a:rPr lang="en-US" err="1"/>
              <a:t>consectetur</a:t>
            </a:r>
            <a:r>
              <a:rPr lang="en-US"/>
              <a:t> </a:t>
            </a:r>
            <a:r>
              <a:rPr lang="en-US" err="1"/>
              <a:t>adipiscing</a:t>
            </a:r>
            <a:r>
              <a:rPr lang="en-US"/>
              <a:t> </a:t>
            </a:r>
            <a:r>
              <a:rPr lang="en-US" err="1"/>
              <a:t>elit</a:t>
            </a:r>
            <a:r>
              <a:rPr lang="en-US"/>
              <a:t>. </a:t>
            </a:r>
            <a:r>
              <a:rPr lang="en-US" err="1"/>
              <a:t>Nunc</a:t>
            </a:r>
            <a:r>
              <a:rPr lang="en-US"/>
              <a:t> </a:t>
            </a:r>
            <a:r>
              <a:rPr lang="en-US" err="1"/>
              <a:t>eget</a:t>
            </a:r>
            <a:r>
              <a:rPr lang="en-US"/>
              <a:t> </a:t>
            </a:r>
            <a:r>
              <a:rPr lang="en-US" err="1"/>
              <a:t>urna</a:t>
            </a:r>
            <a:r>
              <a:rPr lang="en-US"/>
              <a:t> </a:t>
            </a:r>
            <a:r>
              <a:rPr lang="en-US" err="1"/>
              <a:t>purus</a:t>
            </a:r>
            <a:r>
              <a:rPr lang="en-US"/>
              <a:t>. Integer </a:t>
            </a:r>
            <a:r>
              <a:rPr lang="en-US" err="1"/>
              <a:t>vehicula</a:t>
            </a:r>
            <a:r>
              <a:rPr lang="en-US"/>
              <a:t> </a:t>
            </a:r>
            <a:r>
              <a:rPr lang="en-US" err="1"/>
              <a:t>nulla</a:t>
            </a:r>
            <a:r>
              <a:rPr lang="en-US"/>
              <a:t> </a:t>
            </a:r>
            <a:r>
              <a:rPr lang="en-US" err="1"/>
              <a:t>eget</a:t>
            </a:r>
            <a:r>
              <a:rPr lang="en-US"/>
              <a:t> dictum </a:t>
            </a:r>
            <a:r>
              <a:rPr lang="en-US" err="1"/>
              <a:t>sollicitudin</a:t>
            </a:r>
            <a:endParaRPr lang="en-US"/>
          </a:p>
          <a:p>
            <a:r>
              <a:rPr lang="en-US" err="1"/>
              <a:t>Proin</a:t>
            </a:r>
            <a:r>
              <a:rPr lang="en-US"/>
              <a:t> et </a:t>
            </a:r>
            <a:r>
              <a:rPr lang="en-US" err="1"/>
              <a:t>enim</a:t>
            </a:r>
            <a:r>
              <a:rPr lang="en-US"/>
              <a:t> </a:t>
            </a:r>
            <a:r>
              <a:rPr lang="en-US" err="1"/>
              <a:t>scelerisque</a:t>
            </a:r>
            <a:r>
              <a:rPr lang="en-US"/>
              <a:t>, </a:t>
            </a:r>
            <a:r>
              <a:rPr lang="en-US" err="1"/>
              <a:t>imperdiet</a:t>
            </a:r>
            <a:r>
              <a:rPr lang="en-US"/>
              <a:t> </a:t>
            </a:r>
            <a:r>
              <a:rPr lang="en-US" err="1"/>
              <a:t>diam</a:t>
            </a:r>
            <a:r>
              <a:rPr lang="en-US"/>
              <a:t> </a:t>
            </a:r>
            <a:r>
              <a:rPr lang="en-US" err="1"/>
              <a:t>nec</a:t>
            </a:r>
            <a:r>
              <a:rPr lang="en-US"/>
              <a:t>, </a:t>
            </a:r>
            <a:r>
              <a:rPr lang="en-US" err="1"/>
              <a:t>sollicitudin</a:t>
            </a:r>
            <a:r>
              <a:rPr lang="en-US"/>
              <a:t> ante. </a:t>
            </a:r>
            <a:r>
              <a:rPr lang="en-US" err="1"/>
              <a:t>Duis</a:t>
            </a:r>
            <a:r>
              <a:rPr lang="en-US"/>
              <a:t> non </a:t>
            </a:r>
            <a:r>
              <a:rPr lang="en-US" err="1"/>
              <a:t>neque</a:t>
            </a:r>
            <a:r>
              <a:rPr lang="en-US"/>
              <a:t> </a:t>
            </a:r>
            <a:r>
              <a:rPr lang="en-US" err="1"/>
              <a:t>vehicula</a:t>
            </a:r>
            <a:r>
              <a:rPr lang="en-US"/>
              <a:t> </a:t>
            </a:r>
            <a:r>
              <a:rPr lang="en-US" err="1"/>
              <a:t>nibh</a:t>
            </a:r>
            <a:r>
              <a:rPr lang="en-US"/>
              <a:t> </a:t>
            </a:r>
            <a:r>
              <a:rPr lang="en-US" err="1"/>
              <a:t>interdum</a:t>
            </a:r>
            <a:r>
              <a:rPr lang="en-US"/>
              <a:t> </a:t>
            </a:r>
            <a:r>
              <a:rPr lang="en-US" err="1"/>
              <a:t>egestas</a:t>
            </a:r>
            <a:endParaRPr lang="en-US"/>
          </a:p>
          <a:p>
            <a:r>
              <a:rPr lang="en-US"/>
              <a:t>Maecenas </a:t>
            </a:r>
            <a:r>
              <a:rPr lang="en-US" err="1"/>
              <a:t>vulputate</a:t>
            </a:r>
            <a:r>
              <a:rPr lang="en-US"/>
              <a:t> </a:t>
            </a:r>
            <a:r>
              <a:rPr lang="en-US" err="1"/>
              <a:t>luctus</a:t>
            </a:r>
            <a:r>
              <a:rPr lang="en-US"/>
              <a:t> ligula, </a:t>
            </a:r>
            <a:r>
              <a:rPr lang="en-US" err="1"/>
              <a:t>ut</a:t>
            </a:r>
            <a:r>
              <a:rPr lang="en-US"/>
              <a:t> </a:t>
            </a:r>
            <a:r>
              <a:rPr lang="en-US" err="1"/>
              <a:t>fermentum</a:t>
            </a:r>
            <a:r>
              <a:rPr lang="en-US"/>
              <a:t> </a:t>
            </a:r>
            <a:r>
              <a:rPr lang="en-US" err="1"/>
              <a:t>augue</a:t>
            </a:r>
            <a:r>
              <a:rPr lang="en-US"/>
              <a:t> </a:t>
            </a:r>
            <a:r>
              <a:rPr lang="en-US" err="1"/>
              <a:t>egestas</a:t>
            </a:r>
            <a:r>
              <a:rPr lang="en-US"/>
              <a:t> vel. </a:t>
            </a:r>
            <a:r>
              <a:rPr lang="en-US" err="1"/>
              <a:t>Sed</a:t>
            </a:r>
            <a:r>
              <a:rPr lang="en-US"/>
              <a:t> </a:t>
            </a:r>
            <a:r>
              <a:rPr lang="en-US" err="1"/>
              <a:t>sagittis</a:t>
            </a:r>
            <a:r>
              <a:rPr lang="en-US"/>
              <a:t> ipsum non </a:t>
            </a:r>
            <a:r>
              <a:rPr lang="en-US" err="1"/>
              <a:t>arcu</a:t>
            </a:r>
            <a:r>
              <a:rPr lang="en-US"/>
              <a:t> </a:t>
            </a:r>
            <a:r>
              <a:rPr lang="en-US" err="1"/>
              <a:t>volutpat</a:t>
            </a:r>
            <a:r>
              <a:rPr lang="en-US"/>
              <a:t> dictum. </a:t>
            </a:r>
            <a:r>
              <a:rPr lang="en-US" err="1"/>
              <a:t>Donec</a:t>
            </a:r>
            <a:r>
              <a:rPr lang="en-US"/>
              <a:t> </a:t>
            </a:r>
            <a:r>
              <a:rPr lang="en-US" err="1"/>
              <a:t>purus</a:t>
            </a:r>
            <a:r>
              <a:rPr lang="en-US"/>
              <a:t> </a:t>
            </a:r>
            <a:r>
              <a:rPr lang="en-US" err="1"/>
              <a:t>lectus</a:t>
            </a:r>
            <a:r>
              <a:rPr lang="en-US"/>
              <a:t>, </a:t>
            </a:r>
            <a:r>
              <a:rPr lang="en-US" err="1"/>
              <a:t>fringilla</a:t>
            </a:r>
            <a:r>
              <a:rPr lang="en-US"/>
              <a:t> vitae </a:t>
            </a:r>
            <a:r>
              <a:rPr lang="en-US" err="1"/>
              <a:t>faucibus</a:t>
            </a:r>
            <a:r>
              <a:rPr lang="en-US"/>
              <a:t> at, </a:t>
            </a:r>
            <a:r>
              <a:rPr lang="en-US" err="1"/>
              <a:t>ornare</a:t>
            </a:r>
            <a:r>
              <a:rPr lang="en-US"/>
              <a:t> id </a:t>
            </a:r>
            <a:r>
              <a:rPr lang="en-US" err="1"/>
              <a:t>diam</a:t>
            </a:r>
            <a:endParaRPr lang="en-US"/>
          </a:p>
        </p:txBody>
      </p:sp>
    </p:spTree>
    <p:extLst>
      <p:ext uri="{BB962C8B-B14F-4D97-AF65-F5344CB8AC3E}">
        <p14:creationId xmlns:p14="http://schemas.microsoft.com/office/powerpoint/2010/main" val="38597228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22666" t="21968" r="12379" b="34225"/>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365D381E-0BC5-44A2-B77C-56577A0FAC03}" type="datetimeFigureOut">
              <a:rPr lang="lt-LT" smtClean="0"/>
              <a:t>2026-06-16</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2EDC26B0-D571-42F9-9FB7-DBB2D912BCEA}" type="slidenum">
              <a:rPr lang="lt-LT" smtClean="0"/>
              <a:t>‹#›</a:t>
            </a:fld>
            <a:endParaRPr lang="lt-LT"/>
          </a:p>
        </p:txBody>
      </p:sp>
      <p:sp>
        <p:nvSpPr>
          <p:cNvPr id="7" name="Title 1"/>
          <p:cNvSpPr>
            <a:spLocks noGrp="1"/>
          </p:cNvSpPr>
          <p:nvPr>
            <p:ph type="title"/>
          </p:nvPr>
        </p:nvSpPr>
        <p:spPr>
          <a:xfrm>
            <a:off x="914400" y="279962"/>
            <a:ext cx="10363200" cy="817561"/>
          </a:xfrm>
        </p:spPr>
        <p:txBody>
          <a:bodyPr/>
          <a:lstStyle>
            <a:lvl1pPr>
              <a:defRPr>
                <a:solidFill>
                  <a:schemeClr val="tx2"/>
                </a:solidFill>
              </a:defRPr>
            </a:lvl1pPr>
          </a:lstStyle>
          <a:p>
            <a:r>
              <a:rPr lang="en-US"/>
              <a:t>Title with bullets</a:t>
            </a:r>
          </a:p>
        </p:txBody>
      </p:sp>
      <p:sp>
        <p:nvSpPr>
          <p:cNvPr id="8" name="Content Placeholder 3"/>
          <p:cNvSpPr>
            <a:spLocks noGrp="1"/>
          </p:cNvSpPr>
          <p:nvPr>
            <p:ph idx="1" hasCustomPrompt="1"/>
          </p:nvPr>
        </p:nvSpPr>
        <p:spPr>
          <a:xfrm>
            <a:off x="914400" y="1219200"/>
            <a:ext cx="9448800" cy="4627563"/>
          </a:xfrm>
        </p:spPr>
        <p:txBody>
          <a:bodyPr>
            <a:normAutofit/>
          </a:bodyPr>
          <a:lstStyle>
            <a:lvl1pPr marL="228608" indent="-228608">
              <a:buClr>
                <a:schemeClr val="accent1"/>
              </a:buClr>
              <a:buFont typeface="Wingdings" panose="05000000000000000000" pitchFamily="2" charset="2"/>
              <a:buChar char="§"/>
              <a:defRPr sz="2000">
                <a:solidFill>
                  <a:schemeClr val="tx2"/>
                </a:solidFill>
              </a:defRPr>
            </a:lvl1pPr>
          </a:lstStyle>
          <a:p>
            <a:r>
              <a:rPr lang="en-US"/>
              <a:t>Lorem ipsum dolor sit amet, </a:t>
            </a:r>
            <a:r>
              <a:rPr lang="en-US" err="1"/>
              <a:t>consectetur</a:t>
            </a:r>
            <a:r>
              <a:rPr lang="en-US"/>
              <a:t> </a:t>
            </a:r>
            <a:r>
              <a:rPr lang="en-US" err="1"/>
              <a:t>adipiscing</a:t>
            </a:r>
            <a:r>
              <a:rPr lang="en-US"/>
              <a:t> </a:t>
            </a:r>
            <a:r>
              <a:rPr lang="en-US" err="1"/>
              <a:t>elit</a:t>
            </a:r>
            <a:r>
              <a:rPr lang="en-US"/>
              <a:t>. </a:t>
            </a:r>
            <a:r>
              <a:rPr lang="en-US" err="1"/>
              <a:t>Nunc</a:t>
            </a:r>
            <a:r>
              <a:rPr lang="en-US"/>
              <a:t> </a:t>
            </a:r>
            <a:r>
              <a:rPr lang="en-US" err="1"/>
              <a:t>eget</a:t>
            </a:r>
            <a:r>
              <a:rPr lang="en-US"/>
              <a:t> </a:t>
            </a:r>
            <a:r>
              <a:rPr lang="en-US" err="1"/>
              <a:t>urna</a:t>
            </a:r>
            <a:r>
              <a:rPr lang="en-US"/>
              <a:t> </a:t>
            </a:r>
            <a:r>
              <a:rPr lang="en-US" err="1"/>
              <a:t>purus</a:t>
            </a:r>
            <a:r>
              <a:rPr lang="en-US"/>
              <a:t>. Integer </a:t>
            </a:r>
            <a:r>
              <a:rPr lang="en-US" err="1"/>
              <a:t>vehicula</a:t>
            </a:r>
            <a:r>
              <a:rPr lang="en-US"/>
              <a:t> </a:t>
            </a:r>
            <a:r>
              <a:rPr lang="en-US" err="1"/>
              <a:t>nulla</a:t>
            </a:r>
            <a:r>
              <a:rPr lang="en-US"/>
              <a:t> </a:t>
            </a:r>
            <a:r>
              <a:rPr lang="en-US" err="1"/>
              <a:t>eget</a:t>
            </a:r>
            <a:r>
              <a:rPr lang="en-US"/>
              <a:t> dictum </a:t>
            </a:r>
            <a:r>
              <a:rPr lang="en-US" err="1"/>
              <a:t>sollicitudin</a:t>
            </a:r>
            <a:endParaRPr lang="en-US"/>
          </a:p>
          <a:p>
            <a:r>
              <a:rPr lang="en-US" err="1"/>
              <a:t>Proin</a:t>
            </a:r>
            <a:r>
              <a:rPr lang="en-US"/>
              <a:t> et </a:t>
            </a:r>
            <a:r>
              <a:rPr lang="en-US" err="1"/>
              <a:t>enim</a:t>
            </a:r>
            <a:r>
              <a:rPr lang="en-US"/>
              <a:t> </a:t>
            </a:r>
            <a:r>
              <a:rPr lang="en-US" err="1"/>
              <a:t>scelerisque</a:t>
            </a:r>
            <a:r>
              <a:rPr lang="en-US"/>
              <a:t>, </a:t>
            </a:r>
            <a:r>
              <a:rPr lang="en-US" err="1"/>
              <a:t>imperdiet</a:t>
            </a:r>
            <a:r>
              <a:rPr lang="en-US"/>
              <a:t> </a:t>
            </a:r>
            <a:r>
              <a:rPr lang="en-US" err="1"/>
              <a:t>diam</a:t>
            </a:r>
            <a:r>
              <a:rPr lang="en-US"/>
              <a:t> </a:t>
            </a:r>
            <a:r>
              <a:rPr lang="en-US" err="1"/>
              <a:t>nec</a:t>
            </a:r>
            <a:r>
              <a:rPr lang="en-US"/>
              <a:t>, </a:t>
            </a:r>
            <a:r>
              <a:rPr lang="en-US" err="1"/>
              <a:t>sollicitudin</a:t>
            </a:r>
            <a:r>
              <a:rPr lang="en-US"/>
              <a:t> ante. </a:t>
            </a:r>
            <a:r>
              <a:rPr lang="en-US" err="1"/>
              <a:t>Duis</a:t>
            </a:r>
            <a:r>
              <a:rPr lang="en-US"/>
              <a:t> non </a:t>
            </a:r>
            <a:r>
              <a:rPr lang="en-US" err="1"/>
              <a:t>neque</a:t>
            </a:r>
            <a:r>
              <a:rPr lang="en-US"/>
              <a:t> </a:t>
            </a:r>
            <a:r>
              <a:rPr lang="en-US" err="1"/>
              <a:t>vehicula</a:t>
            </a:r>
            <a:r>
              <a:rPr lang="en-US"/>
              <a:t> </a:t>
            </a:r>
            <a:r>
              <a:rPr lang="en-US" err="1"/>
              <a:t>nibh</a:t>
            </a:r>
            <a:r>
              <a:rPr lang="en-US"/>
              <a:t> </a:t>
            </a:r>
            <a:r>
              <a:rPr lang="en-US" err="1"/>
              <a:t>interdum</a:t>
            </a:r>
            <a:r>
              <a:rPr lang="en-US"/>
              <a:t> </a:t>
            </a:r>
            <a:r>
              <a:rPr lang="en-US" err="1"/>
              <a:t>egestas</a:t>
            </a:r>
            <a:endParaRPr lang="en-US"/>
          </a:p>
          <a:p>
            <a:r>
              <a:rPr lang="en-US"/>
              <a:t>Maecenas </a:t>
            </a:r>
            <a:r>
              <a:rPr lang="en-US" err="1"/>
              <a:t>vulputate</a:t>
            </a:r>
            <a:r>
              <a:rPr lang="en-US"/>
              <a:t> </a:t>
            </a:r>
            <a:r>
              <a:rPr lang="en-US" err="1"/>
              <a:t>luctus</a:t>
            </a:r>
            <a:r>
              <a:rPr lang="en-US"/>
              <a:t> ligula, </a:t>
            </a:r>
            <a:r>
              <a:rPr lang="en-US" err="1"/>
              <a:t>ut</a:t>
            </a:r>
            <a:r>
              <a:rPr lang="en-US"/>
              <a:t> </a:t>
            </a:r>
            <a:r>
              <a:rPr lang="en-US" err="1"/>
              <a:t>fermentum</a:t>
            </a:r>
            <a:r>
              <a:rPr lang="en-US"/>
              <a:t> </a:t>
            </a:r>
            <a:r>
              <a:rPr lang="en-US" err="1"/>
              <a:t>augue</a:t>
            </a:r>
            <a:r>
              <a:rPr lang="en-US"/>
              <a:t> </a:t>
            </a:r>
            <a:r>
              <a:rPr lang="en-US" err="1"/>
              <a:t>egestas</a:t>
            </a:r>
            <a:r>
              <a:rPr lang="en-US"/>
              <a:t> vel. </a:t>
            </a:r>
            <a:r>
              <a:rPr lang="en-US" err="1"/>
              <a:t>Sed</a:t>
            </a:r>
            <a:r>
              <a:rPr lang="en-US"/>
              <a:t> </a:t>
            </a:r>
            <a:r>
              <a:rPr lang="en-US" err="1"/>
              <a:t>sagittis</a:t>
            </a:r>
            <a:r>
              <a:rPr lang="en-US"/>
              <a:t> ipsum non </a:t>
            </a:r>
            <a:r>
              <a:rPr lang="en-US" err="1"/>
              <a:t>arcu</a:t>
            </a:r>
            <a:r>
              <a:rPr lang="en-US"/>
              <a:t> </a:t>
            </a:r>
            <a:r>
              <a:rPr lang="en-US" err="1"/>
              <a:t>volutpat</a:t>
            </a:r>
            <a:r>
              <a:rPr lang="en-US"/>
              <a:t> dictum. </a:t>
            </a:r>
            <a:r>
              <a:rPr lang="en-US" err="1"/>
              <a:t>Donec</a:t>
            </a:r>
            <a:r>
              <a:rPr lang="en-US"/>
              <a:t> </a:t>
            </a:r>
            <a:r>
              <a:rPr lang="en-US" err="1"/>
              <a:t>purus</a:t>
            </a:r>
            <a:r>
              <a:rPr lang="en-US"/>
              <a:t> </a:t>
            </a:r>
            <a:r>
              <a:rPr lang="en-US" err="1"/>
              <a:t>lectus</a:t>
            </a:r>
            <a:r>
              <a:rPr lang="en-US"/>
              <a:t>, </a:t>
            </a:r>
            <a:r>
              <a:rPr lang="en-US" err="1"/>
              <a:t>fringilla</a:t>
            </a:r>
            <a:r>
              <a:rPr lang="en-US"/>
              <a:t> vitae </a:t>
            </a:r>
            <a:r>
              <a:rPr lang="en-US" err="1"/>
              <a:t>faucibus</a:t>
            </a:r>
            <a:r>
              <a:rPr lang="en-US"/>
              <a:t> at, </a:t>
            </a:r>
            <a:r>
              <a:rPr lang="en-US" err="1"/>
              <a:t>ornare</a:t>
            </a:r>
            <a:r>
              <a:rPr lang="en-US"/>
              <a:t> id </a:t>
            </a:r>
            <a:r>
              <a:rPr lang="en-US" err="1"/>
              <a:t>diam</a:t>
            </a:r>
            <a:endParaRPr lang="lt-LT"/>
          </a:p>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Nunc </a:t>
            </a:r>
            <a:r>
              <a:rPr lang="en-US" err="1"/>
              <a:t>eget</a:t>
            </a:r>
            <a:r>
              <a:rPr lang="en-US"/>
              <a:t> </a:t>
            </a:r>
            <a:r>
              <a:rPr lang="en-US" err="1"/>
              <a:t>urna</a:t>
            </a:r>
            <a:r>
              <a:rPr lang="en-US"/>
              <a:t> </a:t>
            </a:r>
            <a:r>
              <a:rPr lang="en-US" err="1"/>
              <a:t>purus</a:t>
            </a:r>
            <a:r>
              <a:rPr lang="en-US"/>
              <a:t>. Integer </a:t>
            </a:r>
            <a:r>
              <a:rPr lang="en-US" err="1"/>
              <a:t>vehicula</a:t>
            </a:r>
            <a:r>
              <a:rPr lang="en-US"/>
              <a:t> </a:t>
            </a:r>
            <a:r>
              <a:rPr lang="en-US" err="1"/>
              <a:t>nulla</a:t>
            </a:r>
            <a:r>
              <a:rPr lang="en-US"/>
              <a:t> </a:t>
            </a:r>
            <a:r>
              <a:rPr lang="en-US" err="1"/>
              <a:t>eget</a:t>
            </a:r>
            <a:r>
              <a:rPr lang="en-US"/>
              <a:t> dictum </a:t>
            </a:r>
            <a:r>
              <a:rPr lang="en-US" err="1"/>
              <a:t>sollicitudin</a:t>
            </a:r>
            <a:endParaRPr lang="en-US"/>
          </a:p>
          <a:p>
            <a:r>
              <a:rPr lang="en-US" err="1"/>
              <a:t>Proin</a:t>
            </a:r>
            <a:r>
              <a:rPr lang="en-US"/>
              <a:t> et </a:t>
            </a:r>
            <a:r>
              <a:rPr lang="en-US" err="1"/>
              <a:t>enim</a:t>
            </a:r>
            <a:r>
              <a:rPr lang="en-US"/>
              <a:t> </a:t>
            </a:r>
            <a:r>
              <a:rPr lang="en-US" err="1"/>
              <a:t>scelerisque</a:t>
            </a:r>
            <a:r>
              <a:rPr lang="en-US"/>
              <a:t>, </a:t>
            </a:r>
            <a:r>
              <a:rPr lang="en-US" err="1"/>
              <a:t>imperdiet</a:t>
            </a:r>
            <a:r>
              <a:rPr lang="en-US"/>
              <a:t> </a:t>
            </a:r>
            <a:r>
              <a:rPr lang="en-US" err="1"/>
              <a:t>diam</a:t>
            </a:r>
            <a:r>
              <a:rPr lang="en-US"/>
              <a:t> </a:t>
            </a:r>
            <a:r>
              <a:rPr lang="en-US" err="1"/>
              <a:t>nec</a:t>
            </a:r>
            <a:r>
              <a:rPr lang="en-US"/>
              <a:t>, </a:t>
            </a:r>
            <a:r>
              <a:rPr lang="en-US" err="1"/>
              <a:t>sollicitudin</a:t>
            </a:r>
            <a:r>
              <a:rPr lang="en-US"/>
              <a:t> ante. Duis non </a:t>
            </a:r>
            <a:r>
              <a:rPr lang="en-US" err="1"/>
              <a:t>neque</a:t>
            </a:r>
            <a:r>
              <a:rPr lang="en-US"/>
              <a:t> </a:t>
            </a:r>
            <a:r>
              <a:rPr lang="en-US" err="1"/>
              <a:t>vehicula</a:t>
            </a:r>
            <a:r>
              <a:rPr lang="en-US"/>
              <a:t> </a:t>
            </a:r>
            <a:r>
              <a:rPr lang="en-US" err="1"/>
              <a:t>nibh</a:t>
            </a:r>
            <a:r>
              <a:rPr lang="en-US"/>
              <a:t> </a:t>
            </a:r>
            <a:r>
              <a:rPr lang="en-US" err="1"/>
              <a:t>interdum</a:t>
            </a:r>
            <a:r>
              <a:rPr lang="en-US"/>
              <a:t> </a:t>
            </a:r>
            <a:r>
              <a:rPr lang="en-US" err="1"/>
              <a:t>egestas</a:t>
            </a:r>
            <a:endParaRPr lang="en-US"/>
          </a:p>
          <a:p>
            <a:r>
              <a:rPr lang="en-US"/>
              <a:t>Maecenas </a:t>
            </a:r>
            <a:r>
              <a:rPr lang="en-US" err="1"/>
              <a:t>vulputate</a:t>
            </a:r>
            <a:r>
              <a:rPr lang="en-US"/>
              <a:t> </a:t>
            </a:r>
            <a:r>
              <a:rPr lang="en-US" err="1"/>
              <a:t>luctus</a:t>
            </a:r>
            <a:r>
              <a:rPr lang="en-US"/>
              <a:t> ligula, </a:t>
            </a:r>
            <a:r>
              <a:rPr lang="en-US" err="1"/>
              <a:t>ut</a:t>
            </a:r>
            <a:r>
              <a:rPr lang="en-US"/>
              <a:t> </a:t>
            </a:r>
            <a:r>
              <a:rPr lang="en-US" err="1"/>
              <a:t>fermentum</a:t>
            </a:r>
            <a:r>
              <a:rPr lang="en-US"/>
              <a:t> </a:t>
            </a:r>
            <a:r>
              <a:rPr lang="en-US" err="1"/>
              <a:t>augue</a:t>
            </a:r>
            <a:r>
              <a:rPr lang="en-US"/>
              <a:t> </a:t>
            </a:r>
            <a:r>
              <a:rPr lang="en-US" err="1"/>
              <a:t>egestas</a:t>
            </a:r>
            <a:r>
              <a:rPr lang="en-US"/>
              <a:t> vel. </a:t>
            </a:r>
            <a:r>
              <a:rPr lang="en-US" err="1"/>
              <a:t>Sed</a:t>
            </a:r>
            <a:r>
              <a:rPr lang="en-US"/>
              <a:t> </a:t>
            </a:r>
            <a:r>
              <a:rPr lang="en-US" err="1"/>
              <a:t>sagittis</a:t>
            </a:r>
            <a:r>
              <a:rPr lang="en-US"/>
              <a:t> ipsum non </a:t>
            </a:r>
            <a:r>
              <a:rPr lang="en-US" err="1"/>
              <a:t>arcu</a:t>
            </a:r>
            <a:r>
              <a:rPr lang="en-US"/>
              <a:t> </a:t>
            </a:r>
            <a:r>
              <a:rPr lang="en-US" err="1"/>
              <a:t>volutpat</a:t>
            </a:r>
            <a:r>
              <a:rPr lang="en-US"/>
              <a:t> dictum. </a:t>
            </a:r>
            <a:r>
              <a:rPr lang="en-US" err="1"/>
              <a:t>Donec</a:t>
            </a:r>
            <a:r>
              <a:rPr lang="en-US"/>
              <a:t> </a:t>
            </a:r>
            <a:r>
              <a:rPr lang="en-US" err="1"/>
              <a:t>purus</a:t>
            </a:r>
            <a:r>
              <a:rPr lang="en-US"/>
              <a:t> </a:t>
            </a:r>
            <a:r>
              <a:rPr lang="en-US" err="1"/>
              <a:t>lectus</a:t>
            </a:r>
            <a:r>
              <a:rPr lang="en-US"/>
              <a:t>, </a:t>
            </a:r>
            <a:r>
              <a:rPr lang="en-US" err="1"/>
              <a:t>fringilla</a:t>
            </a:r>
            <a:r>
              <a:rPr lang="en-US"/>
              <a:t> vitae </a:t>
            </a:r>
            <a:r>
              <a:rPr lang="en-US" err="1"/>
              <a:t>faucibus</a:t>
            </a:r>
            <a:r>
              <a:rPr lang="en-US"/>
              <a:t> at, </a:t>
            </a:r>
            <a:r>
              <a:rPr lang="en-US" err="1"/>
              <a:t>ornare</a:t>
            </a:r>
            <a:r>
              <a:rPr lang="en-US"/>
              <a:t> id </a:t>
            </a:r>
            <a:r>
              <a:rPr lang="en-US" err="1"/>
              <a:t>diam</a:t>
            </a:r>
            <a:endParaRPr lang="en-US"/>
          </a:p>
          <a:p>
            <a:endParaRPr lang="en-US"/>
          </a:p>
        </p:txBody>
      </p:sp>
    </p:spTree>
    <p:extLst>
      <p:ext uri="{BB962C8B-B14F-4D97-AF65-F5344CB8AC3E}">
        <p14:creationId xmlns:p14="http://schemas.microsoft.com/office/powerpoint/2010/main" val="177740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yriaus pavadinimas 2">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9943144" y="4727407"/>
            <a:ext cx="1943100" cy="1765468"/>
          </a:xfrm>
          <a:noFill/>
          <a:ln>
            <a:noFill/>
          </a:ln>
        </p:spPr>
        <p:txBody>
          <a:bodyPr anchor="b">
            <a:normAutofit/>
          </a:bodyPr>
          <a:lstStyle>
            <a:lvl1pPr algn="r">
              <a:defRPr sz="9600" b="1">
                <a:solidFill>
                  <a:schemeClr val="tx1"/>
                </a:solidFill>
                <a:latin typeface="GT Walsheim" charset="0"/>
                <a:ea typeface="GT Walsheim" charset="0"/>
                <a:cs typeface="GT Walsheim" charset="0"/>
              </a:defRPr>
            </a:lvl1pPr>
          </a:lstStyle>
          <a:p>
            <a:pPr lvl="0"/>
            <a:r>
              <a:rPr lang="en-US"/>
              <a:t>1</a:t>
            </a:r>
          </a:p>
        </p:txBody>
      </p:sp>
      <p:sp>
        <p:nvSpPr>
          <p:cNvPr id="5" name="Title 1"/>
          <p:cNvSpPr>
            <a:spLocks noGrp="1"/>
          </p:cNvSpPr>
          <p:nvPr>
            <p:ph type="title" hasCustomPrompt="1"/>
          </p:nvPr>
        </p:nvSpPr>
        <p:spPr>
          <a:xfrm>
            <a:off x="1105870" y="1003148"/>
            <a:ext cx="5031696" cy="3657600"/>
          </a:xfrm>
        </p:spPr>
        <p:txBody>
          <a:bodyPr anchor="t">
            <a:normAutofit/>
          </a:bodyPr>
          <a:lstStyle>
            <a:lvl1pPr>
              <a:defRPr sz="5400"/>
            </a:lvl1pPr>
          </a:lstStyle>
          <a:p>
            <a:r>
              <a:rPr lang="en-US"/>
              <a:t>CLICK TO EDIT MASTER TITLE STYLE</a:t>
            </a:r>
          </a:p>
        </p:txBody>
      </p:sp>
      <p:sp>
        <p:nvSpPr>
          <p:cNvPr id="6" name="Rectangle 5"/>
          <p:cNvSpPr/>
          <p:nvPr userDrawn="1"/>
        </p:nvSpPr>
        <p:spPr>
          <a:xfrm>
            <a:off x="576213"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5523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endParaRPr lang="lt-LT"/>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15" indent="0">
              <a:buNone/>
              <a:defRPr sz="1400"/>
            </a:lvl2pPr>
            <a:lvl3pPr marL="914431" indent="0">
              <a:buNone/>
              <a:defRPr sz="1200"/>
            </a:lvl3pPr>
            <a:lvl4pPr marL="1371645" indent="0">
              <a:buNone/>
              <a:defRPr sz="1000"/>
            </a:lvl4pPr>
            <a:lvl5pPr marL="1828861" indent="0">
              <a:buNone/>
              <a:defRPr sz="1000"/>
            </a:lvl5pPr>
            <a:lvl6pPr marL="2286076" indent="0">
              <a:buNone/>
              <a:defRPr sz="1000"/>
            </a:lvl6pPr>
            <a:lvl7pPr marL="2743292" indent="0">
              <a:buNone/>
              <a:defRPr sz="1000"/>
            </a:lvl7pPr>
            <a:lvl8pPr marL="3200507" indent="0">
              <a:buNone/>
              <a:defRPr sz="1000"/>
            </a:lvl8pPr>
            <a:lvl9pPr marL="3657722"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5D381E-0BC5-44A2-B77C-56577A0FAC03}" type="datetimeFigureOut">
              <a:rPr lang="lt-LT" smtClean="0"/>
              <a:t>2026-06-16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2EDC26B0-D571-42F9-9FB7-DBB2D912BCEA}" type="slidenum">
              <a:rPr lang="lt-LT" smtClean="0"/>
              <a:t>‹#›</a:t>
            </a:fld>
            <a:endParaRPr lang="lt-LT"/>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057" y="0"/>
            <a:ext cx="11790415" cy="6858000"/>
          </a:xfrm>
          <a:prstGeom prst="rect">
            <a:avLst/>
          </a:prstGeom>
        </p:spPr>
      </p:pic>
      <p:pic>
        <p:nvPicPr>
          <p:cNvPr id="9" name="Picture 8"/>
          <p:cNvPicPr>
            <a:picLocks noChangeAspect="1"/>
          </p:cNvPicPr>
          <p:nvPr userDrawn="1"/>
        </p:nvPicPr>
        <p:blipFill rotWithShape="1">
          <a:blip r:embed="rId3"/>
          <a:srcRect b="3202"/>
          <a:stretch/>
        </p:blipFill>
        <p:spPr>
          <a:xfrm rot="16200000">
            <a:off x="9869465" y="2754479"/>
            <a:ext cx="3136943" cy="1508129"/>
          </a:xfrm>
          <a:prstGeom prst="rect">
            <a:avLst/>
          </a:prstGeom>
        </p:spPr>
      </p:pic>
    </p:spTree>
    <p:extLst>
      <p:ext uri="{BB962C8B-B14F-4D97-AF65-F5344CB8AC3E}">
        <p14:creationId xmlns:p14="http://schemas.microsoft.com/office/powerpoint/2010/main" val="22989247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ntent slide 1.4">
    <p:bg>
      <p:bgPr>
        <a:solidFill>
          <a:schemeClr val="bg1"/>
        </a:solid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3C19F61B-BAED-4EFB-9229-445202F3CA38}"/>
              </a:ext>
            </a:extLst>
          </p:cNvPr>
          <p:cNvSpPr>
            <a:spLocks noGrp="1"/>
          </p:cNvSpPr>
          <p:nvPr>
            <p:ph type="body" sz="half" idx="2" hasCustomPrompt="1"/>
          </p:nvPr>
        </p:nvSpPr>
        <p:spPr>
          <a:xfrm>
            <a:off x="388206" y="2613363"/>
            <a:ext cx="5598197" cy="3097624"/>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80" indent="0">
              <a:buNone/>
              <a:defRPr sz="933"/>
            </a:lvl2pPr>
            <a:lvl3pPr marL="609559" indent="0">
              <a:buNone/>
              <a:defRPr sz="800"/>
            </a:lvl3pPr>
            <a:lvl4pPr marL="914339" indent="0">
              <a:buNone/>
              <a:defRPr sz="667"/>
            </a:lvl4pPr>
            <a:lvl5pPr marL="1219119" indent="0">
              <a:buNone/>
              <a:defRPr sz="667"/>
            </a:lvl5pPr>
            <a:lvl6pPr marL="1523899" indent="0">
              <a:buNone/>
              <a:defRPr sz="667"/>
            </a:lvl6pPr>
            <a:lvl7pPr marL="1828678" indent="0">
              <a:buNone/>
              <a:defRPr sz="667"/>
            </a:lvl7pPr>
            <a:lvl8pPr marL="2133458" indent="0">
              <a:buNone/>
              <a:defRPr sz="667"/>
            </a:lvl8pPr>
            <a:lvl9pPr marL="2438237" indent="0">
              <a:buNone/>
              <a:defRPr sz="667"/>
            </a:lvl9pPr>
          </a:lstStyle>
          <a:p>
            <a:r>
              <a:rPr lang="lt-LT" sz="1333" err="1">
                <a:solidFill>
                  <a:srgbClr val="091A5A"/>
                </a:solidFill>
                <a:latin typeface="Public Sans Medium" pitchFamily="2" charset="-70"/>
              </a:rPr>
              <a:t>Lorem</a:t>
            </a:r>
            <a:r>
              <a:rPr lang="lt-LT" sz="1333">
                <a:solidFill>
                  <a:srgbClr val="091A5A"/>
                </a:solidFill>
                <a:latin typeface="Public Sans Medium" pitchFamily="2" charset="-70"/>
              </a:rPr>
              <a:t> </a:t>
            </a:r>
            <a:r>
              <a:rPr lang="lt-LT" sz="1333" err="1">
                <a:solidFill>
                  <a:srgbClr val="091A5A"/>
                </a:solidFill>
                <a:latin typeface="Public Sans Medium" pitchFamily="2" charset="-70"/>
              </a:rPr>
              <a:t>ipsum</a:t>
            </a:r>
            <a:r>
              <a:rPr lang="lt-LT" sz="1333">
                <a:solidFill>
                  <a:srgbClr val="091A5A"/>
                </a:solidFill>
                <a:latin typeface="Public Sans Medium" pitchFamily="2" charset="-70"/>
              </a:rPr>
              <a:t> </a:t>
            </a:r>
            <a:r>
              <a:rPr lang="lt-LT" sz="1333" err="1">
                <a:solidFill>
                  <a:srgbClr val="091A5A"/>
                </a:solidFill>
                <a:latin typeface="Public Sans Medium" pitchFamily="2" charset="-70"/>
              </a:rPr>
              <a:t>dolor</a:t>
            </a:r>
            <a:r>
              <a:rPr lang="lt-LT" sz="1333">
                <a:solidFill>
                  <a:srgbClr val="091A5A"/>
                </a:solidFill>
                <a:latin typeface="Public Sans Medium" pitchFamily="2" charset="-70"/>
              </a:rPr>
              <a:t> </a:t>
            </a:r>
            <a:r>
              <a:rPr lang="lt-LT" sz="1333" err="1">
                <a:solidFill>
                  <a:srgbClr val="091A5A"/>
                </a:solidFill>
                <a:latin typeface="Public Sans Medium" pitchFamily="2" charset="-70"/>
              </a:rPr>
              <a:t>sit</a:t>
            </a:r>
            <a:r>
              <a:rPr lang="lt-LT" sz="1333">
                <a:solidFill>
                  <a:srgbClr val="091A5A"/>
                </a:solidFill>
                <a:latin typeface="Public Sans Medium" pitchFamily="2" charset="-70"/>
              </a:rPr>
              <a:t> </a:t>
            </a:r>
            <a:r>
              <a:rPr lang="lt-LT" sz="1333" err="1">
                <a:solidFill>
                  <a:srgbClr val="091A5A"/>
                </a:solidFill>
                <a:latin typeface="Public Sans Medium" pitchFamily="2" charset="-70"/>
              </a:rPr>
              <a:t>amet</a:t>
            </a:r>
            <a:r>
              <a:rPr lang="lt-LT" sz="1333">
                <a:solidFill>
                  <a:srgbClr val="091A5A"/>
                </a:solidFill>
                <a:latin typeface="Public Sans Medium" pitchFamily="2" charset="-70"/>
              </a:rPr>
              <a:t>, </a:t>
            </a:r>
            <a:r>
              <a:rPr lang="lt-LT" sz="1333" err="1">
                <a:solidFill>
                  <a:srgbClr val="091A5A"/>
                </a:solidFill>
                <a:latin typeface="Public Sans Medium" pitchFamily="2" charset="-70"/>
              </a:rPr>
              <a:t>consectetuer</a:t>
            </a:r>
            <a:r>
              <a:rPr lang="lt-LT" sz="1333">
                <a:solidFill>
                  <a:srgbClr val="091A5A"/>
                </a:solidFill>
                <a:latin typeface="Public Sans Medium" pitchFamily="2" charset="-70"/>
              </a:rPr>
              <a:t> </a:t>
            </a:r>
            <a:r>
              <a:rPr lang="lt-LT" sz="1333" err="1">
                <a:solidFill>
                  <a:srgbClr val="091A5A"/>
                </a:solidFill>
                <a:latin typeface="Public Sans Medium" pitchFamily="2" charset="-70"/>
              </a:rPr>
              <a:t>adipiscing</a:t>
            </a:r>
            <a:r>
              <a:rPr lang="lt-LT" sz="1333">
                <a:solidFill>
                  <a:srgbClr val="091A5A"/>
                </a:solidFill>
                <a:latin typeface="Public Sans Medium" pitchFamily="2" charset="-70"/>
              </a:rPr>
              <a:t> </a:t>
            </a:r>
            <a:r>
              <a:rPr lang="lt-LT" sz="1333" err="1">
                <a:solidFill>
                  <a:srgbClr val="091A5A"/>
                </a:solidFill>
                <a:latin typeface="Public Sans Medium" pitchFamily="2" charset="-70"/>
              </a:rPr>
              <a:t>elit</a:t>
            </a:r>
            <a:r>
              <a:rPr lang="lt-LT" sz="1333">
                <a:solidFill>
                  <a:srgbClr val="091A5A"/>
                </a:solidFill>
                <a:latin typeface="Public Sans Medium" pitchFamily="2" charset="-70"/>
              </a:rPr>
              <a:t>, </a:t>
            </a:r>
            <a:r>
              <a:rPr lang="lt-LT" sz="1333" err="1">
                <a:solidFill>
                  <a:srgbClr val="091A5A"/>
                </a:solidFill>
                <a:latin typeface="Public Sans Medium" pitchFamily="2" charset="-70"/>
              </a:rPr>
              <a:t>sed</a:t>
            </a:r>
            <a:r>
              <a:rPr lang="lt-LT" sz="1333">
                <a:solidFill>
                  <a:srgbClr val="091A5A"/>
                </a:solidFill>
                <a:latin typeface="Public Sans Medium" pitchFamily="2" charset="-70"/>
              </a:rPr>
              <a:t> </a:t>
            </a:r>
            <a:r>
              <a:rPr lang="lt-LT" sz="1333" err="1">
                <a:solidFill>
                  <a:srgbClr val="091A5A"/>
                </a:solidFill>
                <a:latin typeface="Public Sans Medium" pitchFamily="2" charset="-70"/>
              </a:rPr>
              <a:t>diam</a:t>
            </a:r>
            <a:r>
              <a:rPr lang="lt-LT" sz="1333">
                <a:solidFill>
                  <a:srgbClr val="091A5A"/>
                </a:solidFill>
                <a:latin typeface="Public Sans Medium" pitchFamily="2" charset="-70"/>
              </a:rPr>
              <a:t> </a:t>
            </a:r>
            <a:r>
              <a:rPr lang="lt-LT" sz="1333" err="1">
                <a:solidFill>
                  <a:srgbClr val="091A5A"/>
                </a:solidFill>
                <a:latin typeface="Public Sans Medium" pitchFamily="2" charset="-70"/>
              </a:rPr>
              <a:t>nonummy</a:t>
            </a:r>
            <a:r>
              <a:rPr lang="lt-LT" sz="1333">
                <a:solidFill>
                  <a:srgbClr val="091A5A"/>
                </a:solidFill>
                <a:latin typeface="Public Sans Medium" pitchFamily="2" charset="-70"/>
              </a:rPr>
              <a:t> </a:t>
            </a:r>
            <a:r>
              <a:rPr lang="lt-LT" sz="1333" err="1">
                <a:solidFill>
                  <a:srgbClr val="091A5A"/>
                </a:solidFill>
                <a:latin typeface="Public Sans Medium" pitchFamily="2" charset="-70"/>
              </a:rPr>
              <a:t>nibh</a:t>
            </a:r>
            <a:r>
              <a:rPr lang="lt-LT" sz="1333">
                <a:solidFill>
                  <a:srgbClr val="091A5A"/>
                </a:solidFill>
                <a:latin typeface="Public Sans Medium" pitchFamily="2" charset="-70"/>
              </a:rPr>
              <a:t> </a:t>
            </a:r>
            <a:r>
              <a:rPr lang="lt-LT" sz="1333" err="1">
                <a:solidFill>
                  <a:srgbClr val="091A5A"/>
                </a:solidFill>
                <a:latin typeface="Public Sans Medium" pitchFamily="2" charset="-70"/>
              </a:rPr>
              <a:t>euismod</a:t>
            </a:r>
            <a:r>
              <a:rPr lang="lt-LT" sz="1333">
                <a:solidFill>
                  <a:srgbClr val="091A5A"/>
                </a:solidFill>
                <a:latin typeface="Public Sans Medium" pitchFamily="2" charset="-70"/>
              </a:rPr>
              <a:t> </a:t>
            </a:r>
            <a:r>
              <a:rPr lang="lt-LT" sz="1333" err="1">
                <a:solidFill>
                  <a:srgbClr val="091A5A"/>
                </a:solidFill>
                <a:latin typeface="Public Sans Medium" pitchFamily="2" charset="-70"/>
              </a:rPr>
              <a:t>tincidunt</a:t>
            </a:r>
            <a:r>
              <a:rPr lang="lt-LT" sz="1333">
                <a:solidFill>
                  <a:srgbClr val="091A5A"/>
                </a:solidFill>
                <a:latin typeface="Public Sans Medium" pitchFamily="2" charset="-70"/>
              </a:rPr>
              <a:t> </a:t>
            </a:r>
            <a:r>
              <a:rPr lang="lt-LT" sz="1333" err="1">
                <a:solidFill>
                  <a:srgbClr val="091A5A"/>
                </a:solidFill>
                <a:latin typeface="Public Sans Medium" pitchFamily="2" charset="-70"/>
              </a:rPr>
              <a:t>ut</a:t>
            </a:r>
            <a:r>
              <a:rPr lang="lt-LT" sz="1333">
                <a:solidFill>
                  <a:srgbClr val="091A5A"/>
                </a:solidFill>
                <a:latin typeface="Public Sans Medium" pitchFamily="2" charset="-70"/>
              </a:rPr>
              <a:t> </a:t>
            </a:r>
            <a:r>
              <a:rPr lang="lt-LT" sz="1333" err="1">
                <a:solidFill>
                  <a:srgbClr val="091A5A"/>
                </a:solidFill>
                <a:latin typeface="Public Sans Medium" pitchFamily="2" charset="-70"/>
              </a:rPr>
              <a:t>laoreet</a:t>
            </a:r>
            <a:r>
              <a:rPr lang="lt-LT" sz="1333">
                <a:solidFill>
                  <a:srgbClr val="091A5A"/>
                </a:solidFill>
                <a:latin typeface="Public Sans Medium" pitchFamily="2" charset="-70"/>
              </a:rPr>
              <a:t> </a:t>
            </a:r>
            <a:r>
              <a:rPr lang="lt-LT" sz="1333" err="1">
                <a:solidFill>
                  <a:srgbClr val="091A5A"/>
                </a:solidFill>
                <a:latin typeface="Public Sans Medium" pitchFamily="2" charset="-70"/>
              </a:rPr>
              <a:t>dolore</a:t>
            </a:r>
            <a:r>
              <a:rPr lang="lt-LT" sz="1333">
                <a:solidFill>
                  <a:srgbClr val="091A5A"/>
                </a:solidFill>
                <a:latin typeface="Public Sans Medium" pitchFamily="2" charset="-70"/>
              </a:rPr>
              <a:t> </a:t>
            </a:r>
            <a:r>
              <a:rPr lang="lt-LT" sz="1333" err="1">
                <a:solidFill>
                  <a:srgbClr val="091A5A"/>
                </a:solidFill>
                <a:latin typeface="Public Sans Medium" pitchFamily="2" charset="-70"/>
              </a:rPr>
              <a:t>magna</a:t>
            </a:r>
            <a:r>
              <a:rPr lang="lt-LT" sz="1333">
                <a:solidFill>
                  <a:srgbClr val="091A5A"/>
                </a:solidFill>
                <a:latin typeface="Public Sans Medium" pitchFamily="2" charset="-70"/>
              </a:rPr>
              <a:t> </a:t>
            </a:r>
            <a:r>
              <a:rPr lang="lt-LT" sz="1333" err="1">
                <a:solidFill>
                  <a:srgbClr val="091A5A"/>
                </a:solidFill>
                <a:latin typeface="Public Sans Medium" pitchFamily="2" charset="-70"/>
              </a:rPr>
              <a:t>aliquam</a:t>
            </a:r>
            <a:r>
              <a:rPr lang="lt-LT" sz="1333">
                <a:solidFill>
                  <a:srgbClr val="091A5A"/>
                </a:solidFill>
                <a:latin typeface="Public Sans Medium" pitchFamily="2" charset="-70"/>
              </a:rPr>
              <a:t> </a:t>
            </a:r>
            <a:r>
              <a:rPr lang="lt-LT" sz="1333" err="1">
                <a:solidFill>
                  <a:srgbClr val="091A5A"/>
                </a:solidFill>
                <a:latin typeface="Public Sans Medium" pitchFamily="2" charset="-70"/>
              </a:rPr>
              <a:t>erat</a:t>
            </a:r>
            <a:r>
              <a:rPr lang="lt-LT" sz="1333">
                <a:solidFill>
                  <a:srgbClr val="091A5A"/>
                </a:solidFill>
                <a:latin typeface="Public Sans Medium" pitchFamily="2" charset="-70"/>
              </a:rPr>
              <a:t> </a:t>
            </a:r>
            <a:r>
              <a:rPr lang="lt-LT" sz="1333" err="1">
                <a:solidFill>
                  <a:srgbClr val="091A5A"/>
                </a:solidFill>
                <a:latin typeface="Public Sans Medium" pitchFamily="2" charset="-70"/>
              </a:rPr>
              <a:t>volutpat</a:t>
            </a:r>
            <a:r>
              <a:rPr lang="lt-LT" sz="1333">
                <a:solidFill>
                  <a:srgbClr val="091A5A"/>
                </a:solidFill>
                <a:latin typeface="Public Sans Medium" pitchFamily="2" charset="-70"/>
              </a:rPr>
              <a:t>. </a:t>
            </a:r>
            <a:r>
              <a:rPr lang="lt-LT" sz="1333" err="1">
                <a:solidFill>
                  <a:srgbClr val="091A5A"/>
                </a:solidFill>
                <a:latin typeface="Public Sans Medium" pitchFamily="2" charset="-70"/>
              </a:rPr>
              <a:t>Ut</a:t>
            </a:r>
            <a:r>
              <a:rPr lang="lt-LT" sz="1333">
                <a:solidFill>
                  <a:srgbClr val="091A5A"/>
                </a:solidFill>
                <a:latin typeface="Public Sans Medium" pitchFamily="2" charset="-70"/>
              </a:rPr>
              <a:t> </a:t>
            </a:r>
            <a:r>
              <a:rPr lang="lt-LT" sz="1333" err="1">
                <a:solidFill>
                  <a:srgbClr val="091A5A"/>
                </a:solidFill>
                <a:latin typeface="Public Sans Medium" pitchFamily="2" charset="-70"/>
              </a:rPr>
              <a:t>wisi</a:t>
            </a:r>
            <a:r>
              <a:rPr lang="lt-LT" sz="1333">
                <a:solidFill>
                  <a:srgbClr val="091A5A"/>
                </a:solidFill>
                <a:latin typeface="Public Sans Medium" pitchFamily="2" charset="-70"/>
              </a:rPr>
              <a:t> </a:t>
            </a:r>
            <a:r>
              <a:rPr lang="lt-LT" sz="1333" err="1">
                <a:solidFill>
                  <a:srgbClr val="091A5A"/>
                </a:solidFill>
                <a:latin typeface="Public Sans Medium" pitchFamily="2" charset="-70"/>
              </a:rPr>
              <a:t>enim</a:t>
            </a:r>
            <a:r>
              <a:rPr lang="lt-LT" sz="1333">
                <a:solidFill>
                  <a:srgbClr val="091A5A"/>
                </a:solidFill>
                <a:latin typeface="Public Sans Medium" pitchFamily="2" charset="-70"/>
              </a:rPr>
              <a:t> </a:t>
            </a:r>
            <a:r>
              <a:rPr lang="lt-LT" sz="1333" err="1">
                <a:solidFill>
                  <a:srgbClr val="091A5A"/>
                </a:solidFill>
                <a:latin typeface="Public Sans Medium" pitchFamily="2" charset="-70"/>
              </a:rPr>
              <a:t>ad</a:t>
            </a:r>
            <a:r>
              <a:rPr lang="lt-LT" sz="1333">
                <a:solidFill>
                  <a:srgbClr val="091A5A"/>
                </a:solidFill>
                <a:latin typeface="Public Sans Medium" pitchFamily="2" charset="-70"/>
              </a:rPr>
              <a:t> minim </a:t>
            </a:r>
            <a:r>
              <a:rPr lang="lt-LT" sz="1333" err="1">
                <a:solidFill>
                  <a:srgbClr val="091A5A"/>
                </a:solidFill>
                <a:latin typeface="Public Sans Medium" pitchFamily="2" charset="-70"/>
              </a:rPr>
              <a:t>veniam</a:t>
            </a:r>
            <a:r>
              <a:rPr lang="lt-LT" sz="1333">
                <a:solidFill>
                  <a:srgbClr val="091A5A"/>
                </a:solidFill>
                <a:latin typeface="Public Sans Medium" pitchFamily="2" charset="-70"/>
              </a:rPr>
              <a:t>, </a:t>
            </a:r>
            <a:r>
              <a:rPr lang="lt-LT" sz="1333" err="1">
                <a:solidFill>
                  <a:srgbClr val="091A5A"/>
                </a:solidFill>
                <a:latin typeface="Public Sans Medium" pitchFamily="2" charset="-70"/>
              </a:rPr>
              <a:t>quis</a:t>
            </a:r>
            <a:r>
              <a:rPr lang="lt-LT" sz="1333">
                <a:solidFill>
                  <a:srgbClr val="091A5A"/>
                </a:solidFill>
                <a:latin typeface="Public Sans Medium" pitchFamily="2" charset="-70"/>
              </a:rPr>
              <a:t> </a:t>
            </a:r>
            <a:r>
              <a:rPr lang="lt-LT" sz="1333" err="1">
                <a:solidFill>
                  <a:srgbClr val="091A5A"/>
                </a:solidFill>
                <a:latin typeface="Public Sans Medium" pitchFamily="2" charset="-70"/>
              </a:rPr>
              <a:t>nostrud</a:t>
            </a:r>
            <a:r>
              <a:rPr lang="lt-LT" sz="1333">
                <a:solidFill>
                  <a:srgbClr val="091A5A"/>
                </a:solidFill>
                <a:latin typeface="Public Sans Medium" pitchFamily="2" charset="-70"/>
              </a:rPr>
              <a:t> </a:t>
            </a:r>
            <a:r>
              <a:rPr lang="lt-LT" sz="1333" err="1">
                <a:solidFill>
                  <a:srgbClr val="091A5A"/>
                </a:solidFill>
                <a:latin typeface="Public Sans Medium" pitchFamily="2" charset="-70"/>
              </a:rPr>
              <a:t>exerci</a:t>
            </a:r>
            <a:r>
              <a:rPr lang="lt-LT" sz="1333">
                <a:solidFill>
                  <a:srgbClr val="091A5A"/>
                </a:solidFill>
                <a:latin typeface="Public Sans Medium" pitchFamily="2" charset="-70"/>
              </a:rPr>
              <a:t> </a:t>
            </a:r>
            <a:r>
              <a:rPr lang="lt-LT" sz="1333" err="1">
                <a:solidFill>
                  <a:srgbClr val="091A5A"/>
                </a:solidFill>
                <a:latin typeface="Public Sans Medium" pitchFamily="2" charset="-70"/>
              </a:rPr>
              <a:t>tation</a:t>
            </a:r>
            <a:r>
              <a:rPr lang="lt-LT" sz="1333">
                <a:solidFill>
                  <a:srgbClr val="091A5A"/>
                </a:solidFill>
                <a:latin typeface="Public Sans Medium" pitchFamily="2" charset="-70"/>
              </a:rPr>
              <a:t> </a:t>
            </a:r>
            <a:r>
              <a:rPr lang="lt-LT" sz="1333" err="1">
                <a:solidFill>
                  <a:srgbClr val="091A5A"/>
                </a:solidFill>
                <a:latin typeface="Public Sans Medium" pitchFamily="2" charset="-70"/>
              </a:rPr>
              <a:t>ullamcorper</a:t>
            </a:r>
            <a:r>
              <a:rPr lang="lt-LT" sz="1333">
                <a:solidFill>
                  <a:srgbClr val="091A5A"/>
                </a:solidFill>
                <a:latin typeface="Public Sans Medium" pitchFamily="2" charset="-70"/>
              </a:rPr>
              <a:t> </a:t>
            </a:r>
            <a:r>
              <a:rPr lang="lt-LT" sz="1333" err="1">
                <a:solidFill>
                  <a:srgbClr val="091A5A"/>
                </a:solidFill>
                <a:latin typeface="Public Sans Medium" pitchFamily="2" charset="-70"/>
              </a:rPr>
              <a:t>suscipit</a:t>
            </a:r>
            <a:r>
              <a:rPr lang="lt-LT" sz="1333">
                <a:solidFill>
                  <a:srgbClr val="091A5A"/>
                </a:solidFill>
                <a:latin typeface="Public Sans Medium" pitchFamily="2" charset="-70"/>
              </a:rPr>
              <a:t> </a:t>
            </a:r>
            <a:r>
              <a:rPr lang="lt-LT" sz="1333" err="1">
                <a:solidFill>
                  <a:srgbClr val="091A5A"/>
                </a:solidFill>
                <a:latin typeface="Public Sans Medium" pitchFamily="2" charset="-70"/>
              </a:rPr>
              <a:t>lobortis</a:t>
            </a:r>
            <a:r>
              <a:rPr lang="lt-LT" sz="1333">
                <a:solidFill>
                  <a:srgbClr val="091A5A"/>
                </a:solidFill>
                <a:latin typeface="Public Sans Medium" pitchFamily="2" charset="-70"/>
              </a:rPr>
              <a:t> </a:t>
            </a:r>
            <a:r>
              <a:rPr lang="lt-LT" sz="1333" err="1">
                <a:solidFill>
                  <a:srgbClr val="091A5A"/>
                </a:solidFill>
                <a:latin typeface="Public Sans Medium" pitchFamily="2" charset="-70"/>
              </a:rPr>
              <a:t>nisl</a:t>
            </a:r>
            <a:r>
              <a:rPr lang="lt-LT" sz="1333">
                <a:solidFill>
                  <a:srgbClr val="091A5A"/>
                </a:solidFill>
                <a:latin typeface="Public Sans Medium" pitchFamily="2" charset="-70"/>
              </a:rPr>
              <a:t> </a:t>
            </a:r>
            <a:r>
              <a:rPr lang="lt-LT" sz="1333" err="1">
                <a:solidFill>
                  <a:srgbClr val="091A5A"/>
                </a:solidFill>
                <a:latin typeface="Public Sans Medium" pitchFamily="2" charset="-70"/>
              </a:rPr>
              <a:t>ut</a:t>
            </a:r>
            <a:r>
              <a:rPr lang="lt-LT" sz="1333">
                <a:solidFill>
                  <a:srgbClr val="091A5A"/>
                </a:solidFill>
                <a:latin typeface="Public Sans Medium" pitchFamily="2" charset="-70"/>
              </a:rPr>
              <a:t> </a:t>
            </a:r>
            <a:r>
              <a:rPr lang="lt-LT" sz="1333" err="1">
                <a:solidFill>
                  <a:srgbClr val="091A5A"/>
                </a:solidFill>
                <a:latin typeface="Public Sans Medium" pitchFamily="2" charset="-70"/>
              </a:rPr>
              <a:t>aliquip</a:t>
            </a:r>
            <a:r>
              <a:rPr lang="lt-LT" sz="1333">
                <a:solidFill>
                  <a:srgbClr val="091A5A"/>
                </a:solidFill>
                <a:latin typeface="Public Sans Medium" pitchFamily="2" charset="-70"/>
              </a:rPr>
              <a:t> </a:t>
            </a:r>
            <a:r>
              <a:rPr lang="lt-LT" sz="1333" err="1">
                <a:solidFill>
                  <a:srgbClr val="091A5A"/>
                </a:solidFill>
                <a:latin typeface="Public Sans Medium" pitchFamily="2" charset="-70"/>
              </a:rPr>
              <a:t>ex</a:t>
            </a:r>
            <a:r>
              <a:rPr lang="lt-LT" sz="1333">
                <a:solidFill>
                  <a:srgbClr val="091A5A"/>
                </a:solidFill>
                <a:latin typeface="Public Sans Medium" pitchFamily="2" charset="-70"/>
              </a:rPr>
              <a:t> </a:t>
            </a:r>
            <a:r>
              <a:rPr lang="lt-LT" sz="1333" err="1">
                <a:solidFill>
                  <a:srgbClr val="091A5A"/>
                </a:solidFill>
                <a:latin typeface="Public Sans Medium" pitchFamily="2" charset="-70"/>
              </a:rPr>
              <a:t>ea</a:t>
            </a:r>
            <a:r>
              <a:rPr lang="lt-LT" sz="1333">
                <a:solidFill>
                  <a:srgbClr val="091A5A"/>
                </a:solidFill>
                <a:latin typeface="Public Sans Medium" pitchFamily="2" charset="-70"/>
              </a:rPr>
              <a:t> </a:t>
            </a:r>
            <a:r>
              <a:rPr lang="lt-LT" sz="1333" err="1">
                <a:solidFill>
                  <a:srgbClr val="091A5A"/>
                </a:solidFill>
                <a:latin typeface="Public Sans Medium" pitchFamily="2" charset="-70"/>
              </a:rPr>
              <a:t>commodo</a:t>
            </a:r>
            <a:r>
              <a:rPr lang="lt-LT" sz="1333">
                <a:solidFill>
                  <a:srgbClr val="091A5A"/>
                </a:solidFill>
                <a:latin typeface="Public Sans Medium" pitchFamily="2" charset="-70"/>
              </a:rPr>
              <a:t> </a:t>
            </a:r>
            <a:r>
              <a:rPr lang="lt-LT" sz="1333" err="1">
                <a:solidFill>
                  <a:srgbClr val="091A5A"/>
                </a:solidFill>
                <a:latin typeface="Public Sans Medium" pitchFamily="2" charset="-70"/>
              </a:rPr>
              <a:t>consequat</a:t>
            </a:r>
            <a:r>
              <a:rPr lang="lt-LT" sz="1333">
                <a:solidFill>
                  <a:srgbClr val="091A5A"/>
                </a:solidFill>
                <a:latin typeface="Public Sans Medium" pitchFamily="2" charset="-70"/>
              </a:rPr>
              <a:t>. Duis </a:t>
            </a:r>
            <a:r>
              <a:rPr lang="lt-LT" sz="1333" err="1">
                <a:solidFill>
                  <a:srgbClr val="091A5A"/>
                </a:solidFill>
                <a:latin typeface="Public Sans Medium" pitchFamily="2" charset="-70"/>
              </a:rPr>
              <a:t>autem</a:t>
            </a:r>
            <a:r>
              <a:rPr lang="lt-LT" sz="1333">
                <a:solidFill>
                  <a:srgbClr val="091A5A"/>
                </a:solidFill>
                <a:latin typeface="Public Sans Medium" pitchFamily="2" charset="-70"/>
              </a:rPr>
              <a:t> </a:t>
            </a:r>
            <a:r>
              <a:rPr lang="lt-LT" sz="1333" err="1">
                <a:solidFill>
                  <a:srgbClr val="091A5A"/>
                </a:solidFill>
                <a:latin typeface="Public Sans Medium" pitchFamily="2" charset="-70"/>
              </a:rPr>
              <a:t>vel</a:t>
            </a:r>
            <a:r>
              <a:rPr lang="lt-LT" sz="1333">
                <a:solidFill>
                  <a:srgbClr val="091A5A"/>
                </a:solidFill>
                <a:latin typeface="Public Sans Medium" pitchFamily="2" charset="-70"/>
              </a:rPr>
              <a:t> </a:t>
            </a:r>
            <a:r>
              <a:rPr lang="lt-LT" sz="1333" err="1">
                <a:solidFill>
                  <a:srgbClr val="091A5A"/>
                </a:solidFill>
                <a:latin typeface="Public Sans Medium" pitchFamily="2" charset="-70"/>
              </a:rPr>
              <a:t>eum</a:t>
            </a:r>
            <a:r>
              <a:rPr lang="lt-LT" sz="1333">
                <a:solidFill>
                  <a:srgbClr val="091A5A"/>
                </a:solidFill>
                <a:latin typeface="Public Sans Medium" pitchFamily="2" charset="-70"/>
              </a:rPr>
              <a:t> </a:t>
            </a:r>
            <a:r>
              <a:rPr lang="lt-LT" sz="1333" err="1">
                <a:solidFill>
                  <a:srgbClr val="091A5A"/>
                </a:solidFill>
                <a:latin typeface="Public Sans Medium" pitchFamily="2" charset="-70"/>
              </a:rPr>
              <a:t>iriure</a:t>
            </a:r>
            <a:r>
              <a:rPr lang="lt-LT" sz="1333">
                <a:solidFill>
                  <a:srgbClr val="091A5A"/>
                </a:solidFill>
                <a:latin typeface="Public Sans Medium" pitchFamily="2" charset="-70"/>
              </a:rPr>
              <a:t> </a:t>
            </a:r>
            <a:r>
              <a:rPr lang="lt-LT" sz="1333" err="1">
                <a:solidFill>
                  <a:srgbClr val="091A5A"/>
                </a:solidFill>
                <a:latin typeface="Public Sans Medium" pitchFamily="2" charset="-70"/>
              </a:rPr>
              <a:t>dolor</a:t>
            </a:r>
            <a:r>
              <a:rPr lang="lt-LT" sz="1333">
                <a:solidFill>
                  <a:srgbClr val="091A5A"/>
                </a:solidFill>
                <a:latin typeface="Public Sans Medium" pitchFamily="2" charset="-70"/>
              </a:rPr>
              <a:t> </a:t>
            </a:r>
            <a:r>
              <a:rPr lang="lt-LT" sz="1333" err="1">
                <a:solidFill>
                  <a:srgbClr val="091A5A"/>
                </a:solidFill>
                <a:latin typeface="Public Sans Medium" pitchFamily="2" charset="-70"/>
              </a:rPr>
              <a:t>in</a:t>
            </a:r>
            <a:r>
              <a:rPr lang="lt-LT" sz="1333">
                <a:solidFill>
                  <a:srgbClr val="091A5A"/>
                </a:solidFill>
                <a:latin typeface="Public Sans Medium" pitchFamily="2" charset="-70"/>
              </a:rPr>
              <a:t> </a:t>
            </a:r>
            <a:r>
              <a:rPr lang="lt-LT" sz="1333" err="1">
                <a:solidFill>
                  <a:srgbClr val="091A5A"/>
                </a:solidFill>
                <a:latin typeface="Public Sans Medium" pitchFamily="2" charset="-70"/>
              </a:rPr>
              <a:t>hendrerit</a:t>
            </a:r>
            <a:r>
              <a:rPr lang="lt-LT" sz="1333">
                <a:solidFill>
                  <a:srgbClr val="091A5A"/>
                </a:solidFill>
                <a:latin typeface="Public Sans Medium" pitchFamily="2" charset="-70"/>
              </a:rPr>
              <a:t> </a:t>
            </a:r>
            <a:r>
              <a:rPr lang="lt-LT" sz="1333" err="1">
                <a:solidFill>
                  <a:srgbClr val="091A5A"/>
                </a:solidFill>
                <a:latin typeface="Public Sans Medium" pitchFamily="2" charset="-70"/>
              </a:rPr>
              <a:t>in</a:t>
            </a:r>
            <a:r>
              <a:rPr lang="lt-LT" sz="1333">
                <a:solidFill>
                  <a:srgbClr val="091A5A"/>
                </a:solidFill>
                <a:latin typeface="Public Sans Medium" pitchFamily="2" charset="-70"/>
              </a:rPr>
              <a:t> </a:t>
            </a:r>
            <a:r>
              <a:rPr lang="lt-LT" sz="1333" err="1">
                <a:solidFill>
                  <a:srgbClr val="091A5A"/>
                </a:solidFill>
                <a:latin typeface="Public Sans Medium" pitchFamily="2" charset="-70"/>
              </a:rPr>
              <a:t>vulputate</a:t>
            </a:r>
            <a:r>
              <a:rPr lang="lt-LT" sz="1333">
                <a:solidFill>
                  <a:srgbClr val="091A5A"/>
                </a:solidFill>
                <a:latin typeface="Public Sans Medium" pitchFamily="2" charset="-70"/>
              </a:rPr>
              <a:t> </a:t>
            </a:r>
            <a:r>
              <a:rPr lang="lt-LT" sz="1333" err="1">
                <a:solidFill>
                  <a:srgbClr val="091A5A"/>
                </a:solidFill>
                <a:latin typeface="Public Sans Medium" pitchFamily="2" charset="-70"/>
              </a:rPr>
              <a:t>velit</a:t>
            </a:r>
            <a:r>
              <a:rPr lang="lt-LT" sz="1333">
                <a:solidFill>
                  <a:srgbClr val="091A5A"/>
                </a:solidFill>
                <a:latin typeface="Public Sans Medium" pitchFamily="2" charset="-70"/>
              </a:rPr>
              <a:t> </a:t>
            </a:r>
            <a:r>
              <a:rPr lang="lt-LT" sz="1333" err="1">
                <a:solidFill>
                  <a:srgbClr val="091A5A"/>
                </a:solidFill>
                <a:latin typeface="Public Sans Medium" pitchFamily="2" charset="-70"/>
              </a:rPr>
              <a:t>esse</a:t>
            </a:r>
            <a:r>
              <a:rPr lang="lt-LT" sz="1333">
                <a:solidFill>
                  <a:srgbClr val="091A5A"/>
                </a:solidFill>
                <a:latin typeface="Public Sans Medium" pitchFamily="2" charset="-70"/>
              </a:rPr>
              <a:t> </a:t>
            </a:r>
            <a:r>
              <a:rPr lang="lt-LT" sz="1333" err="1">
                <a:solidFill>
                  <a:srgbClr val="091A5A"/>
                </a:solidFill>
                <a:latin typeface="Public Sans Medium" pitchFamily="2" charset="-70"/>
              </a:rPr>
              <a:t>molestie</a:t>
            </a:r>
            <a:r>
              <a:rPr lang="lt-LT" sz="1333">
                <a:solidFill>
                  <a:srgbClr val="091A5A"/>
                </a:solidFill>
                <a:latin typeface="Public Sans Medium" pitchFamily="2" charset="-70"/>
              </a:rPr>
              <a:t> </a:t>
            </a:r>
            <a:r>
              <a:rPr lang="lt-LT" sz="1333" err="1">
                <a:solidFill>
                  <a:srgbClr val="091A5A"/>
                </a:solidFill>
                <a:latin typeface="Public Sans Medium" pitchFamily="2" charset="-70"/>
              </a:rPr>
              <a:t>consequat</a:t>
            </a:r>
            <a:r>
              <a:rPr lang="lt-LT" sz="1333">
                <a:solidFill>
                  <a:srgbClr val="091A5A"/>
                </a:solidFill>
                <a:latin typeface="Public Sans Medium" pitchFamily="2" charset="-70"/>
              </a:rPr>
              <a:t>, </a:t>
            </a:r>
            <a:r>
              <a:rPr lang="lt-LT" sz="1333" err="1">
                <a:solidFill>
                  <a:srgbClr val="091A5A"/>
                </a:solidFill>
                <a:latin typeface="Public Sans Medium" pitchFamily="2" charset="-70"/>
              </a:rPr>
              <a:t>vel</a:t>
            </a:r>
            <a:r>
              <a:rPr lang="lt-LT" sz="1333">
                <a:solidFill>
                  <a:srgbClr val="091A5A"/>
                </a:solidFill>
                <a:latin typeface="Public Sans Medium" pitchFamily="2" charset="-70"/>
              </a:rPr>
              <a:t> </a:t>
            </a:r>
            <a:r>
              <a:rPr lang="lt-LT" sz="1333" err="1">
                <a:solidFill>
                  <a:srgbClr val="091A5A"/>
                </a:solidFill>
                <a:latin typeface="Public Sans Medium" pitchFamily="2" charset="-70"/>
              </a:rPr>
              <a:t>illum</a:t>
            </a:r>
            <a:r>
              <a:rPr lang="lt-LT" sz="1333">
                <a:solidFill>
                  <a:srgbClr val="091A5A"/>
                </a:solidFill>
                <a:latin typeface="Public Sans Medium" pitchFamily="2" charset="-70"/>
              </a:rPr>
              <a:t> </a:t>
            </a:r>
            <a:r>
              <a:rPr lang="lt-LT" sz="1333" err="1">
                <a:solidFill>
                  <a:srgbClr val="091A5A"/>
                </a:solidFill>
                <a:latin typeface="Public Sans Medium" pitchFamily="2" charset="-70"/>
              </a:rPr>
              <a:t>dolore</a:t>
            </a:r>
            <a:r>
              <a:rPr lang="lt-LT" sz="1333">
                <a:solidFill>
                  <a:srgbClr val="091A5A"/>
                </a:solidFill>
                <a:latin typeface="Public Sans Medium" pitchFamily="2" charset="-70"/>
              </a:rPr>
              <a:t> </a:t>
            </a:r>
            <a:r>
              <a:rPr lang="lt-LT" sz="1333" err="1">
                <a:solidFill>
                  <a:srgbClr val="091A5A"/>
                </a:solidFill>
                <a:latin typeface="Public Sans Medium" pitchFamily="2" charset="-70"/>
              </a:rPr>
              <a:t>eu</a:t>
            </a:r>
            <a:r>
              <a:rPr lang="lt-LT" sz="1333">
                <a:solidFill>
                  <a:srgbClr val="091A5A"/>
                </a:solidFill>
                <a:latin typeface="Public Sans Medium" pitchFamily="2" charset="-70"/>
              </a:rPr>
              <a:t> </a:t>
            </a:r>
            <a:r>
              <a:rPr lang="lt-LT" sz="1333" err="1">
                <a:solidFill>
                  <a:srgbClr val="091A5A"/>
                </a:solidFill>
                <a:latin typeface="Public Sans Medium" pitchFamily="2" charset="-70"/>
              </a:rPr>
              <a:t>feugiat</a:t>
            </a:r>
            <a:r>
              <a:rPr lang="lt-LT" sz="1333">
                <a:solidFill>
                  <a:srgbClr val="091A5A"/>
                </a:solidFill>
                <a:latin typeface="Public Sans Medium" pitchFamily="2" charset="-70"/>
              </a:rPr>
              <a:t> </a:t>
            </a:r>
            <a:r>
              <a:rPr lang="lt-LT" sz="1333" err="1">
                <a:solidFill>
                  <a:srgbClr val="091A5A"/>
                </a:solidFill>
                <a:latin typeface="Public Sans Medium" pitchFamily="2" charset="-70"/>
              </a:rPr>
              <a:t>nulla</a:t>
            </a:r>
            <a:r>
              <a:rPr lang="lt-LT" sz="1333">
                <a:solidFill>
                  <a:srgbClr val="091A5A"/>
                </a:solidFill>
                <a:latin typeface="Public Sans Medium" pitchFamily="2" charset="-70"/>
              </a:rPr>
              <a:t> </a:t>
            </a:r>
            <a:r>
              <a:rPr lang="lt-LT" sz="1333" err="1">
                <a:solidFill>
                  <a:srgbClr val="091A5A"/>
                </a:solidFill>
                <a:latin typeface="Public Sans Medium" pitchFamily="2" charset="-70"/>
              </a:rPr>
              <a:t>facilisis</a:t>
            </a:r>
            <a:r>
              <a:rPr lang="lt-LT" sz="1333">
                <a:solidFill>
                  <a:srgbClr val="091A5A"/>
                </a:solidFill>
                <a:latin typeface="Public Sans Medium" pitchFamily="2" charset="-70"/>
              </a:rPr>
              <a:t> at </a:t>
            </a:r>
            <a:r>
              <a:rPr lang="lt-LT" sz="1333" err="1">
                <a:solidFill>
                  <a:srgbClr val="091A5A"/>
                </a:solidFill>
                <a:latin typeface="Public Sans Medium" pitchFamily="2" charset="-70"/>
              </a:rPr>
              <a:t>vero</a:t>
            </a:r>
            <a:r>
              <a:rPr lang="lt-LT" sz="1333">
                <a:solidFill>
                  <a:srgbClr val="091A5A"/>
                </a:solidFill>
                <a:latin typeface="Public Sans Medium" pitchFamily="2" charset="-70"/>
              </a:rPr>
              <a:t> eros et </a:t>
            </a:r>
            <a:r>
              <a:rPr lang="lt-LT" sz="1333" err="1">
                <a:solidFill>
                  <a:srgbClr val="091A5A"/>
                </a:solidFill>
                <a:latin typeface="Public Sans Medium" pitchFamily="2" charset="-70"/>
              </a:rPr>
              <a:t>accumsan</a:t>
            </a:r>
            <a:r>
              <a:rPr lang="lt-LT" sz="1333">
                <a:solidFill>
                  <a:srgbClr val="091A5A"/>
                </a:solidFill>
                <a:latin typeface="Public Sans Medium" pitchFamily="2" charset="-70"/>
              </a:rPr>
              <a:t> et </a:t>
            </a:r>
            <a:r>
              <a:rPr lang="lt-LT" sz="1333" err="1">
                <a:solidFill>
                  <a:srgbClr val="091A5A"/>
                </a:solidFill>
                <a:latin typeface="Public Sans Medium" pitchFamily="2" charset="-70"/>
              </a:rPr>
              <a:t>iusto</a:t>
            </a:r>
            <a:r>
              <a:rPr lang="lt-LT" sz="1333">
                <a:solidFill>
                  <a:srgbClr val="091A5A"/>
                </a:solidFill>
                <a:latin typeface="Public Sans Medium" pitchFamily="2" charset="-70"/>
              </a:rPr>
              <a:t> </a:t>
            </a:r>
            <a:r>
              <a:rPr lang="lt-LT" sz="1333" err="1">
                <a:solidFill>
                  <a:srgbClr val="091A5A"/>
                </a:solidFill>
                <a:latin typeface="Public Sans Medium" pitchFamily="2" charset="-70"/>
              </a:rPr>
              <a:t>odio</a:t>
            </a:r>
            <a:r>
              <a:rPr lang="lt-LT" sz="1333">
                <a:solidFill>
                  <a:srgbClr val="091A5A"/>
                </a:solidFill>
                <a:latin typeface="Public Sans Medium" pitchFamily="2" charset="-70"/>
              </a:rPr>
              <a:t> </a:t>
            </a:r>
            <a:r>
              <a:rPr lang="lt-LT" sz="1333" err="1">
                <a:solidFill>
                  <a:srgbClr val="091A5A"/>
                </a:solidFill>
                <a:latin typeface="Public Sans Medium" pitchFamily="2" charset="-70"/>
              </a:rPr>
              <a:t>dignissim</a:t>
            </a:r>
            <a:r>
              <a:rPr lang="lt-LT" sz="1333">
                <a:solidFill>
                  <a:srgbClr val="091A5A"/>
                </a:solidFill>
                <a:latin typeface="Public Sans Medium" pitchFamily="2" charset="-70"/>
              </a:rPr>
              <a:t> </a:t>
            </a:r>
            <a:r>
              <a:rPr lang="lt-LT" sz="1333" err="1">
                <a:solidFill>
                  <a:srgbClr val="091A5A"/>
                </a:solidFill>
                <a:latin typeface="Public Sans Medium" pitchFamily="2" charset="-70"/>
              </a:rPr>
              <a:t>qui</a:t>
            </a:r>
            <a:r>
              <a:rPr lang="lt-LT" sz="1333">
                <a:solidFill>
                  <a:srgbClr val="091A5A"/>
                </a:solidFill>
                <a:latin typeface="Public Sans Medium" pitchFamily="2" charset="-70"/>
              </a:rPr>
              <a:t> </a:t>
            </a:r>
            <a:r>
              <a:rPr lang="lt-LT" sz="1333" err="1">
                <a:solidFill>
                  <a:srgbClr val="091A5A"/>
                </a:solidFill>
                <a:latin typeface="Public Sans Medium" pitchFamily="2" charset="-70"/>
              </a:rPr>
              <a:t>blandit</a:t>
            </a:r>
            <a:r>
              <a:rPr lang="lt-LT" sz="1333">
                <a:solidFill>
                  <a:srgbClr val="091A5A"/>
                </a:solidFill>
                <a:latin typeface="Public Sans Medium" pitchFamily="2" charset="-70"/>
              </a:rPr>
              <a:t> </a:t>
            </a:r>
            <a:r>
              <a:rPr lang="lt-LT" sz="1333" err="1">
                <a:solidFill>
                  <a:srgbClr val="091A5A"/>
                </a:solidFill>
                <a:latin typeface="Public Sans Medium" pitchFamily="2" charset="-70"/>
              </a:rPr>
              <a:t>praesent</a:t>
            </a:r>
            <a:r>
              <a:rPr lang="lt-LT" sz="1333">
                <a:solidFill>
                  <a:srgbClr val="091A5A"/>
                </a:solidFill>
                <a:latin typeface="Public Sans Medium" pitchFamily="2" charset="-70"/>
              </a:rPr>
              <a:t> </a:t>
            </a:r>
            <a:r>
              <a:rPr lang="lt-LT" sz="1333" err="1">
                <a:solidFill>
                  <a:srgbClr val="091A5A"/>
                </a:solidFill>
                <a:latin typeface="Public Sans Medium" pitchFamily="2" charset="-70"/>
              </a:rPr>
              <a:t>luptatum</a:t>
            </a:r>
            <a:r>
              <a:rPr lang="lt-LT" sz="1333">
                <a:solidFill>
                  <a:srgbClr val="091A5A"/>
                </a:solidFill>
                <a:latin typeface="Public Sans Medium" pitchFamily="2" charset="-70"/>
              </a:rPr>
              <a:t> </a:t>
            </a:r>
            <a:r>
              <a:rPr lang="lt-LT" sz="1333" err="1">
                <a:solidFill>
                  <a:srgbClr val="091A5A"/>
                </a:solidFill>
                <a:latin typeface="Public Sans Medium" pitchFamily="2" charset="-70"/>
              </a:rPr>
              <a:t>zzril</a:t>
            </a:r>
            <a:r>
              <a:rPr lang="lt-LT" sz="1333">
                <a:solidFill>
                  <a:srgbClr val="091A5A"/>
                </a:solidFill>
                <a:latin typeface="Public Sans Medium" pitchFamily="2" charset="-70"/>
              </a:rPr>
              <a:t> </a:t>
            </a:r>
            <a:r>
              <a:rPr lang="lt-LT" sz="1333" err="1">
                <a:solidFill>
                  <a:srgbClr val="091A5A"/>
                </a:solidFill>
                <a:latin typeface="Public Sans Medium" pitchFamily="2" charset="-70"/>
              </a:rPr>
              <a:t>delenit</a:t>
            </a:r>
            <a:r>
              <a:rPr lang="lt-LT" sz="1333">
                <a:solidFill>
                  <a:srgbClr val="091A5A"/>
                </a:solidFill>
                <a:latin typeface="Public Sans Medium" pitchFamily="2" charset="-70"/>
              </a:rPr>
              <a:t> </a:t>
            </a:r>
            <a:r>
              <a:rPr lang="lt-LT" sz="1333" err="1">
                <a:solidFill>
                  <a:srgbClr val="091A5A"/>
                </a:solidFill>
                <a:latin typeface="Public Sans Medium" pitchFamily="2" charset="-70"/>
              </a:rPr>
              <a:t>augue</a:t>
            </a:r>
            <a:r>
              <a:rPr lang="lt-LT" sz="1333">
                <a:solidFill>
                  <a:srgbClr val="091A5A"/>
                </a:solidFill>
                <a:latin typeface="Public Sans Medium" pitchFamily="2" charset="-70"/>
              </a:rPr>
              <a:t> duis </a:t>
            </a:r>
            <a:r>
              <a:rPr lang="lt-LT" sz="1333" err="1">
                <a:solidFill>
                  <a:srgbClr val="091A5A"/>
                </a:solidFill>
                <a:latin typeface="Public Sans Medium" pitchFamily="2" charset="-70"/>
              </a:rPr>
              <a:t>dolore</a:t>
            </a:r>
            <a:r>
              <a:rPr lang="lt-LT" sz="1333">
                <a:solidFill>
                  <a:srgbClr val="091A5A"/>
                </a:solidFill>
                <a:latin typeface="Public Sans Medium" pitchFamily="2" charset="-70"/>
              </a:rPr>
              <a:t> te </a:t>
            </a:r>
            <a:r>
              <a:rPr lang="lt-LT" sz="1333" err="1">
                <a:solidFill>
                  <a:srgbClr val="091A5A"/>
                </a:solidFill>
                <a:latin typeface="Public Sans Medium" pitchFamily="2" charset="-70"/>
              </a:rPr>
              <a:t>feugait</a:t>
            </a:r>
            <a:r>
              <a:rPr lang="lt-LT" sz="1333">
                <a:solidFill>
                  <a:srgbClr val="091A5A"/>
                </a:solidFill>
                <a:latin typeface="Public Sans Medium" pitchFamily="2" charset="-70"/>
              </a:rPr>
              <a:t> </a:t>
            </a:r>
            <a:r>
              <a:rPr lang="lt-LT" sz="1333" err="1">
                <a:solidFill>
                  <a:srgbClr val="091A5A"/>
                </a:solidFill>
                <a:latin typeface="Public Sans Medium" pitchFamily="2" charset="-70"/>
              </a:rPr>
              <a:t>nulla</a:t>
            </a:r>
            <a:r>
              <a:rPr lang="lt-LT" sz="1333">
                <a:solidFill>
                  <a:srgbClr val="091A5A"/>
                </a:solidFill>
                <a:latin typeface="Public Sans Medium" pitchFamily="2" charset="-70"/>
              </a:rPr>
              <a:t> </a:t>
            </a:r>
            <a:r>
              <a:rPr lang="lt-LT" sz="1333" err="1">
                <a:solidFill>
                  <a:srgbClr val="091A5A"/>
                </a:solidFill>
                <a:latin typeface="Public Sans Medium" pitchFamily="2" charset="-70"/>
              </a:rPr>
              <a:t>facilisi</a:t>
            </a:r>
            <a:r>
              <a:rPr lang="lt-LT" sz="1333">
                <a:solidFill>
                  <a:srgbClr val="091A5A"/>
                </a:solidFill>
                <a:latin typeface="Public Sans Medium" pitchFamily="2" charset="-70"/>
              </a:rPr>
              <a:t>.</a:t>
            </a:r>
          </a:p>
          <a:p>
            <a:r>
              <a:rPr lang="lt-LT" sz="1333" err="1">
                <a:solidFill>
                  <a:srgbClr val="091A5A"/>
                </a:solidFill>
                <a:latin typeface="Public Sans Medium" pitchFamily="2" charset="-70"/>
              </a:rPr>
              <a:t>Lorem</a:t>
            </a:r>
            <a:r>
              <a:rPr lang="lt-LT" sz="1333">
                <a:solidFill>
                  <a:srgbClr val="091A5A"/>
                </a:solidFill>
                <a:latin typeface="Public Sans Medium" pitchFamily="2" charset="-70"/>
              </a:rPr>
              <a:t> </a:t>
            </a:r>
            <a:r>
              <a:rPr lang="lt-LT" sz="1333" err="1">
                <a:solidFill>
                  <a:srgbClr val="091A5A"/>
                </a:solidFill>
                <a:latin typeface="Public Sans Medium" pitchFamily="2" charset="-70"/>
              </a:rPr>
              <a:t>ipsum</a:t>
            </a:r>
            <a:r>
              <a:rPr lang="lt-LT" sz="1333">
                <a:solidFill>
                  <a:srgbClr val="091A5A"/>
                </a:solidFill>
                <a:latin typeface="Public Sans Medium" pitchFamily="2" charset="-70"/>
              </a:rPr>
              <a:t> </a:t>
            </a:r>
            <a:r>
              <a:rPr lang="lt-LT" sz="1333" err="1">
                <a:solidFill>
                  <a:srgbClr val="091A5A"/>
                </a:solidFill>
                <a:latin typeface="Public Sans Medium" pitchFamily="2" charset="-70"/>
              </a:rPr>
              <a:t>dolor</a:t>
            </a:r>
            <a:r>
              <a:rPr lang="lt-LT" sz="1333">
                <a:solidFill>
                  <a:srgbClr val="091A5A"/>
                </a:solidFill>
                <a:latin typeface="Public Sans Medium" pitchFamily="2" charset="-70"/>
              </a:rPr>
              <a:t> </a:t>
            </a:r>
            <a:r>
              <a:rPr lang="lt-LT" sz="1333" err="1">
                <a:solidFill>
                  <a:srgbClr val="091A5A"/>
                </a:solidFill>
                <a:latin typeface="Public Sans Medium" pitchFamily="2" charset="-70"/>
              </a:rPr>
              <a:t>sit</a:t>
            </a:r>
            <a:r>
              <a:rPr lang="lt-LT" sz="1333">
                <a:solidFill>
                  <a:srgbClr val="091A5A"/>
                </a:solidFill>
                <a:latin typeface="Public Sans Medium" pitchFamily="2" charset="-70"/>
              </a:rPr>
              <a:t> </a:t>
            </a:r>
            <a:r>
              <a:rPr lang="lt-LT" sz="1333" err="1">
                <a:solidFill>
                  <a:srgbClr val="091A5A"/>
                </a:solidFill>
                <a:latin typeface="Public Sans Medium" pitchFamily="2" charset="-70"/>
              </a:rPr>
              <a:t>amet</a:t>
            </a:r>
            <a:r>
              <a:rPr lang="lt-LT" sz="1333">
                <a:solidFill>
                  <a:srgbClr val="091A5A"/>
                </a:solidFill>
                <a:latin typeface="Public Sans Medium" pitchFamily="2" charset="-70"/>
              </a:rPr>
              <a:t>, </a:t>
            </a:r>
            <a:r>
              <a:rPr lang="lt-LT" sz="1333" err="1">
                <a:solidFill>
                  <a:srgbClr val="091A5A"/>
                </a:solidFill>
                <a:latin typeface="Public Sans Medium" pitchFamily="2" charset="-70"/>
              </a:rPr>
              <a:t>cons</a:t>
            </a:r>
            <a:r>
              <a:rPr lang="lt-LT" sz="1333">
                <a:solidFill>
                  <a:srgbClr val="091A5A"/>
                </a:solidFill>
                <a:latin typeface="Public Sans Medium" pitchFamily="2" charset="-70"/>
              </a:rPr>
              <a:t> </a:t>
            </a:r>
            <a:r>
              <a:rPr lang="lt-LT" sz="1333" err="1">
                <a:solidFill>
                  <a:srgbClr val="091A5A"/>
                </a:solidFill>
                <a:latin typeface="Public Sans Medium" pitchFamily="2" charset="-70"/>
              </a:rPr>
              <a:t>ectetuer</a:t>
            </a:r>
            <a:r>
              <a:rPr lang="lt-LT" sz="1333">
                <a:solidFill>
                  <a:srgbClr val="091A5A"/>
                </a:solidFill>
                <a:latin typeface="Public Sans Medium" pitchFamily="2" charset="-70"/>
              </a:rPr>
              <a:t> </a:t>
            </a:r>
            <a:r>
              <a:rPr lang="lt-LT" sz="1333" err="1">
                <a:solidFill>
                  <a:srgbClr val="091A5A"/>
                </a:solidFill>
                <a:latin typeface="Public Sans Medium" pitchFamily="2" charset="-70"/>
              </a:rPr>
              <a:t>adipiscing</a:t>
            </a:r>
            <a:r>
              <a:rPr lang="lt-LT" sz="1333">
                <a:solidFill>
                  <a:srgbClr val="091A5A"/>
                </a:solidFill>
                <a:latin typeface="Public Sans Medium" pitchFamily="2" charset="-70"/>
              </a:rPr>
              <a:t> </a:t>
            </a:r>
            <a:r>
              <a:rPr lang="lt-LT" sz="1333" err="1">
                <a:solidFill>
                  <a:srgbClr val="091A5A"/>
                </a:solidFill>
                <a:latin typeface="Public Sans Medium" pitchFamily="2" charset="-70"/>
              </a:rPr>
              <a:t>elit</a:t>
            </a:r>
            <a:r>
              <a:rPr lang="lt-LT" sz="1333">
                <a:solidFill>
                  <a:srgbClr val="091A5A"/>
                </a:solidFill>
                <a:latin typeface="Public Sans Medium" pitchFamily="2" charset="-70"/>
              </a:rPr>
              <a:t>, </a:t>
            </a:r>
            <a:r>
              <a:rPr lang="lt-LT" sz="1333" err="1">
                <a:solidFill>
                  <a:srgbClr val="091A5A"/>
                </a:solidFill>
                <a:latin typeface="Public Sans Medium" pitchFamily="2" charset="-70"/>
              </a:rPr>
              <a:t>sed</a:t>
            </a:r>
            <a:r>
              <a:rPr lang="lt-LT" sz="1333">
                <a:solidFill>
                  <a:srgbClr val="091A5A"/>
                </a:solidFill>
                <a:latin typeface="Public Sans Medium" pitchFamily="2" charset="-70"/>
              </a:rPr>
              <a:t> </a:t>
            </a:r>
            <a:r>
              <a:rPr lang="lt-LT" sz="1333" err="1">
                <a:solidFill>
                  <a:srgbClr val="091A5A"/>
                </a:solidFill>
                <a:latin typeface="Public Sans Medium" pitchFamily="2" charset="-70"/>
              </a:rPr>
              <a:t>diam</a:t>
            </a:r>
            <a:r>
              <a:rPr lang="lt-LT" sz="1333">
                <a:solidFill>
                  <a:srgbClr val="091A5A"/>
                </a:solidFill>
                <a:latin typeface="Public Sans Medium" pitchFamily="2" charset="-70"/>
              </a:rPr>
              <a:t> </a:t>
            </a:r>
            <a:r>
              <a:rPr lang="lt-LT" sz="1333" err="1">
                <a:solidFill>
                  <a:srgbClr val="091A5A"/>
                </a:solidFill>
                <a:latin typeface="Public Sans Medium" pitchFamily="2" charset="-70"/>
              </a:rPr>
              <a:t>nonummy</a:t>
            </a:r>
            <a:r>
              <a:rPr lang="lt-LT" sz="1333">
                <a:solidFill>
                  <a:srgbClr val="091A5A"/>
                </a:solidFill>
                <a:latin typeface="Public Sans Medium" pitchFamily="2" charset="-70"/>
              </a:rPr>
              <a:t> </a:t>
            </a:r>
            <a:r>
              <a:rPr lang="lt-LT" sz="1333" err="1">
                <a:solidFill>
                  <a:srgbClr val="091A5A"/>
                </a:solidFill>
                <a:latin typeface="Public Sans Medium" pitchFamily="2" charset="-70"/>
              </a:rPr>
              <a:t>nibh</a:t>
            </a:r>
            <a:r>
              <a:rPr lang="lt-LT" sz="1333">
                <a:solidFill>
                  <a:srgbClr val="091A5A"/>
                </a:solidFill>
                <a:latin typeface="Public Sans Medium" pitchFamily="2" charset="-70"/>
              </a:rPr>
              <a:t> </a:t>
            </a:r>
            <a:r>
              <a:rPr lang="lt-LT" sz="1333" err="1">
                <a:solidFill>
                  <a:srgbClr val="091A5A"/>
                </a:solidFill>
                <a:latin typeface="Public Sans Medium" pitchFamily="2" charset="-70"/>
              </a:rPr>
              <a:t>euismod</a:t>
            </a:r>
            <a:r>
              <a:rPr lang="lt-LT" sz="1333">
                <a:solidFill>
                  <a:srgbClr val="091A5A"/>
                </a:solidFill>
                <a:latin typeface="Public Sans Medium" pitchFamily="2" charset="-70"/>
              </a:rPr>
              <a:t> </a:t>
            </a:r>
            <a:r>
              <a:rPr lang="lt-LT" sz="1333" err="1">
                <a:solidFill>
                  <a:srgbClr val="091A5A"/>
                </a:solidFill>
                <a:latin typeface="Public Sans Medium" pitchFamily="2" charset="-70"/>
              </a:rPr>
              <a:t>tincidunt</a:t>
            </a:r>
            <a:r>
              <a:rPr lang="lt-LT" sz="1333">
                <a:solidFill>
                  <a:srgbClr val="091A5A"/>
                </a:solidFill>
                <a:latin typeface="Public Sans Medium" pitchFamily="2" charset="-70"/>
              </a:rPr>
              <a:t> </a:t>
            </a:r>
            <a:r>
              <a:rPr lang="lt-LT" sz="1333" err="1">
                <a:solidFill>
                  <a:srgbClr val="091A5A"/>
                </a:solidFill>
                <a:latin typeface="Public Sans Medium" pitchFamily="2" charset="-70"/>
              </a:rPr>
              <a:t>ut</a:t>
            </a:r>
            <a:r>
              <a:rPr lang="lt-LT" sz="1333">
                <a:solidFill>
                  <a:srgbClr val="091A5A"/>
                </a:solidFill>
                <a:latin typeface="Public Sans Medium" pitchFamily="2" charset="-70"/>
              </a:rPr>
              <a:t> </a:t>
            </a:r>
            <a:r>
              <a:rPr lang="lt-LT" sz="1333" err="1">
                <a:solidFill>
                  <a:srgbClr val="091A5A"/>
                </a:solidFill>
                <a:latin typeface="Public Sans Medium" pitchFamily="2" charset="-70"/>
              </a:rPr>
              <a:t>laoreet</a:t>
            </a:r>
            <a:r>
              <a:rPr lang="lt-LT" sz="1333">
                <a:solidFill>
                  <a:srgbClr val="091A5A"/>
                </a:solidFill>
                <a:latin typeface="Public Sans Medium" pitchFamily="2" charset="-70"/>
              </a:rPr>
              <a:t> </a:t>
            </a:r>
            <a:r>
              <a:rPr lang="lt-LT" sz="1333" err="1">
                <a:solidFill>
                  <a:srgbClr val="091A5A"/>
                </a:solidFill>
                <a:latin typeface="Public Sans Medium" pitchFamily="2" charset="-70"/>
              </a:rPr>
              <a:t>dolore</a:t>
            </a:r>
            <a:r>
              <a:rPr lang="lt-LT" sz="1333">
                <a:solidFill>
                  <a:srgbClr val="091A5A"/>
                </a:solidFill>
                <a:latin typeface="Public Sans Medium" pitchFamily="2" charset="-70"/>
              </a:rPr>
              <a:t> </a:t>
            </a:r>
            <a:r>
              <a:rPr lang="lt-LT" sz="1333" err="1">
                <a:solidFill>
                  <a:srgbClr val="091A5A"/>
                </a:solidFill>
                <a:latin typeface="Public Sans Medium" pitchFamily="2" charset="-70"/>
              </a:rPr>
              <a:t>magna</a:t>
            </a:r>
            <a:r>
              <a:rPr lang="lt-LT" sz="1333">
                <a:solidFill>
                  <a:srgbClr val="091A5A"/>
                </a:solidFill>
                <a:latin typeface="Public Sans Medium" pitchFamily="2" charset="-70"/>
              </a:rPr>
              <a:t> </a:t>
            </a:r>
            <a:r>
              <a:rPr lang="lt-LT" sz="1333" err="1">
                <a:solidFill>
                  <a:srgbClr val="091A5A"/>
                </a:solidFill>
                <a:latin typeface="Public Sans Medium" pitchFamily="2" charset="-70"/>
              </a:rPr>
              <a:t>aliquam</a:t>
            </a:r>
            <a:r>
              <a:rPr lang="lt-LT" sz="1333">
                <a:solidFill>
                  <a:srgbClr val="091A5A"/>
                </a:solidFill>
                <a:latin typeface="Public Sans Medium" pitchFamily="2" charset="-70"/>
              </a:rPr>
              <a:t> </a:t>
            </a:r>
            <a:r>
              <a:rPr lang="lt-LT" sz="1333" err="1">
                <a:solidFill>
                  <a:srgbClr val="091A5A"/>
                </a:solidFill>
                <a:latin typeface="Public Sans Medium" pitchFamily="2" charset="-70"/>
              </a:rPr>
              <a:t>erat</a:t>
            </a:r>
            <a:r>
              <a:rPr lang="lt-LT" sz="1333">
                <a:solidFill>
                  <a:srgbClr val="091A5A"/>
                </a:solidFill>
                <a:latin typeface="Public Sans Medium" pitchFamily="2" charset="-70"/>
              </a:rPr>
              <a:t> </a:t>
            </a:r>
            <a:r>
              <a:rPr lang="lt-LT" sz="1333" err="1">
                <a:solidFill>
                  <a:srgbClr val="091A5A"/>
                </a:solidFill>
                <a:latin typeface="Public Sans Medium" pitchFamily="2" charset="-70"/>
              </a:rPr>
              <a:t>volutpat</a:t>
            </a:r>
            <a:r>
              <a:rPr lang="lt-LT" sz="1333">
                <a:solidFill>
                  <a:srgbClr val="091A5A"/>
                </a:solidFill>
                <a:latin typeface="Public Sans Medium" pitchFamily="2" charset="-70"/>
              </a:rPr>
              <a:t>. </a:t>
            </a:r>
            <a:r>
              <a:rPr lang="lt-LT" sz="1333" err="1">
                <a:solidFill>
                  <a:srgbClr val="091A5A"/>
                </a:solidFill>
                <a:latin typeface="Public Sans Medium" pitchFamily="2" charset="-70"/>
              </a:rPr>
              <a:t>Ut</a:t>
            </a:r>
            <a:r>
              <a:rPr lang="lt-LT" sz="1333">
                <a:solidFill>
                  <a:srgbClr val="091A5A"/>
                </a:solidFill>
                <a:latin typeface="Public Sans Medium" pitchFamily="2" charset="-70"/>
              </a:rPr>
              <a:t> </a:t>
            </a:r>
            <a:r>
              <a:rPr lang="lt-LT" sz="1333" err="1">
                <a:solidFill>
                  <a:srgbClr val="091A5A"/>
                </a:solidFill>
                <a:latin typeface="Public Sans Medium" pitchFamily="2" charset="-70"/>
              </a:rPr>
              <a:t>wisi</a:t>
            </a:r>
            <a:r>
              <a:rPr lang="lt-LT" sz="1333">
                <a:solidFill>
                  <a:srgbClr val="091A5A"/>
                </a:solidFill>
                <a:latin typeface="Public Sans Medium" pitchFamily="2" charset="-70"/>
              </a:rPr>
              <a:t> </a:t>
            </a:r>
            <a:r>
              <a:rPr lang="lt-LT" sz="1333" err="1">
                <a:solidFill>
                  <a:srgbClr val="091A5A"/>
                </a:solidFill>
                <a:latin typeface="Public Sans Medium" pitchFamily="2" charset="-70"/>
              </a:rPr>
              <a:t>enim</a:t>
            </a:r>
            <a:r>
              <a:rPr lang="lt-LT" sz="1333">
                <a:solidFill>
                  <a:srgbClr val="091A5A"/>
                </a:solidFill>
                <a:latin typeface="Public Sans Medium" pitchFamily="2" charset="-70"/>
              </a:rPr>
              <a:t> </a:t>
            </a:r>
            <a:r>
              <a:rPr lang="lt-LT" sz="1333" err="1">
                <a:solidFill>
                  <a:srgbClr val="091A5A"/>
                </a:solidFill>
                <a:latin typeface="Public Sans Medium" pitchFamily="2" charset="-70"/>
              </a:rPr>
              <a:t>ad</a:t>
            </a:r>
            <a:r>
              <a:rPr lang="lt-LT" sz="1333">
                <a:solidFill>
                  <a:srgbClr val="091A5A"/>
                </a:solidFill>
                <a:latin typeface="Public Sans Medium" pitchFamily="2" charset="-70"/>
              </a:rPr>
              <a:t> minim </a:t>
            </a:r>
            <a:r>
              <a:rPr lang="lt-LT" sz="1333" err="1">
                <a:solidFill>
                  <a:srgbClr val="091A5A"/>
                </a:solidFill>
                <a:latin typeface="Public Sans Medium" pitchFamily="2" charset="-70"/>
              </a:rPr>
              <a:t>veniam</a:t>
            </a:r>
            <a:r>
              <a:rPr lang="lt-LT" sz="1333">
                <a:solidFill>
                  <a:srgbClr val="091A5A"/>
                </a:solidFill>
                <a:latin typeface="Public Sans Medium" pitchFamily="2" charset="-70"/>
              </a:rPr>
              <a:t>, </a:t>
            </a:r>
            <a:r>
              <a:rPr lang="lt-LT" sz="1333" err="1">
                <a:solidFill>
                  <a:srgbClr val="091A5A"/>
                </a:solidFill>
                <a:latin typeface="Public Sans Medium" pitchFamily="2" charset="-70"/>
              </a:rPr>
              <a:t>quis</a:t>
            </a:r>
            <a:r>
              <a:rPr lang="lt-LT" sz="1333">
                <a:solidFill>
                  <a:srgbClr val="091A5A"/>
                </a:solidFill>
                <a:latin typeface="Public Sans Medium" pitchFamily="2" charset="-70"/>
              </a:rPr>
              <a:t> </a:t>
            </a:r>
            <a:r>
              <a:rPr lang="lt-LT" sz="1333" err="1">
                <a:solidFill>
                  <a:srgbClr val="091A5A"/>
                </a:solidFill>
                <a:latin typeface="Public Sans Medium" pitchFamily="2" charset="-70"/>
              </a:rPr>
              <a:t>nostrud</a:t>
            </a:r>
            <a:r>
              <a:rPr lang="lt-LT" sz="1333">
                <a:solidFill>
                  <a:srgbClr val="091A5A"/>
                </a:solidFill>
                <a:latin typeface="Public Sans Medium" pitchFamily="2" charset="-70"/>
              </a:rPr>
              <a:t> </a:t>
            </a:r>
            <a:r>
              <a:rPr lang="lt-LT" sz="1333" err="1">
                <a:solidFill>
                  <a:srgbClr val="091A5A"/>
                </a:solidFill>
                <a:latin typeface="Public Sans Medium" pitchFamily="2" charset="-70"/>
              </a:rPr>
              <a:t>exerci</a:t>
            </a:r>
            <a:r>
              <a:rPr lang="lt-LT" sz="1333">
                <a:solidFill>
                  <a:srgbClr val="091A5A"/>
                </a:solidFill>
                <a:latin typeface="Public Sans Medium" pitchFamily="2" charset="-70"/>
              </a:rPr>
              <a:t> </a:t>
            </a:r>
            <a:r>
              <a:rPr lang="lt-LT" sz="1333" err="1">
                <a:solidFill>
                  <a:srgbClr val="091A5A"/>
                </a:solidFill>
                <a:latin typeface="Public Sans Medium" pitchFamily="2" charset="-70"/>
              </a:rPr>
              <a:t>tation</a:t>
            </a:r>
            <a:r>
              <a:rPr lang="lt-LT" sz="1333">
                <a:solidFill>
                  <a:srgbClr val="091A5A"/>
                </a:solidFill>
                <a:latin typeface="Public Sans Medium" pitchFamily="2" charset="-70"/>
              </a:rPr>
              <a:t> </a:t>
            </a:r>
            <a:r>
              <a:rPr lang="lt-LT" sz="1333" err="1">
                <a:solidFill>
                  <a:srgbClr val="091A5A"/>
                </a:solidFill>
                <a:latin typeface="Public Sans Medium" pitchFamily="2" charset="-70"/>
              </a:rPr>
              <a:t>ullamcorper</a:t>
            </a:r>
            <a:r>
              <a:rPr lang="lt-LT" sz="1333">
                <a:solidFill>
                  <a:srgbClr val="091A5A"/>
                </a:solidFill>
                <a:latin typeface="Public Sans Medium" pitchFamily="2" charset="-70"/>
              </a:rPr>
              <a:t> </a:t>
            </a:r>
            <a:r>
              <a:rPr lang="lt-LT" sz="1333" err="1">
                <a:solidFill>
                  <a:srgbClr val="091A5A"/>
                </a:solidFill>
                <a:latin typeface="Public Sans Medium" pitchFamily="2" charset="-70"/>
              </a:rPr>
              <a:t>suscipit</a:t>
            </a:r>
            <a:r>
              <a:rPr lang="lt-LT" sz="1333">
                <a:solidFill>
                  <a:srgbClr val="091A5A"/>
                </a:solidFill>
                <a:latin typeface="Public Sans Medium" pitchFamily="2" charset="-70"/>
              </a:rPr>
              <a:t> </a:t>
            </a:r>
            <a:r>
              <a:rPr lang="lt-LT" sz="1333" err="1">
                <a:solidFill>
                  <a:srgbClr val="091A5A"/>
                </a:solidFill>
                <a:latin typeface="Public Sans Medium" pitchFamily="2" charset="-70"/>
              </a:rPr>
              <a:t>lobortis</a:t>
            </a:r>
            <a:r>
              <a:rPr lang="lt-LT" sz="1333">
                <a:solidFill>
                  <a:srgbClr val="091A5A"/>
                </a:solidFill>
                <a:latin typeface="Public Sans Medium" pitchFamily="2" charset="-70"/>
              </a:rPr>
              <a:t> </a:t>
            </a:r>
            <a:r>
              <a:rPr lang="lt-LT" sz="1333" err="1">
                <a:solidFill>
                  <a:srgbClr val="091A5A"/>
                </a:solidFill>
                <a:latin typeface="Public Sans Medium" pitchFamily="2" charset="-70"/>
              </a:rPr>
              <a:t>nisl</a:t>
            </a:r>
            <a:r>
              <a:rPr lang="lt-LT" sz="1333">
                <a:solidFill>
                  <a:srgbClr val="091A5A"/>
                </a:solidFill>
                <a:latin typeface="Public Sans Medium" pitchFamily="2" charset="-70"/>
              </a:rPr>
              <a:t> </a:t>
            </a:r>
            <a:r>
              <a:rPr lang="lt-LT" sz="1333" err="1">
                <a:solidFill>
                  <a:srgbClr val="091A5A"/>
                </a:solidFill>
                <a:latin typeface="Public Sans Medium" pitchFamily="2" charset="-70"/>
              </a:rPr>
              <a:t>ut</a:t>
            </a:r>
            <a:r>
              <a:rPr lang="lt-LT" sz="1333">
                <a:solidFill>
                  <a:srgbClr val="091A5A"/>
                </a:solidFill>
                <a:latin typeface="Public Sans Medium" pitchFamily="2" charset="-70"/>
              </a:rPr>
              <a:t> </a:t>
            </a:r>
            <a:r>
              <a:rPr lang="lt-LT" sz="1333" err="1">
                <a:solidFill>
                  <a:srgbClr val="091A5A"/>
                </a:solidFill>
                <a:latin typeface="Public Sans Medium" pitchFamily="2" charset="-70"/>
              </a:rPr>
              <a:t>aliquip</a:t>
            </a:r>
            <a:r>
              <a:rPr lang="lt-LT" sz="1333">
                <a:solidFill>
                  <a:srgbClr val="091A5A"/>
                </a:solidFill>
                <a:latin typeface="Public Sans Medium" pitchFamily="2" charset="-70"/>
              </a:rPr>
              <a:t> </a:t>
            </a:r>
            <a:r>
              <a:rPr lang="lt-LT" sz="1333" err="1">
                <a:solidFill>
                  <a:srgbClr val="091A5A"/>
                </a:solidFill>
                <a:latin typeface="Public Sans Medium" pitchFamily="2" charset="-70"/>
              </a:rPr>
              <a:t>ex</a:t>
            </a:r>
            <a:r>
              <a:rPr lang="lt-LT" sz="1333">
                <a:solidFill>
                  <a:srgbClr val="091A5A"/>
                </a:solidFill>
                <a:latin typeface="Public Sans Medium" pitchFamily="2" charset="-70"/>
              </a:rPr>
              <a:t> </a:t>
            </a:r>
            <a:r>
              <a:rPr lang="lt-LT" sz="1333" err="1">
                <a:solidFill>
                  <a:srgbClr val="091A5A"/>
                </a:solidFill>
                <a:latin typeface="Public Sans Medium" pitchFamily="2" charset="-70"/>
              </a:rPr>
              <a:t>ea</a:t>
            </a:r>
            <a:r>
              <a:rPr lang="lt-LT" sz="1333">
                <a:solidFill>
                  <a:srgbClr val="091A5A"/>
                </a:solidFill>
                <a:latin typeface="Public Sans Medium" pitchFamily="2" charset="-70"/>
              </a:rPr>
              <a:t> </a:t>
            </a:r>
            <a:r>
              <a:rPr lang="lt-LT" sz="1333" err="1">
                <a:solidFill>
                  <a:srgbClr val="091A5A"/>
                </a:solidFill>
                <a:latin typeface="Public Sans Medium" pitchFamily="2" charset="-70"/>
              </a:rPr>
              <a:t>commodo</a:t>
            </a:r>
            <a:r>
              <a:rPr lang="lt-LT" sz="1333">
                <a:solidFill>
                  <a:srgbClr val="091A5A"/>
                </a:solidFill>
                <a:latin typeface="Public Sans Medium" pitchFamily="2" charset="-70"/>
              </a:rPr>
              <a:t> </a:t>
            </a:r>
            <a:r>
              <a:rPr lang="lt-LT" sz="1333" err="1">
                <a:solidFill>
                  <a:srgbClr val="091A5A"/>
                </a:solidFill>
                <a:latin typeface="Public Sans Medium" pitchFamily="2" charset="-70"/>
              </a:rPr>
              <a:t>consequat</a:t>
            </a:r>
            <a:r>
              <a:rPr lang="lt-LT" sz="1333">
                <a:solidFill>
                  <a:srgbClr val="091A5A"/>
                </a:solidFill>
                <a:latin typeface="Public Sans Medium" pitchFamily="2" charset="-70"/>
              </a:rPr>
              <a:t>.</a:t>
            </a:r>
          </a:p>
        </p:txBody>
      </p:sp>
      <p:sp>
        <p:nvSpPr>
          <p:cNvPr id="3" name="Teksto vietos rezervavimo ženklas 3">
            <a:extLst>
              <a:ext uri="{FF2B5EF4-FFF2-40B4-BE49-F238E27FC236}">
                <a16:creationId xmlns:a16="http://schemas.microsoft.com/office/drawing/2014/main" id="{792B4E5B-5692-42E3-97B4-CF931141BE79}"/>
              </a:ext>
            </a:extLst>
          </p:cNvPr>
          <p:cNvSpPr>
            <a:spLocks noGrp="1"/>
          </p:cNvSpPr>
          <p:nvPr>
            <p:ph type="body" sz="half" idx="10"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80" indent="0">
              <a:buNone/>
              <a:defRPr sz="933"/>
            </a:lvl2pPr>
            <a:lvl3pPr marL="609559" indent="0">
              <a:buNone/>
              <a:defRPr sz="800"/>
            </a:lvl3pPr>
            <a:lvl4pPr marL="914339" indent="0">
              <a:buNone/>
              <a:defRPr sz="667"/>
            </a:lvl4pPr>
            <a:lvl5pPr marL="1219119" indent="0">
              <a:buNone/>
              <a:defRPr sz="667"/>
            </a:lvl5pPr>
            <a:lvl6pPr marL="1523899" indent="0">
              <a:buNone/>
              <a:defRPr sz="667"/>
            </a:lvl6pPr>
            <a:lvl7pPr marL="1828678" indent="0">
              <a:buNone/>
              <a:defRPr sz="667"/>
            </a:lvl7pPr>
            <a:lvl8pPr marL="2133458" indent="0">
              <a:buNone/>
              <a:defRPr sz="667"/>
            </a:lvl8pPr>
            <a:lvl9pPr marL="2438237" indent="0">
              <a:buNone/>
              <a:defRPr sz="667"/>
            </a:lvl9pPr>
          </a:lstStyle>
          <a:p>
            <a:r>
              <a:rPr lang="it-IT" sz="2400">
                <a:solidFill>
                  <a:srgbClr val="091A5A"/>
                </a:solidFill>
                <a:latin typeface="Public Sans SemiBold" pitchFamily="2" charset="-70"/>
              </a:rPr>
              <a:t>Sed arcu fermentum ornare </a:t>
            </a:r>
            <a:endParaRPr lang="lt-LT" sz="2400">
              <a:solidFill>
                <a:srgbClr val="091A5A"/>
              </a:solidFill>
              <a:latin typeface="Public Sans SemiBold" pitchFamily="2" charset="-70"/>
            </a:endParaRPr>
          </a:p>
          <a:p>
            <a:r>
              <a:rPr lang="it-IT" sz="2400">
                <a:solidFill>
                  <a:srgbClr val="091A5A"/>
                </a:solidFill>
                <a:latin typeface="Public Sans SemiBold" pitchFamily="2" charset="-70"/>
              </a:rPr>
              <a:t>bibendum suscipit</a:t>
            </a:r>
          </a:p>
        </p:txBody>
      </p:sp>
      <p:sp>
        <p:nvSpPr>
          <p:cNvPr id="4" name="Teksto vietos rezervavimo ženklas 3">
            <a:extLst>
              <a:ext uri="{FF2B5EF4-FFF2-40B4-BE49-F238E27FC236}">
                <a16:creationId xmlns:a16="http://schemas.microsoft.com/office/drawing/2014/main" id="{DEDEA703-3595-48FB-B9D2-F1936D64C15C}"/>
              </a:ext>
            </a:extLst>
          </p:cNvPr>
          <p:cNvSpPr>
            <a:spLocks noGrp="1"/>
          </p:cNvSpPr>
          <p:nvPr>
            <p:ph type="body" sz="half" idx="17" hasCustomPrompt="1"/>
          </p:nvPr>
        </p:nvSpPr>
        <p:spPr>
          <a:xfrm>
            <a:off x="388207" y="1978806"/>
            <a:ext cx="861999" cy="292210"/>
          </a:xfrm>
          <a:prstGeom prst="rect">
            <a:avLst/>
          </a:prstGeom>
        </p:spPr>
        <p:txBody>
          <a:bodyPr/>
          <a:lstStyle>
            <a:lvl1pPr marL="0" indent="0" algn="l">
              <a:buNone/>
              <a:defRPr sz="933">
                <a:solidFill>
                  <a:srgbClr val="4C74F5"/>
                </a:solidFill>
                <a:latin typeface="Public Sans Medium" pitchFamily="2" charset="-70"/>
              </a:defRPr>
            </a:lvl1pPr>
            <a:lvl2pPr marL="304780" indent="0">
              <a:buNone/>
              <a:defRPr sz="933"/>
            </a:lvl2pPr>
            <a:lvl3pPr marL="609559" indent="0">
              <a:buNone/>
              <a:defRPr sz="800"/>
            </a:lvl3pPr>
            <a:lvl4pPr marL="914339" indent="0">
              <a:buNone/>
              <a:defRPr sz="667"/>
            </a:lvl4pPr>
            <a:lvl5pPr marL="1219119" indent="0">
              <a:buNone/>
              <a:defRPr sz="667"/>
            </a:lvl5pPr>
            <a:lvl6pPr marL="1523899" indent="0">
              <a:buNone/>
              <a:defRPr sz="667"/>
            </a:lvl6pPr>
            <a:lvl7pPr marL="1828678" indent="0">
              <a:buNone/>
              <a:defRPr sz="667"/>
            </a:lvl7pPr>
            <a:lvl8pPr marL="2133458" indent="0">
              <a:buNone/>
              <a:defRPr sz="667"/>
            </a:lvl8pPr>
            <a:lvl9pPr marL="2438237" indent="0">
              <a:buNone/>
              <a:defRPr sz="667"/>
            </a:lvl9pPr>
          </a:lstStyle>
          <a:p>
            <a:pPr lvl="0"/>
            <a:r>
              <a:rPr lang="lt-LT"/>
              <a:t>SUBHEAD</a:t>
            </a:r>
          </a:p>
        </p:txBody>
      </p:sp>
      <p:sp>
        <p:nvSpPr>
          <p:cNvPr id="5" name="Teksto vietos rezervavimo ženklas 3">
            <a:extLst>
              <a:ext uri="{FF2B5EF4-FFF2-40B4-BE49-F238E27FC236}">
                <a16:creationId xmlns:a16="http://schemas.microsoft.com/office/drawing/2014/main" id="{2B15D656-DA96-4C40-94D0-F535BF70E658}"/>
              </a:ext>
            </a:extLst>
          </p:cNvPr>
          <p:cNvSpPr>
            <a:spLocks noGrp="1"/>
          </p:cNvSpPr>
          <p:nvPr>
            <p:ph type="body" sz="half" idx="18" hasCustomPrompt="1"/>
          </p:nvPr>
        </p:nvSpPr>
        <p:spPr>
          <a:xfrm>
            <a:off x="6205599" y="2613363"/>
            <a:ext cx="5598197" cy="3097624"/>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80" indent="0">
              <a:buNone/>
              <a:defRPr sz="933"/>
            </a:lvl2pPr>
            <a:lvl3pPr marL="609559" indent="0">
              <a:buNone/>
              <a:defRPr sz="800"/>
            </a:lvl3pPr>
            <a:lvl4pPr marL="914339" indent="0">
              <a:buNone/>
              <a:defRPr sz="667"/>
            </a:lvl4pPr>
            <a:lvl5pPr marL="1219119" indent="0">
              <a:buNone/>
              <a:defRPr sz="667"/>
            </a:lvl5pPr>
            <a:lvl6pPr marL="1523899" indent="0">
              <a:buNone/>
              <a:defRPr sz="667"/>
            </a:lvl6pPr>
            <a:lvl7pPr marL="1828678" indent="0">
              <a:buNone/>
              <a:defRPr sz="667"/>
            </a:lvl7pPr>
            <a:lvl8pPr marL="2133458" indent="0">
              <a:buNone/>
              <a:defRPr sz="667"/>
            </a:lvl8pPr>
            <a:lvl9pPr marL="2438237" indent="0">
              <a:buNone/>
              <a:defRPr sz="667"/>
            </a:lvl9pPr>
          </a:lstStyle>
          <a:p>
            <a:r>
              <a:rPr lang="lt-LT" sz="1333" err="1">
                <a:solidFill>
                  <a:srgbClr val="091A5A"/>
                </a:solidFill>
                <a:latin typeface="Public Sans Medium" pitchFamily="2" charset="-70"/>
              </a:rPr>
              <a:t>Lorem</a:t>
            </a:r>
            <a:r>
              <a:rPr lang="lt-LT" sz="1333">
                <a:solidFill>
                  <a:srgbClr val="091A5A"/>
                </a:solidFill>
                <a:latin typeface="Public Sans Medium" pitchFamily="2" charset="-70"/>
              </a:rPr>
              <a:t> </a:t>
            </a:r>
            <a:r>
              <a:rPr lang="lt-LT" sz="1333" err="1">
                <a:solidFill>
                  <a:srgbClr val="091A5A"/>
                </a:solidFill>
                <a:latin typeface="Public Sans Medium" pitchFamily="2" charset="-70"/>
              </a:rPr>
              <a:t>ipsum</a:t>
            </a:r>
            <a:r>
              <a:rPr lang="lt-LT" sz="1333">
                <a:solidFill>
                  <a:srgbClr val="091A5A"/>
                </a:solidFill>
                <a:latin typeface="Public Sans Medium" pitchFamily="2" charset="-70"/>
              </a:rPr>
              <a:t> </a:t>
            </a:r>
            <a:r>
              <a:rPr lang="lt-LT" sz="1333" err="1">
                <a:solidFill>
                  <a:srgbClr val="091A5A"/>
                </a:solidFill>
                <a:latin typeface="Public Sans Medium" pitchFamily="2" charset="-70"/>
              </a:rPr>
              <a:t>dolor</a:t>
            </a:r>
            <a:r>
              <a:rPr lang="lt-LT" sz="1333">
                <a:solidFill>
                  <a:srgbClr val="091A5A"/>
                </a:solidFill>
                <a:latin typeface="Public Sans Medium" pitchFamily="2" charset="-70"/>
              </a:rPr>
              <a:t> </a:t>
            </a:r>
            <a:r>
              <a:rPr lang="lt-LT" sz="1333" err="1">
                <a:solidFill>
                  <a:srgbClr val="091A5A"/>
                </a:solidFill>
                <a:latin typeface="Public Sans Medium" pitchFamily="2" charset="-70"/>
              </a:rPr>
              <a:t>sit</a:t>
            </a:r>
            <a:r>
              <a:rPr lang="lt-LT" sz="1333">
                <a:solidFill>
                  <a:srgbClr val="091A5A"/>
                </a:solidFill>
                <a:latin typeface="Public Sans Medium" pitchFamily="2" charset="-70"/>
              </a:rPr>
              <a:t> </a:t>
            </a:r>
            <a:r>
              <a:rPr lang="lt-LT" sz="1333" err="1">
                <a:solidFill>
                  <a:srgbClr val="091A5A"/>
                </a:solidFill>
                <a:latin typeface="Public Sans Medium" pitchFamily="2" charset="-70"/>
              </a:rPr>
              <a:t>amet</a:t>
            </a:r>
            <a:r>
              <a:rPr lang="lt-LT" sz="1333">
                <a:solidFill>
                  <a:srgbClr val="091A5A"/>
                </a:solidFill>
                <a:latin typeface="Public Sans Medium" pitchFamily="2" charset="-70"/>
              </a:rPr>
              <a:t>, </a:t>
            </a:r>
            <a:r>
              <a:rPr lang="lt-LT" sz="1333" err="1">
                <a:solidFill>
                  <a:srgbClr val="091A5A"/>
                </a:solidFill>
                <a:latin typeface="Public Sans Medium" pitchFamily="2" charset="-70"/>
              </a:rPr>
              <a:t>consectetuer</a:t>
            </a:r>
            <a:r>
              <a:rPr lang="lt-LT" sz="1333">
                <a:solidFill>
                  <a:srgbClr val="091A5A"/>
                </a:solidFill>
                <a:latin typeface="Public Sans Medium" pitchFamily="2" charset="-70"/>
              </a:rPr>
              <a:t> </a:t>
            </a:r>
            <a:r>
              <a:rPr lang="lt-LT" sz="1333" err="1">
                <a:solidFill>
                  <a:srgbClr val="091A5A"/>
                </a:solidFill>
                <a:latin typeface="Public Sans Medium" pitchFamily="2" charset="-70"/>
              </a:rPr>
              <a:t>adipiscing</a:t>
            </a:r>
            <a:r>
              <a:rPr lang="lt-LT" sz="1333">
                <a:solidFill>
                  <a:srgbClr val="091A5A"/>
                </a:solidFill>
                <a:latin typeface="Public Sans Medium" pitchFamily="2" charset="-70"/>
              </a:rPr>
              <a:t> </a:t>
            </a:r>
            <a:r>
              <a:rPr lang="lt-LT" sz="1333" err="1">
                <a:solidFill>
                  <a:srgbClr val="091A5A"/>
                </a:solidFill>
                <a:latin typeface="Public Sans Medium" pitchFamily="2" charset="-70"/>
              </a:rPr>
              <a:t>elit</a:t>
            </a:r>
            <a:r>
              <a:rPr lang="lt-LT" sz="1333">
                <a:solidFill>
                  <a:srgbClr val="091A5A"/>
                </a:solidFill>
                <a:latin typeface="Public Sans Medium" pitchFamily="2" charset="-70"/>
              </a:rPr>
              <a:t>, </a:t>
            </a:r>
            <a:r>
              <a:rPr lang="lt-LT" sz="1333" err="1">
                <a:solidFill>
                  <a:srgbClr val="091A5A"/>
                </a:solidFill>
                <a:latin typeface="Public Sans Medium" pitchFamily="2" charset="-70"/>
              </a:rPr>
              <a:t>sed</a:t>
            </a:r>
            <a:r>
              <a:rPr lang="lt-LT" sz="1333">
                <a:solidFill>
                  <a:srgbClr val="091A5A"/>
                </a:solidFill>
                <a:latin typeface="Public Sans Medium" pitchFamily="2" charset="-70"/>
              </a:rPr>
              <a:t> </a:t>
            </a:r>
            <a:r>
              <a:rPr lang="lt-LT" sz="1333" err="1">
                <a:solidFill>
                  <a:srgbClr val="091A5A"/>
                </a:solidFill>
                <a:latin typeface="Public Sans Medium" pitchFamily="2" charset="-70"/>
              </a:rPr>
              <a:t>diam</a:t>
            </a:r>
            <a:r>
              <a:rPr lang="lt-LT" sz="1333">
                <a:solidFill>
                  <a:srgbClr val="091A5A"/>
                </a:solidFill>
                <a:latin typeface="Public Sans Medium" pitchFamily="2" charset="-70"/>
              </a:rPr>
              <a:t> </a:t>
            </a:r>
            <a:r>
              <a:rPr lang="lt-LT" sz="1333" err="1">
                <a:solidFill>
                  <a:srgbClr val="091A5A"/>
                </a:solidFill>
                <a:latin typeface="Public Sans Medium" pitchFamily="2" charset="-70"/>
              </a:rPr>
              <a:t>nonummy</a:t>
            </a:r>
            <a:r>
              <a:rPr lang="lt-LT" sz="1333">
                <a:solidFill>
                  <a:srgbClr val="091A5A"/>
                </a:solidFill>
                <a:latin typeface="Public Sans Medium" pitchFamily="2" charset="-70"/>
              </a:rPr>
              <a:t> </a:t>
            </a:r>
            <a:r>
              <a:rPr lang="lt-LT" sz="1333" err="1">
                <a:solidFill>
                  <a:srgbClr val="091A5A"/>
                </a:solidFill>
                <a:latin typeface="Public Sans Medium" pitchFamily="2" charset="-70"/>
              </a:rPr>
              <a:t>nibh</a:t>
            </a:r>
            <a:r>
              <a:rPr lang="lt-LT" sz="1333">
                <a:solidFill>
                  <a:srgbClr val="091A5A"/>
                </a:solidFill>
                <a:latin typeface="Public Sans Medium" pitchFamily="2" charset="-70"/>
              </a:rPr>
              <a:t> </a:t>
            </a:r>
            <a:r>
              <a:rPr lang="lt-LT" sz="1333" err="1">
                <a:solidFill>
                  <a:srgbClr val="091A5A"/>
                </a:solidFill>
                <a:latin typeface="Public Sans Medium" pitchFamily="2" charset="-70"/>
              </a:rPr>
              <a:t>euismod</a:t>
            </a:r>
            <a:r>
              <a:rPr lang="lt-LT" sz="1333">
                <a:solidFill>
                  <a:srgbClr val="091A5A"/>
                </a:solidFill>
                <a:latin typeface="Public Sans Medium" pitchFamily="2" charset="-70"/>
              </a:rPr>
              <a:t> </a:t>
            </a:r>
            <a:r>
              <a:rPr lang="lt-LT" sz="1333" err="1">
                <a:solidFill>
                  <a:srgbClr val="091A5A"/>
                </a:solidFill>
                <a:latin typeface="Public Sans Medium" pitchFamily="2" charset="-70"/>
              </a:rPr>
              <a:t>tincidunt</a:t>
            </a:r>
            <a:r>
              <a:rPr lang="lt-LT" sz="1333">
                <a:solidFill>
                  <a:srgbClr val="091A5A"/>
                </a:solidFill>
                <a:latin typeface="Public Sans Medium" pitchFamily="2" charset="-70"/>
              </a:rPr>
              <a:t> </a:t>
            </a:r>
            <a:r>
              <a:rPr lang="lt-LT" sz="1333" err="1">
                <a:solidFill>
                  <a:srgbClr val="091A5A"/>
                </a:solidFill>
                <a:latin typeface="Public Sans Medium" pitchFamily="2" charset="-70"/>
              </a:rPr>
              <a:t>ut</a:t>
            </a:r>
            <a:r>
              <a:rPr lang="lt-LT" sz="1333">
                <a:solidFill>
                  <a:srgbClr val="091A5A"/>
                </a:solidFill>
                <a:latin typeface="Public Sans Medium" pitchFamily="2" charset="-70"/>
              </a:rPr>
              <a:t> </a:t>
            </a:r>
            <a:r>
              <a:rPr lang="lt-LT" sz="1333" err="1">
                <a:solidFill>
                  <a:srgbClr val="091A5A"/>
                </a:solidFill>
                <a:latin typeface="Public Sans Medium" pitchFamily="2" charset="-70"/>
              </a:rPr>
              <a:t>laoreet</a:t>
            </a:r>
            <a:r>
              <a:rPr lang="lt-LT" sz="1333">
                <a:solidFill>
                  <a:srgbClr val="091A5A"/>
                </a:solidFill>
                <a:latin typeface="Public Sans Medium" pitchFamily="2" charset="-70"/>
              </a:rPr>
              <a:t> </a:t>
            </a:r>
            <a:r>
              <a:rPr lang="lt-LT" sz="1333" err="1">
                <a:solidFill>
                  <a:srgbClr val="091A5A"/>
                </a:solidFill>
                <a:latin typeface="Public Sans Medium" pitchFamily="2" charset="-70"/>
              </a:rPr>
              <a:t>dolore</a:t>
            </a:r>
            <a:r>
              <a:rPr lang="lt-LT" sz="1333">
                <a:solidFill>
                  <a:srgbClr val="091A5A"/>
                </a:solidFill>
                <a:latin typeface="Public Sans Medium" pitchFamily="2" charset="-70"/>
              </a:rPr>
              <a:t> </a:t>
            </a:r>
            <a:r>
              <a:rPr lang="lt-LT" sz="1333" err="1">
                <a:solidFill>
                  <a:srgbClr val="091A5A"/>
                </a:solidFill>
                <a:latin typeface="Public Sans Medium" pitchFamily="2" charset="-70"/>
              </a:rPr>
              <a:t>magna</a:t>
            </a:r>
            <a:r>
              <a:rPr lang="lt-LT" sz="1333">
                <a:solidFill>
                  <a:srgbClr val="091A5A"/>
                </a:solidFill>
                <a:latin typeface="Public Sans Medium" pitchFamily="2" charset="-70"/>
              </a:rPr>
              <a:t> </a:t>
            </a:r>
            <a:r>
              <a:rPr lang="lt-LT" sz="1333" err="1">
                <a:solidFill>
                  <a:srgbClr val="091A5A"/>
                </a:solidFill>
                <a:latin typeface="Public Sans Medium" pitchFamily="2" charset="-70"/>
              </a:rPr>
              <a:t>aliquam</a:t>
            </a:r>
            <a:r>
              <a:rPr lang="lt-LT" sz="1333">
                <a:solidFill>
                  <a:srgbClr val="091A5A"/>
                </a:solidFill>
                <a:latin typeface="Public Sans Medium" pitchFamily="2" charset="-70"/>
              </a:rPr>
              <a:t> </a:t>
            </a:r>
            <a:r>
              <a:rPr lang="lt-LT" sz="1333" err="1">
                <a:solidFill>
                  <a:srgbClr val="091A5A"/>
                </a:solidFill>
                <a:latin typeface="Public Sans Medium" pitchFamily="2" charset="-70"/>
              </a:rPr>
              <a:t>erat</a:t>
            </a:r>
            <a:r>
              <a:rPr lang="lt-LT" sz="1333">
                <a:solidFill>
                  <a:srgbClr val="091A5A"/>
                </a:solidFill>
                <a:latin typeface="Public Sans Medium" pitchFamily="2" charset="-70"/>
              </a:rPr>
              <a:t> </a:t>
            </a:r>
            <a:r>
              <a:rPr lang="lt-LT" sz="1333" err="1">
                <a:solidFill>
                  <a:srgbClr val="091A5A"/>
                </a:solidFill>
                <a:latin typeface="Public Sans Medium" pitchFamily="2" charset="-70"/>
              </a:rPr>
              <a:t>volutpat</a:t>
            </a:r>
            <a:r>
              <a:rPr lang="lt-LT" sz="1333">
                <a:solidFill>
                  <a:srgbClr val="091A5A"/>
                </a:solidFill>
                <a:latin typeface="Public Sans Medium" pitchFamily="2" charset="-70"/>
              </a:rPr>
              <a:t>. </a:t>
            </a:r>
            <a:r>
              <a:rPr lang="lt-LT" sz="1333" err="1">
                <a:solidFill>
                  <a:srgbClr val="091A5A"/>
                </a:solidFill>
                <a:latin typeface="Public Sans Medium" pitchFamily="2" charset="-70"/>
              </a:rPr>
              <a:t>Ut</a:t>
            </a:r>
            <a:r>
              <a:rPr lang="lt-LT" sz="1333">
                <a:solidFill>
                  <a:srgbClr val="091A5A"/>
                </a:solidFill>
                <a:latin typeface="Public Sans Medium" pitchFamily="2" charset="-70"/>
              </a:rPr>
              <a:t> </a:t>
            </a:r>
            <a:r>
              <a:rPr lang="lt-LT" sz="1333" err="1">
                <a:solidFill>
                  <a:srgbClr val="091A5A"/>
                </a:solidFill>
                <a:latin typeface="Public Sans Medium" pitchFamily="2" charset="-70"/>
              </a:rPr>
              <a:t>wisi</a:t>
            </a:r>
            <a:r>
              <a:rPr lang="lt-LT" sz="1333">
                <a:solidFill>
                  <a:srgbClr val="091A5A"/>
                </a:solidFill>
                <a:latin typeface="Public Sans Medium" pitchFamily="2" charset="-70"/>
              </a:rPr>
              <a:t> </a:t>
            </a:r>
            <a:r>
              <a:rPr lang="lt-LT" sz="1333" err="1">
                <a:solidFill>
                  <a:srgbClr val="091A5A"/>
                </a:solidFill>
                <a:latin typeface="Public Sans Medium" pitchFamily="2" charset="-70"/>
              </a:rPr>
              <a:t>enim</a:t>
            </a:r>
            <a:r>
              <a:rPr lang="lt-LT" sz="1333">
                <a:solidFill>
                  <a:srgbClr val="091A5A"/>
                </a:solidFill>
                <a:latin typeface="Public Sans Medium" pitchFamily="2" charset="-70"/>
              </a:rPr>
              <a:t> </a:t>
            </a:r>
            <a:r>
              <a:rPr lang="lt-LT" sz="1333" err="1">
                <a:solidFill>
                  <a:srgbClr val="091A5A"/>
                </a:solidFill>
                <a:latin typeface="Public Sans Medium" pitchFamily="2" charset="-70"/>
              </a:rPr>
              <a:t>ad</a:t>
            </a:r>
            <a:r>
              <a:rPr lang="lt-LT" sz="1333">
                <a:solidFill>
                  <a:srgbClr val="091A5A"/>
                </a:solidFill>
                <a:latin typeface="Public Sans Medium" pitchFamily="2" charset="-70"/>
              </a:rPr>
              <a:t> minim </a:t>
            </a:r>
            <a:r>
              <a:rPr lang="lt-LT" sz="1333" err="1">
                <a:solidFill>
                  <a:srgbClr val="091A5A"/>
                </a:solidFill>
                <a:latin typeface="Public Sans Medium" pitchFamily="2" charset="-70"/>
              </a:rPr>
              <a:t>veniam</a:t>
            </a:r>
            <a:r>
              <a:rPr lang="lt-LT" sz="1333">
                <a:solidFill>
                  <a:srgbClr val="091A5A"/>
                </a:solidFill>
                <a:latin typeface="Public Sans Medium" pitchFamily="2" charset="-70"/>
              </a:rPr>
              <a:t>, </a:t>
            </a:r>
            <a:r>
              <a:rPr lang="lt-LT" sz="1333" err="1">
                <a:solidFill>
                  <a:srgbClr val="091A5A"/>
                </a:solidFill>
                <a:latin typeface="Public Sans Medium" pitchFamily="2" charset="-70"/>
              </a:rPr>
              <a:t>quis</a:t>
            </a:r>
            <a:r>
              <a:rPr lang="lt-LT" sz="1333">
                <a:solidFill>
                  <a:srgbClr val="091A5A"/>
                </a:solidFill>
                <a:latin typeface="Public Sans Medium" pitchFamily="2" charset="-70"/>
              </a:rPr>
              <a:t> </a:t>
            </a:r>
            <a:r>
              <a:rPr lang="lt-LT" sz="1333" err="1">
                <a:solidFill>
                  <a:srgbClr val="091A5A"/>
                </a:solidFill>
                <a:latin typeface="Public Sans Medium" pitchFamily="2" charset="-70"/>
              </a:rPr>
              <a:t>nostrud</a:t>
            </a:r>
            <a:r>
              <a:rPr lang="lt-LT" sz="1333">
                <a:solidFill>
                  <a:srgbClr val="091A5A"/>
                </a:solidFill>
                <a:latin typeface="Public Sans Medium" pitchFamily="2" charset="-70"/>
              </a:rPr>
              <a:t> </a:t>
            </a:r>
            <a:r>
              <a:rPr lang="lt-LT" sz="1333" err="1">
                <a:solidFill>
                  <a:srgbClr val="091A5A"/>
                </a:solidFill>
                <a:latin typeface="Public Sans Medium" pitchFamily="2" charset="-70"/>
              </a:rPr>
              <a:t>exerci</a:t>
            </a:r>
            <a:r>
              <a:rPr lang="lt-LT" sz="1333">
                <a:solidFill>
                  <a:srgbClr val="091A5A"/>
                </a:solidFill>
                <a:latin typeface="Public Sans Medium" pitchFamily="2" charset="-70"/>
              </a:rPr>
              <a:t> </a:t>
            </a:r>
            <a:r>
              <a:rPr lang="lt-LT" sz="1333" err="1">
                <a:solidFill>
                  <a:srgbClr val="091A5A"/>
                </a:solidFill>
                <a:latin typeface="Public Sans Medium" pitchFamily="2" charset="-70"/>
              </a:rPr>
              <a:t>tation</a:t>
            </a:r>
            <a:r>
              <a:rPr lang="lt-LT" sz="1333">
                <a:solidFill>
                  <a:srgbClr val="091A5A"/>
                </a:solidFill>
                <a:latin typeface="Public Sans Medium" pitchFamily="2" charset="-70"/>
              </a:rPr>
              <a:t> </a:t>
            </a:r>
            <a:r>
              <a:rPr lang="lt-LT" sz="1333" err="1">
                <a:solidFill>
                  <a:srgbClr val="091A5A"/>
                </a:solidFill>
                <a:latin typeface="Public Sans Medium" pitchFamily="2" charset="-70"/>
              </a:rPr>
              <a:t>ullamcorper</a:t>
            </a:r>
            <a:r>
              <a:rPr lang="lt-LT" sz="1333">
                <a:solidFill>
                  <a:srgbClr val="091A5A"/>
                </a:solidFill>
                <a:latin typeface="Public Sans Medium" pitchFamily="2" charset="-70"/>
              </a:rPr>
              <a:t> </a:t>
            </a:r>
            <a:r>
              <a:rPr lang="lt-LT" sz="1333" err="1">
                <a:solidFill>
                  <a:srgbClr val="091A5A"/>
                </a:solidFill>
                <a:latin typeface="Public Sans Medium" pitchFamily="2" charset="-70"/>
              </a:rPr>
              <a:t>suscipit</a:t>
            </a:r>
            <a:r>
              <a:rPr lang="lt-LT" sz="1333">
                <a:solidFill>
                  <a:srgbClr val="091A5A"/>
                </a:solidFill>
                <a:latin typeface="Public Sans Medium" pitchFamily="2" charset="-70"/>
              </a:rPr>
              <a:t> </a:t>
            </a:r>
            <a:r>
              <a:rPr lang="lt-LT" sz="1333" err="1">
                <a:solidFill>
                  <a:srgbClr val="091A5A"/>
                </a:solidFill>
                <a:latin typeface="Public Sans Medium" pitchFamily="2" charset="-70"/>
              </a:rPr>
              <a:t>lobortis</a:t>
            </a:r>
            <a:r>
              <a:rPr lang="lt-LT" sz="1333">
                <a:solidFill>
                  <a:srgbClr val="091A5A"/>
                </a:solidFill>
                <a:latin typeface="Public Sans Medium" pitchFamily="2" charset="-70"/>
              </a:rPr>
              <a:t> </a:t>
            </a:r>
            <a:r>
              <a:rPr lang="lt-LT" sz="1333" err="1">
                <a:solidFill>
                  <a:srgbClr val="091A5A"/>
                </a:solidFill>
                <a:latin typeface="Public Sans Medium" pitchFamily="2" charset="-70"/>
              </a:rPr>
              <a:t>nisl</a:t>
            </a:r>
            <a:r>
              <a:rPr lang="lt-LT" sz="1333">
                <a:solidFill>
                  <a:srgbClr val="091A5A"/>
                </a:solidFill>
                <a:latin typeface="Public Sans Medium" pitchFamily="2" charset="-70"/>
              </a:rPr>
              <a:t> </a:t>
            </a:r>
            <a:r>
              <a:rPr lang="lt-LT" sz="1333" err="1">
                <a:solidFill>
                  <a:srgbClr val="091A5A"/>
                </a:solidFill>
                <a:latin typeface="Public Sans Medium" pitchFamily="2" charset="-70"/>
              </a:rPr>
              <a:t>ut</a:t>
            </a:r>
            <a:r>
              <a:rPr lang="lt-LT" sz="1333">
                <a:solidFill>
                  <a:srgbClr val="091A5A"/>
                </a:solidFill>
                <a:latin typeface="Public Sans Medium" pitchFamily="2" charset="-70"/>
              </a:rPr>
              <a:t> </a:t>
            </a:r>
            <a:r>
              <a:rPr lang="lt-LT" sz="1333" err="1">
                <a:solidFill>
                  <a:srgbClr val="091A5A"/>
                </a:solidFill>
                <a:latin typeface="Public Sans Medium" pitchFamily="2" charset="-70"/>
              </a:rPr>
              <a:t>aliquip</a:t>
            </a:r>
            <a:r>
              <a:rPr lang="lt-LT" sz="1333">
                <a:solidFill>
                  <a:srgbClr val="091A5A"/>
                </a:solidFill>
                <a:latin typeface="Public Sans Medium" pitchFamily="2" charset="-70"/>
              </a:rPr>
              <a:t> </a:t>
            </a:r>
            <a:r>
              <a:rPr lang="lt-LT" sz="1333" err="1">
                <a:solidFill>
                  <a:srgbClr val="091A5A"/>
                </a:solidFill>
                <a:latin typeface="Public Sans Medium" pitchFamily="2" charset="-70"/>
              </a:rPr>
              <a:t>ex</a:t>
            </a:r>
            <a:r>
              <a:rPr lang="lt-LT" sz="1333">
                <a:solidFill>
                  <a:srgbClr val="091A5A"/>
                </a:solidFill>
                <a:latin typeface="Public Sans Medium" pitchFamily="2" charset="-70"/>
              </a:rPr>
              <a:t> </a:t>
            </a:r>
            <a:r>
              <a:rPr lang="lt-LT" sz="1333" err="1">
                <a:solidFill>
                  <a:srgbClr val="091A5A"/>
                </a:solidFill>
                <a:latin typeface="Public Sans Medium" pitchFamily="2" charset="-70"/>
              </a:rPr>
              <a:t>ea</a:t>
            </a:r>
            <a:r>
              <a:rPr lang="lt-LT" sz="1333">
                <a:solidFill>
                  <a:srgbClr val="091A5A"/>
                </a:solidFill>
                <a:latin typeface="Public Sans Medium" pitchFamily="2" charset="-70"/>
              </a:rPr>
              <a:t> </a:t>
            </a:r>
            <a:r>
              <a:rPr lang="lt-LT" sz="1333" err="1">
                <a:solidFill>
                  <a:srgbClr val="091A5A"/>
                </a:solidFill>
                <a:latin typeface="Public Sans Medium" pitchFamily="2" charset="-70"/>
              </a:rPr>
              <a:t>commodo</a:t>
            </a:r>
            <a:r>
              <a:rPr lang="lt-LT" sz="1333">
                <a:solidFill>
                  <a:srgbClr val="091A5A"/>
                </a:solidFill>
                <a:latin typeface="Public Sans Medium" pitchFamily="2" charset="-70"/>
              </a:rPr>
              <a:t> </a:t>
            </a:r>
            <a:r>
              <a:rPr lang="lt-LT" sz="1333" err="1">
                <a:solidFill>
                  <a:srgbClr val="091A5A"/>
                </a:solidFill>
                <a:latin typeface="Public Sans Medium" pitchFamily="2" charset="-70"/>
              </a:rPr>
              <a:t>consequat</a:t>
            </a:r>
            <a:r>
              <a:rPr lang="lt-LT" sz="1333">
                <a:solidFill>
                  <a:srgbClr val="091A5A"/>
                </a:solidFill>
                <a:latin typeface="Public Sans Medium" pitchFamily="2" charset="-70"/>
              </a:rPr>
              <a:t>. Duis </a:t>
            </a:r>
            <a:r>
              <a:rPr lang="lt-LT" sz="1333" err="1">
                <a:solidFill>
                  <a:srgbClr val="091A5A"/>
                </a:solidFill>
                <a:latin typeface="Public Sans Medium" pitchFamily="2" charset="-70"/>
              </a:rPr>
              <a:t>autem</a:t>
            </a:r>
            <a:r>
              <a:rPr lang="lt-LT" sz="1333">
                <a:solidFill>
                  <a:srgbClr val="091A5A"/>
                </a:solidFill>
                <a:latin typeface="Public Sans Medium" pitchFamily="2" charset="-70"/>
              </a:rPr>
              <a:t> </a:t>
            </a:r>
            <a:r>
              <a:rPr lang="lt-LT" sz="1333" err="1">
                <a:solidFill>
                  <a:srgbClr val="091A5A"/>
                </a:solidFill>
                <a:latin typeface="Public Sans Medium" pitchFamily="2" charset="-70"/>
              </a:rPr>
              <a:t>vel</a:t>
            </a:r>
            <a:r>
              <a:rPr lang="lt-LT" sz="1333">
                <a:solidFill>
                  <a:srgbClr val="091A5A"/>
                </a:solidFill>
                <a:latin typeface="Public Sans Medium" pitchFamily="2" charset="-70"/>
              </a:rPr>
              <a:t> </a:t>
            </a:r>
            <a:r>
              <a:rPr lang="lt-LT" sz="1333" err="1">
                <a:solidFill>
                  <a:srgbClr val="091A5A"/>
                </a:solidFill>
                <a:latin typeface="Public Sans Medium" pitchFamily="2" charset="-70"/>
              </a:rPr>
              <a:t>eum</a:t>
            </a:r>
            <a:r>
              <a:rPr lang="lt-LT" sz="1333">
                <a:solidFill>
                  <a:srgbClr val="091A5A"/>
                </a:solidFill>
                <a:latin typeface="Public Sans Medium" pitchFamily="2" charset="-70"/>
              </a:rPr>
              <a:t> </a:t>
            </a:r>
            <a:r>
              <a:rPr lang="lt-LT" sz="1333" err="1">
                <a:solidFill>
                  <a:srgbClr val="091A5A"/>
                </a:solidFill>
                <a:latin typeface="Public Sans Medium" pitchFamily="2" charset="-70"/>
              </a:rPr>
              <a:t>iriure</a:t>
            </a:r>
            <a:r>
              <a:rPr lang="lt-LT" sz="1333">
                <a:solidFill>
                  <a:srgbClr val="091A5A"/>
                </a:solidFill>
                <a:latin typeface="Public Sans Medium" pitchFamily="2" charset="-70"/>
              </a:rPr>
              <a:t> </a:t>
            </a:r>
            <a:r>
              <a:rPr lang="lt-LT" sz="1333" err="1">
                <a:solidFill>
                  <a:srgbClr val="091A5A"/>
                </a:solidFill>
                <a:latin typeface="Public Sans Medium" pitchFamily="2" charset="-70"/>
              </a:rPr>
              <a:t>dolor</a:t>
            </a:r>
            <a:r>
              <a:rPr lang="lt-LT" sz="1333">
                <a:solidFill>
                  <a:srgbClr val="091A5A"/>
                </a:solidFill>
                <a:latin typeface="Public Sans Medium" pitchFamily="2" charset="-70"/>
              </a:rPr>
              <a:t> </a:t>
            </a:r>
            <a:r>
              <a:rPr lang="lt-LT" sz="1333" err="1">
                <a:solidFill>
                  <a:srgbClr val="091A5A"/>
                </a:solidFill>
                <a:latin typeface="Public Sans Medium" pitchFamily="2" charset="-70"/>
              </a:rPr>
              <a:t>in</a:t>
            </a:r>
            <a:r>
              <a:rPr lang="lt-LT" sz="1333">
                <a:solidFill>
                  <a:srgbClr val="091A5A"/>
                </a:solidFill>
                <a:latin typeface="Public Sans Medium" pitchFamily="2" charset="-70"/>
              </a:rPr>
              <a:t> </a:t>
            </a:r>
            <a:r>
              <a:rPr lang="lt-LT" sz="1333" err="1">
                <a:solidFill>
                  <a:srgbClr val="091A5A"/>
                </a:solidFill>
                <a:latin typeface="Public Sans Medium" pitchFamily="2" charset="-70"/>
              </a:rPr>
              <a:t>hendrerit</a:t>
            </a:r>
            <a:r>
              <a:rPr lang="lt-LT" sz="1333">
                <a:solidFill>
                  <a:srgbClr val="091A5A"/>
                </a:solidFill>
                <a:latin typeface="Public Sans Medium" pitchFamily="2" charset="-70"/>
              </a:rPr>
              <a:t> </a:t>
            </a:r>
            <a:r>
              <a:rPr lang="lt-LT" sz="1333" err="1">
                <a:solidFill>
                  <a:srgbClr val="091A5A"/>
                </a:solidFill>
                <a:latin typeface="Public Sans Medium" pitchFamily="2" charset="-70"/>
              </a:rPr>
              <a:t>in</a:t>
            </a:r>
            <a:r>
              <a:rPr lang="lt-LT" sz="1333">
                <a:solidFill>
                  <a:srgbClr val="091A5A"/>
                </a:solidFill>
                <a:latin typeface="Public Sans Medium" pitchFamily="2" charset="-70"/>
              </a:rPr>
              <a:t> </a:t>
            </a:r>
            <a:r>
              <a:rPr lang="lt-LT" sz="1333" err="1">
                <a:solidFill>
                  <a:srgbClr val="091A5A"/>
                </a:solidFill>
                <a:latin typeface="Public Sans Medium" pitchFamily="2" charset="-70"/>
              </a:rPr>
              <a:t>vulputate</a:t>
            </a:r>
            <a:r>
              <a:rPr lang="lt-LT" sz="1333">
                <a:solidFill>
                  <a:srgbClr val="091A5A"/>
                </a:solidFill>
                <a:latin typeface="Public Sans Medium" pitchFamily="2" charset="-70"/>
              </a:rPr>
              <a:t> </a:t>
            </a:r>
            <a:r>
              <a:rPr lang="lt-LT" sz="1333" err="1">
                <a:solidFill>
                  <a:srgbClr val="091A5A"/>
                </a:solidFill>
                <a:latin typeface="Public Sans Medium" pitchFamily="2" charset="-70"/>
              </a:rPr>
              <a:t>velit</a:t>
            </a:r>
            <a:r>
              <a:rPr lang="lt-LT" sz="1333">
                <a:solidFill>
                  <a:srgbClr val="091A5A"/>
                </a:solidFill>
                <a:latin typeface="Public Sans Medium" pitchFamily="2" charset="-70"/>
              </a:rPr>
              <a:t> </a:t>
            </a:r>
            <a:r>
              <a:rPr lang="lt-LT" sz="1333" err="1">
                <a:solidFill>
                  <a:srgbClr val="091A5A"/>
                </a:solidFill>
                <a:latin typeface="Public Sans Medium" pitchFamily="2" charset="-70"/>
              </a:rPr>
              <a:t>esse</a:t>
            </a:r>
            <a:r>
              <a:rPr lang="lt-LT" sz="1333">
                <a:solidFill>
                  <a:srgbClr val="091A5A"/>
                </a:solidFill>
                <a:latin typeface="Public Sans Medium" pitchFamily="2" charset="-70"/>
              </a:rPr>
              <a:t> </a:t>
            </a:r>
            <a:r>
              <a:rPr lang="lt-LT" sz="1333" err="1">
                <a:solidFill>
                  <a:srgbClr val="091A5A"/>
                </a:solidFill>
                <a:latin typeface="Public Sans Medium" pitchFamily="2" charset="-70"/>
              </a:rPr>
              <a:t>molestie</a:t>
            </a:r>
            <a:r>
              <a:rPr lang="lt-LT" sz="1333">
                <a:solidFill>
                  <a:srgbClr val="091A5A"/>
                </a:solidFill>
                <a:latin typeface="Public Sans Medium" pitchFamily="2" charset="-70"/>
              </a:rPr>
              <a:t> </a:t>
            </a:r>
            <a:r>
              <a:rPr lang="lt-LT" sz="1333" err="1">
                <a:solidFill>
                  <a:srgbClr val="091A5A"/>
                </a:solidFill>
                <a:latin typeface="Public Sans Medium" pitchFamily="2" charset="-70"/>
              </a:rPr>
              <a:t>consequat</a:t>
            </a:r>
            <a:r>
              <a:rPr lang="lt-LT" sz="1333">
                <a:solidFill>
                  <a:srgbClr val="091A5A"/>
                </a:solidFill>
                <a:latin typeface="Public Sans Medium" pitchFamily="2" charset="-70"/>
              </a:rPr>
              <a:t>, </a:t>
            </a:r>
            <a:r>
              <a:rPr lang="lt-LT" sz="1333" err="1">
                <a:solidFill>
                  <a:srgbClr val="091A5A"/>
                </a:solidFill>
                <a:latin typeface="Public Sans Medium" pitchFamily="2" charset="-70"/>
              </a:rPr>
              <a:t>vel</a:t>
            </a:r>
            <a:r>
              <a:rPr lang="lt-LT" sz="1333">
                <a:solidFill>
                  <a:srgbClr val="091A5A"/>
                </a:solidFill>
                <a:latin typeface="Public Sans Medium" pitchFamily="2" charset="-70"/>
              </a:rPr>
              <a:t> </a:t>
            </a:r>
            <a:r>
              <a:rPr lang="lt-LT" sz="1333" err="1">
                <a:solidFill>
                  <a:srgbClr val="091A5A"/>
                </a:solidFill>
                <a:latin typeface="Public Sans Medium" pitchFamily="2" charset="-70"/>
              </a:rPr>
              <a:t>illum</a:t>
            </a:r>
            <a:r>
              <a:rPr lang="lt-LT" sz="1333">
                <a:solidFill>
                  <a:srgbClr val="091A5A"/>
                </a:solidFill>
                <a:latin typeface="Public Sans Medium" pitchFamily="2" charset="-70"/>
              </a:rPr>
              <a:t> </a:t>
            </a:r>
            <a:r>
              <a:rPr lang="lt-LT" sz="1333" err="1">
                <a:solidFill>
                  <a:srgbClr val="091A5A"/>
                </a:solidFill>
                <a:latin typeface="Public Sans Medium" pitchFamily="2" charset="-70"/>
              </a:rPr>
              <a:t>dolore</a:t>
            </a:r>
            <a:r>
              <a:rPr lang="lt-LT" sz="1333">
                <a:solidFill>
                  <a:srgbClr val="091A5A"/>
                </a:solidFill>
                <a:latin typeface="Public Sans Medium" pitchFamily="2" charset="-70"/>
              </a:rPr>
              <a:t> </a:t>
            </a:r>
            <a:r>
              <a:rPr lang="lt-LT" sz="1333" err="1">
                <a:solidFill>
                  <a:srgbClr val="091A5A"/>
                </a:solidFill>
                <a:latin typeface="Public Sans Medium" pitchFamily="2" charset="-70"/>
              </a:rPr>
              <a:t>eu</a:t>
            </a:r>
            <a:r>
              <a:rPr lang="lt-LT" sz="1333">
                <a:solidFill>
                  <a:srgbClr val="091A5A"/>
                </a:solidFill>
                <a:latin typeface="Public Sans Medium" pitchFamily="2" charset="-70"/>
              </a:rPr>
              <a:t> </a:t>
            </a:r>
            <a:r>
              <a:rPr lang="lt-LT" sz="1333" err="1">
                <a:solidFill>
                  <a:srgbClr val="091A5A"/>
                </a:solidFill>
                <a:latin typeface="Public Sans Medium" pitchFamily="2" charset="-70"/>
              </a:rPr>
              <a:t>feugiat</a:t>
            </a:r>
            <a:r>
              <a:rPr lang="lt-LT" sz="1333">
                <a:solidFill>
                  <a:srgbClr val="091A5A"/>
                </a:solidFill>
                <a:latin typeface="Public Sans Medium" pitchFamily="2" charset="-70"/>
              </a:rPr>
              <a:t> </a:t>
            </a:r>
            <a:r>
              <a:rPr lang="lt-LT" sz="1333" err="1">
                <a:solidFill>
                  <a:srgbClr val="091A5A"/>
                </a:solidFill>
                <a:latin typeface="Public Sans Medium" pitchFamily="2" charset="-70"/>
              </a:rPr>
              <a:t>nulla</a:t>
            </a:r>
            <a:r>
              <a:rPr lang="lt-LT" sz="1333">
                <a:solidFill>
                  <a:srgbClr val="091A5A"/>
                </a:solidFill>
                <a:latin typeface="Public Sans Medium" pitchFamily="2" charset="-70"/>
              </a:rPr>
              <a:t> </a:t>
            </a:r>
            <a:r>
              <a:rPr lang="lt-LT" sz="1333" err="1">
                <a:solidFill>
                  <a:srgbClr val="091A5A"/>
                </a:solidFill>
                <a:latin typeface="Public Sans Medium" pitchFamily="2" charset="-70"/>
              </a:rPr>
              <a:t>facilisis</a:t>
            </a:r>
            <a:r>
              <a:rPr lang="lt-LT" sz="1333">
                <a:solidFill>
                  <a:srgbClr val="091A5A"/>
                </a:solidFill>
                <a:latin typeface="Public Sans Medium" pitchFamily="2" charset="-70"/>
              </a:rPr>
              <a:t> at </a:t>
            </a:r>
            <a:r>
              <a:rPr lang="lt-LT" sz="1333" err="1">
                <a:solidFill>
                  <a:srgbClr val="091A5A"/>
                </a:solidFill>
                <a:latin typeface="Public Sans Medium" pitchFamily="2" charset="-70"/>
              </a:rPr>
              <a:t>vero</a:t>
            </a:r>
            <a:r>
              <a:rPr lang="lt-LT" sz="1333">
                <a:solidFill>
                  <a:srgbClr val="091A5A"/>
                </a:solidFill>
                <a:latin typeface="Public Sans Medium" pitchFamily="2" charset="-70"/>
              </a:rPr>
              <a:t> eros et </a:t>
            </a:r>
            <a:r>
              <a:rPr lang="lt-LT" sz="1333" err="1">
                <a:solidFill>
                  <a:srgbClr val="091A5A"/>
                </a:solidFill>
                <a:latin typeface="Public Sans Medium" pitchFamily="2" charset="-70"/>
              </a:rPr>
              <a:t>accumsan</a:t>
            </a:r>
            <a:r>
              <a:rPr lang="lt-LT" sz="1333">
                <a:solidFill>
                  <a:srgbClr val="091A5A"/>
                </a:solidFill>
                <a:latin typeface="Public Sans Medium" pitchFamily="2" charset="-70"/>
              </a:rPr>
              <a:t> et </a:t>
            </a:r>
            <a:r>
              <a:rPr lang="lt-LT" sz="1333" err="1">
                <a:solidFill>
                  <a:srgbClr val="091A5A"/>
                </a:solidFill>
                <a:latin typeface="Public Sans Medium" pitchFamily="2" charset="-70"/>
              </a:rPr>
              <a:t>iusto</a:t>
            </a:r>
            <a:r>
              <a:rPr lang="lt-LT" sz="1333">
                <a:solidFill>
                  <a:srgbClr val="091A5A"/>
                </a:solidFill>
                <a:latin typeface="Public Sans Medium" pitchFamily="2" charset="-70"/>
              </a:rPr>
              <a:t> </a:t>
            </a:r>
            <a:r>
              <a:rPr lang="lt-LT" sz="1333" err="1">
                <a:solidFill>
                  <a:srgbClr val="091A5A"/>
                </a:solidFill>
                <a:latin typeface="Public Sans Medium" pitchFamily="2" charset="-70"/>
              </a:rPr>
              <a:t>odio</a:t>
            </a:r>
            <a:r>
              <a:rPr lang="lt-LT" sz="1333">
                <a:solidFill>
                  <a:srgbClr val="091A5A"/>
                </a:solidFill>
                <a:latin typeface="Public Sans Medium" pitchFamily="2" charset="-70"/>
              </a:rPr>
              <a:t> </a:t>
            </a:r>
            <a:r>
              <a:rPr lang="lt-LT" sz="1333" err="1">
                <a:solidFill>
                  <a:srgbClr val="091A5A"/>
                </a:solidFill>
                <a:latin typeface="Public Sans Medium" pitchFamily="2" charset="-70"/>
              </a:rPr>
              <a:t>dignissim</a:t>
            </a:r>
            <a:r>
              <a:rPr lang="lt-LT" sz="1333">
                <a:solidFill>
                  <a:srgbClr val="091A5A"/>
                </a:solidFill>
                <a:latin typeface="Public Sans Medium" pitchFamily="2" charset="-70"/>
              </a:rPr>
              <a:t> </a:t>
            </a:r>
            <a:r>
              <a:rPr lang="lt-LT" sz="1333" err="1">
                <a:solidFill>
                  <a:srgbClr val="091A5A"/>
                </a:solidFill>
                <a:latin typeface="Public Sans Medium" pitchFamily="2" charset="-70"/>
              </a:rPr>
              <a:t>qui</a:t>
            </a:r>
            <a:r>
              <a:rPr lang="lt-LT" sz="1333">
                <a:solidFill>
                  <a:srgbClr val="091A5A"/>
                </a:solidFill>
                <a:latin typeface="Public Sans Medium" pitchFamily="2" charset="-70"/>
              </a:rPr>
              <a:t> </a:t>
            </a:r>
            <a:r>
              <a:rPr lang="lt-LT" sz="1333" err="1">
                <a:solidFill>
                  <a:srgbClr val="091A5A"/>
                </a:solidFill>
                <a:latin typeface="Public Sans Medium" pitchFamily="2" charset="-70"/>
              </a:rPr>
              <a:t>blandit</a:t>
            </a:r>
            <a:r>
              <a:rPr lang="lt-LT" sz="1333">
                <a:solidFill>
                  <a:srgbClr val="091A5A"/>
                </a:solidFill>
                <a:latin typeface="Public Sans Medium" pitchFamily="2" charset="-70"/>
              </a:rPr>
              <a:t> </a:t>
            </a:r>
            <a:r>
              <a:rPr lang="lt-LT" sz="1333" err="1">
                <a:solidFill>
                  <a:srgbClr val="091A5A"/>
                </a:solidFill>
                <a:latin typeface="Public Sans Medium" pitchFamily="2" charset="-70"/>
              </a:rPr>
              <a:t>praesent</a:t>
            </a:r>
            <a:r>
              <a:rPr lang="lt-LT" sz="1333">
                <a:solidFill>
                  <a:srgbClr val="091A5A"/>
                </a:solidFill>
                <a:latin typeface="Public Sans Medium" pitchFamily="2" charset="-70"/>
              </a:rPr>
              <a:t> </a:t>
            </a:r>
            <a:r>
              <a:rPr lang="lt-LT" sz="1333" err="1">
                <a:solidFill>
                  <a:srgbClr val="091A5A"/>
                </a:solidFill>
                <a:latin typeface="Public Sans Medium" pitchFamily="2" charset="-70"/>
              </a:rPr>
              <a:t>luptatum</a:t>
            </a:r>
            <a:r>
              <a:rPr lang="lt-LT" sz="1333">
                <a:solidFill>
                  <a:srgbClr val="091A5A"/>
                </a:solidFill>
                <a:latin typeface="Public Sans Medium" pitchFamily="2" charset="-70"/>
              </a:rPr>
              <a:t> </a:t>
            </a:r>
            <a:r>
              <a:rPr lang="lt-LT" sz="1333" err="1">
                <a:solidFill>
                  <a:srgbClr val="091A5A"/>
                </a:solidFill>
                <a:latin typeface="Public Sans Medium" pitchFamily="2" charset="-70"/>
              </a:rPr>
              <a:t>zzril</a:t>
            </a:r>
            <a:r>
              <a:rPr lang="lt-LT" sz="1333">
                <a:solidFill>
                  <a:srgbClr val="091A5A"/>
                </a:solidFill>
                <a:latin typeface="Public Sans Medium" pitchFamily="2" charset="-70"/>
              </a:rPr>
              <a:t> </a:t>
            </a:r>
            <a:r>
              <a:rPr lang="lt-LT" sz="1333" err="1">
                <a:solidFill>
                  <a:srgbClr val="091A5A"/>
                </a:solidFill>
                <a:latin typeface="Public Sans Medium" pitchFamily="2" charset="-70"/>
              </a:rPr>
              <a:t>delenit</a:t>
            </a:r>
            <a:r>
              <a:rPr lang="lt-LT" sz="1333">
                <a:solidFill>
                  <a:srgbClr val="091A5A"/>
                </a:solidFill>
                <a:latin typeface="Public Sans Medium" pitchFamily="2" charset="-70"/>
              </a:rPr>
              <a:t> </a:t>
            </a:r>
            <a:r>
              <a:rPr lang="lt-LT" sz="1333" err="1">
                <a:solidFill>
                  <a:srgbClr val="091A5A"/>
                </a:solidFill>
                <a:latin typeface="Public Sans Medium" pitchFamily="2" charset="-70"/>
              </a:rPr>
              <a:t>augue</a:t>
            </a:r>
            <a:r>
              <a:rPr lang="lt-LT" sz="1333">
                <a:solidFill>
                  <a:srgbClr val="091A5A"/>
                </a:solidFill>
                <a:latin typeface="Public Sans Medium" pitchFamily="2" charset="-70"/>
              </a:rPr>
              <a:t> duis </a:t>
            </a:r>
            <a:r>
              <a:rPr lang="lt-LT" sz="1333" err="1">
                <a:solidFill>
                  <a:srgbClr val="091A5A"/>
                </a:solidFill>
                <a:latin typeface="Public Sans Medium" pitchFamily="2" charset="-70"/>
              </a:rPr>
              <a:t>dolore</a:t>
            </a:r>
            <a:r>
              <a:rPr lang="lt-LT" sz="1333">
                <a:solidFill>
                  <a:srgbClr val="091A5A"/>
                </a:solidFill>
                <a:latin typeface="Public Sans Medium" pitchFamily="2" charset="-70"/>
              </a:rPr>
              <a:t> te </a:t>
            </a:r>
            <a:r>
              <a:rPr lang="lt-LT" sz="1333" err="1">
                <a:solidFill>
                  <a:srgbClr val="091A5A"/>
                </a:solidFill>
                <a:latin typeface="Public Sans Medium" pitchFamily="2" charset="-70"/>
              </a:rPr>
              <a:t>feugait</a:t>
            </a:r>
            <a:r>
              <a:rPr lang="lt-LT" sz="1333">
                <a:solidFill>
                  <a:srgbClr val="091A5A"/>
                </a:solidFill>
                <a:latin typeface="Public Sans Medium" pitchFamily="2" charset="-70"/>
              </a:rPr>
              <a:t> </a:t>
            </a:r>
            <a:r>
              <a:rPr lang="lt-LT" sz="1333" err="1">
                <a:solidFill>
                  <a:srgbClr val="091A5A"/>
                </a:solidFill>
                <a:latin typeface="Public Sans Medium" pitchFamily="2" charset="-70"/>
              </a:rPr>
              <a:t>nulla</a:t>
            </a:r>
            <a:r>
              <a:rPr lang="lt-LT" sz="1333">
                <a:solidFill>
                  <a:srgbClr val="091A5A"/>
                </a:solidFill>
                <a:latin typeface="Public Sans Medium" pitchFamily="2" charset="-70"/>
              </a:rPr>
              <a:t> </a:t>
            </a:r>
            <a:r>
              <a:rPr lang="lt-LT" sz="1333" err="1">
                <a:solidFill>
                  <a:srgbClr val="091A5A"/>
                </a:solidFill>
                <a:latin typeface="Public Sans Medium" pitchFamily="2" charset="-70"/>
              </a:rPr>
              <a:t>facilisi</a:t>
            </a:r>
            <a:r>
              <a:rPr lang="lt-LT" sz="1333">
                <a:solidFill>
                  <a:srgbClr val="091A5A"/>
                </a:solidFill>
                <a:latin typeface="Public Sans Medium" pitchFamily="2" charset="-70"/>
              </a:rPr>
              <a:t>.</a:t>
            </a:r>
          </a:p>
          <a:p>
            <a:r>
              <a:rPr lang="lt-LT" sz="1333" err="1">
                <a:solidFill>
                  <a:srgbClr val="091A5A"/>
                </a:solidFill>
                <a:latin typeface="Public Sans Medium" pitchFamily="2" charset="-70"/>
              </a:rPr>
              <a:t>Lorem</a:t>
            </a:r>
            <a:r>
              <a:rPr lang="lt-LT" sz="1333">
                <a:solidFill>
                  <a:srgbClr val="091A5A"/>
                </a:solidFill>
                <a:latin typeface="Public Sans Medium" pitchFamily="2" charset="-70"/>
              </a:rPr>
              <a:t> </a:t>
            </a:r>
            <a:r>
              <a:rPr lang="lt-LT" sz="1333" err="1">
                <a:solidFill>
                  <a:srgbClr val="091A5A"/>
                </a:solidFill>
                <a:latin typeface="Public Sans Medium" pitchFamily="2" charset="-70"/>
              </a:rPr>
              <a:t>ipsum</a:t>
            </a:r>
            <a:r>
              <a:rPr lang="lt-LT" sz="1333">
                <a:solidFill>
                  <a:srgbClr val="091A5A"/>
                </a:solidFill>
                <a:latin typeface="Public Sans Medium" pitchFamily="2" charset="-70"/>
              </a:rPr>
              <a:t> </a:t>
            </a:r>
            <a:r>
              <a:rPr lang="lt-LT" sz="1333" err="1">
                <a:solidFill>
                  <a:srgbClr val="091A5A"/>
                </a:solidFill>
                <a:latin typeface="Public Sans Medium" pitchFamily="2" charset="-70"/>
              </a:rPr>
              <a:t>dolor</a:t>
            </a:r>
            <a:r>
              <a:rPr lang="lt-LT" sz="1333">
                <a:solidFill>
                  <a:srgbClr val="091A5A"/>
                </a:solidFill>
                <a:latin typeface="Public Sans Medium" pitchFamily="2" charset="-70"/>
              </a:rPr>
              <a:t> </a:t>
            </a:r>
            <a:r>
              <a:rPr lang="lt-LT" sz="1333" err="1">
                <a:solidFill>
                  <a:srgbClr val="091A5A"/>
                </a:solidFill>
                <a:latin typeface="Public Sans Medium" pitchFamily="2" charset="-70"/>
              </a:rPr>
              <a:t>sit</a:t>
            </a:r>
            <a:r>
              <a:rPr lang="lt-LT" sz="1333">
                <a:solidFill>
                  <a:srgbClr val="091A5A"/>
                </a:solidFill>
                <a:latin typeface="Public Sans Medium" pitchFamily="2" charset="-70"/>
              </a:rPr>
              <a:t> </a:t>
            </a:r>
            <a:r>
              <a:rPr lang="lt-LT" sz="1333" err="1">
                <a:solidFill>
                  <a:srgbClr val="091A5A"/>
                </a:solidFill>
                <a:latin typeface="Public Sans Medium" pitchFamily="2" charset="-70"/>
              </a:rPr>
              <a:t>amet</a:t>
            </a:r>
            <a:r>
              <a:rPr lang="lt-LT" sz="1333">
                <a:solidFill>
                  <a:srgbClr val="091A5A"/>
                </a:solidFill>
                <a:latin typeface="Public Sans Medium" pitchFamily="2" charset="-70"/>
              </a:rPr>
              <a:t>, </a:t>
            </a:r>
            <a:r>
              <a:rPr lang="lt-LT" sz="1333" err="1">
                <a:solidFill>
                  <a:srgbClr val="091A5A"/>
                </a:solidFill>
                <a:latin typeface="Public Sans Medium" pitchFamily="2" charset="-70"/>
              </a:rPr>
              <a:t>cons</a:t>
            </a:r>
            <a:r>
              <a:rPr lang="lt-LT" sz="1333">
                <a:solidFill>
                  <a:srgbClr val="091A5A"/>
                </a:solidFill>
                <a:latin typeface="Public Sans Medium" pitchFamily="2" charset="-70"/>
              </a:rPr>
              <a:t> </a:t>
            </a:r>
            <a:r>
              <a:rPr lang="lt-LT" sz="1333" err="1">
                <a:solidFill>
                  <a:srgbClr val="091A5A"/>
                </a:solidFill>
                <a:latin typeface="Public Sans Medium" pitchFamily="2" charset="-70"/>
              </a:rPr>
              <a:t>ectetuer</a:t>
            </a:r>
            <a:r>
              <a:rPr lang="lt-LT" sz="1333">
                <a:solidFill>
                  <a:srgbClr val="091A5A"/>
                </a:solidFill>
                <a:latin typeface="Public Sans Medium" pitchFamily="2" charset="-70"/>
              </a:rPr>
              <a:t> </a:t>
            </a:r>
            <a:r>
              <a:rPr lang="lt-LT" sz="1333" err="1">
                <a:solidFill>
                  <a:srgbClr val="091A5A"/>
                </a:solidFill>
                <a:latin typeface="Public Sans Medium" pitchFamily="2" charset="-70"/>
              </a:rPr>
              <a:t>adipiscing</a:t>
            </a:r>
            <a:r>
              <a:rPr lang="lt-LT" sz="1333">
                <a:solidFill>
                  <a:srgbClr val="091A5A"/>
                </a:solidFill>
                <a:latin typeface="Public Sans Medium" pitchFamily="2" charset="-70"/>
              </a:rPr>
              <a:t> </a:t>
            </a:r>
            <a:r>
              <a:rPr lang="lt-LT" sz="1333" err="1">
                <a:solidFill>
                  <a:srgbClr val="091A5A"/>
                </a:solidFill>
                <a:latin typeface="Public Sans Medium" pitchFamily="2" charset="-70"/>
              </a:rPr>
              <a:t>elit</a:t>
            </a:r>
            <a:r>
              <a:rPr lang="lt-LT" sz="1333">
                <a:solidFill>
                  <a:srgbClr val="091A5A"/>
                </a:solidFill>
                <a:latin typeface="Public Sans Medium" pitchFamily="2" charset="-70"/>
              </a:rPr>
              <a:t>, </a:t>
            </a:r>
            <a:r>
              <a:rPr lang="lt-LT" sz="1333" err="1">
                <a:solidFill>
                  <a:srgbClr val="091A5A"/>
                </a:solidFill>
                <a:latin typeface="Public Sans Medium" pitchFamily="2" charset="-70"/>
              </a:rPr>
              <a:t>sed</a:t>
            </a:r>
            <a:r>
              <a:rPr lang="lt-LT" sz="1333">
                <a:solidFill>
                  <a:srgbClr val="091A5A"/>
                </a:solidFill>
                <a:latin typeface="Public Sans Medium" pitchFamily="2" charset="-70"/>
              </a:rPr>
              <a:t> </a:t>
            </a:r>
            <a:r>
              <a:rPr lang="lt-LT" sz="1333" err="1">
                <a:solidFill>
                  <a:srgbClr val="091A5A"/>
                </a:solidFill>
                <a:latin typeface="Public Sans Medium" pitchFamily="2" charset="-70"/>
              </a:rPr>
              <a:t>diam</a:t>
            </a:r>
            <a:r>
              <a:rPr lang="lt-LT" sz="1333">
                <a:solidFill>
                  <a:srgbClr val="091A5A"/>
                </a:solidFill>
                <a:latin typeface="Public Sans Medium" pitchFamily="2" charset="-70"/>
              </a:rPr>
              <a:t> </a:t>
            </a:r>
            <a:r>
              <a:rPr lang="lt-LT" sz="1333" err="1">
                <a:solidFill>
                  <a:srgbClr val="091A5A"/>
                </a:solidFill>
                <a:latin typeface="Public Sans Medium" pitchFamily="2" charset="-70"/>
              </a:rPr>
              <a:t>nonummy</a:t>
            </a:r>
            <a:r>
              <a:rPr lang="lt-LT" sz="1333">
                <a:solidFill>
                  <a:srgbClr val="091A5A"/>
                </a:solidFill>
                <a:latin typeface="Public Sans Medium" pitchFamily="2" charset="-70"/>
              </a:rPr>
              <a:t> </a:t>
            </a:r>
            <a:r>
              <a:rPr lang="lt-LT" sz="1333" err="1">
                <a:solidFill>
                  <a:srgbClr val="091A5A"/>
                </a:solidFill>
                <a:latin typeface="Public Sans Medium" pitchFamily="2" charset="-70"/>
              </a:rPr>
              <a:t>nibh</a:t>
            </a:r>
            <a:r>
              <a:rPr lang="lt-LT" sz="1333">
                <a:solidFill>
                  <a:srgbClr val="091A5A"/>
                </a:solidFill>
                <a:latin typeface="Public Sans Medium" pitchFamily="2" charset="-70"/>
              </a:rPr>
              <a:t> </a:t>
            </a:r>
            <a:r>
              <a:rPr lang="lt-LT" sz="1333" err="1">
                <a:solidFill>
                  <a:srgbClr val="091A5A"/>
                </a:solidFill>
                <a:latin typeface="Public Sans Medium" pitchFamily="2" charset="-70"/>
              </a:rPr>
              <a:t>euismod</a:t>
            </a:r>
            <a:r>
              <a:rPr lang="lt-LT" sz="1333">
                <a:solidFill>
                  <a:srgbClr val="091A5A"/>
                </a:solidFill>
                <a:latin typeface="Public Sans Medium" pitchFamily="2" charset="-70"/>
              </a:rPr>
              <a:t> </a:t>
            </a:r>
            <a:r>
              <a:rPr lang="lt-LT" sz="1333" err="1">
                <a:solidFill>
                  <a:srgbClr val="091A5A"/>
                </a:solidFill>
                <a:latin typeface="Public Sans Medium" pitchFamily="2" charset="-70"/>
              </a:rPr>
              <a:t>tincidunt</a:t>
            </a:r>
            <a:r>
              <a:rPr lang="lt-LT" sz="1333">
                <a:solidFill>
                  <a:srgbClr val="091A5A"/>
                </a:solidFill>
                <a:latin typeface="Public Sans Medium" pitchFamily="2" charset="-70"/>
              </a:rPr>
              <a:t> </a:t>
            </a:r>
            <a:r>
              <a:rPr lang="lt-LT" sz="1333" err="1">
                <a:solidFill>
                  <a:srgbClr val="091A5A"/>
                </a:solidFill>
                <a:latin typeface="Public Sans Medium" pitchFamily="2" charset="-70"/>
              </a:rPr>
              <a:t>ut</a:t>
            </a:r>
            <a:r>
              <a:rPr lang="lt-LT" sz="1333">
                <a:solidFill>
                  <a:srgbClr val="091A5A"/>
                </a:solidFill>
                <a:latin typeface="Public Sans Medium" pitchFamily="2" charset="-70"/>
              </a:rPr>
              <a:t> </a:t>
            </a:r>
            <a:r>
              <a:rPr lang="lt-LT" sz="1333" err="1">
                <a:solidFill>
                  <a:srgbClr val="091A5A"/>
                </a:solidFill>
                <a:latin typeface="Public Sans Medium" pitchFamily="2" charset="-70"/>
              </a:rPr>
              <a:t>laoreet</a:t>
            </a:r>
            <a:r>
              <a:rPr lang="lt-LT" sz="1333">
                <a:solidFill>
                  <a:srgbClr val="091A5A"/>
                </a:solidFill>
                <a:latin typeface="Public Sans Medium" pitchFamily="2" charset="-70"/>
              </a:rPr>
              <a:t> </a:t>
            </a:r>
            <a:r>
              <a:rPr lang="lt-LT" sz="1333" err="1">
                <a:solidFill>
                  <a:srgbClr val="091A5A"/>
                </a:solidFill>
                <a:latin typeface="Public Sans Medium" pitchFamily="2" charset="-70"/>
              </a:rPr>
              <a:t>dolore</a:t>
            </a:r>
            <a:r>
              <a:rPr lang="lt-LT" sz="1333">
                <a:solidFill>
                  <a:srgbClr val="091A5A"/>
                </a:solidFill>
                <a:latin typeface="Public Sans Medium" pitchFamily="2" charset="-70"/>
              </a:rPr>
              <a:t> </a:t>
            </a:r>
            <a:r>
              <a:rPr lang="lt-LT" sz="1333" err="1">
                <a:solidFill>
                  <a:srgbClr val="091A5A"/>
                </a:solidFill>
                <a:latin typeface="Public Sans Medium" pitchFamily="2" charset="-70"/>
              </a:rPr>
              <a:t>magna</a:t>
            </a:r>
            <a:r>
              <a:rPr lang="lt-LT" sz="1333">
                <a:solidFill>
                  <a:srgbClr val="091A5A"/>
                </a:solidFill>
                <a:latin typeface="Public Sans Medium" pitchFamily="2" charset="-70"/>
              </a:rPr>
              <a:t> </a:t>
            </a:r>
            <a:r>
              <a:rPr lang="lt-LT" sz="1333" err="1">
                <a:solidFill>
                  <a:srgbClr val="091A5A"/>
                </a:solidFill>
                <a:latin typeface="Public Sans Medium" pitchFamily="2" charset="-70"/>
              </a:rPr>
              <a:t>aliquam</a:t>
            </a:r>
            <a:r>
              <a:rPr lang="lt-LT" sz="1333">
                <a:solidFill>
                  <a:srgbClr val="091A5A"/>
                </a:solidFill>
                <a:latin typeface="Public Sans Medium" pitchFamily="2" charset="-70"/>
              </a:rPr>
              <a:t> </a:t>
            </a:r>
            <a:r>
              <a:rPr lang="lt-LT" sz="1333" err="1">
                <a:solidFill>
                  <a:srgbClr val="091A5A"/>
                </a:solidFill>
                <a:latin typeface="Public Sans Medium" pitchFamily="2" charset="-70"/>
              </a:rPr>
              <a:t>erat</a:t>
            </a:r>
            <a:r>
              <a:rPr lang="lt-LT" sz="1333">
                <a:solidFill>
                  <a:srgbClr val="091A5A"/>
                </a:solidFill>
                <a:latin typeface="Public Sans Medium" pitchFamily="2" charset="-70"/>
              </a:rPr>
              <a:t> </a:t>
            </a:r>
            <a:r>
              <a:rPr lang="lt-LT" sz="1333" err="1">
                <a:solidFill>
                  <a:srgbClr val="091A5A"/>
                </a:solidFill>
                <a:latin typeface="Public Sans Medium" pitchFamily="2" charset="-70"/>
              </a:rPr>
              <a:t>volutpat</a:t>
            </a:r>
            <a:r>
              <a:rPr lang="lt-LT" sz="1333">
                <a:solidFill>
                  <a:srgbClr val="091A5A"/>
                </a:solidFill>
                <a:latin typeface="Public Sans Medium" pitchFamily="2" charset="-70"/>
              </a:rPr>
              <a:t>. </a:t>
            </a:r>
            <a:r>
              <a:rPr lang="lt-LT" sz="1333" err="1">
                <a:solidFill>
                  <a:srgbClr val="091A5A"/>
                </a:solidFill>
                <a:latin typeface="Public Sans Medium" pitchFamily="2" charset="-70"/>
              </a:rPr>
              <a:t>Ut</a:t>
            </a:r>
            <a:r>
              <a:rPr lang="lt-LT" sz="1333">
                <a:solidFill>
                  <a:srgbClr val="091A5A"/>
                </a:solidFill>
                <a:latin typeface="Public Sans Medium" pitchFamily="2" charset="-70"/>
              </a:rPr>
              <a:t> </a:t>
            </a:r>
            <a:r>
              <a:rPr lang="lt-LT" sz="1333" err="1">
                <a:solidFill>
                  <a:srgbClr val="091A5A"/>
                </a:solidFill>
                <a:latin typeface="Public Sans Medium" pitchFamily="2" charset="-70"/>
              </a:rPr>
              <a:t>wisi</a:t>
            </a:r>
            <a:r>
              <a:rPr lang="lt-LT" sz="1333">
                <a:solidFill>
                  <a:srgbClr val="091A5A"/>
                </a:solidFill>
                <a:latin typeface="Public Sans Medium" pitchFamily="2" charset="-70"/>
              </a:rPr>
              <a:t> </a:t>
            </a:r>
            <a:r>
              <a:rPr lang="lt-LT" sz="1333" err="1">
                <a:solidFill>
                  <a:srgbClr val="091A5A"/>
                </a:solidFill>
                <a:latin typeface="Public Sans Medium" pitchFamily="2" charset="-70"/>
              </a:rPr>
              <a:t>enim</a:t>
            </a:r>
            <a:r>
              <a:rPr lang="lt-LT" sz="1333">
                <a:solidFill>
                  <a:srgbClr val="091A5A"/>
                </a:solidFill>
                <a:latin typeface="Public Sans Medium" pitchFamily="2" charset="-70"/>
              </a:rPr>
              <a:t> </a:t>
            </a:r>
            <a:r>
              <a:rPr lang="lt-LT" sz="1333" err="1">
                <a:solidFill>
                  <a:srgbClr val="091A5A"/>
                </a:solidFill>
                <a:latin typeface="Public Sans Medium" pitchFamily="2" charset="-70"/>
              </a:rPr>
              <a:t>ad</a:t>
            </a:r>
            <a:r>
              <a:rPr lang="lt-LT" sz="1333">
                <a:solidFill>
                  <a:srgbClr val="091A5A"/>
                </a:solidFill>
                <a:latin typeface="Public Sans Medium" pitchFamily="2" charset="-70"/>
              </a:rPr>
              <a:t> minim </a:t>
            </a:r>
            <a:r>
              <a:rPr lang="lt-LT" sz="1333" err="1">
                <a:solidFill>
                  <a:srgbClr val="091A5A"/>
                </a:solidFill>
                <a:latin typeface="Public Sans Medium" pitchFamily="2" charset="-70"/>
              </a:rPr>
              <a:t>veniam</a:t>
            </a:r>
            <a:r>
              <a:rPr lang="lt-LT" sz="1333">
                <a:solidFill>
                  <a:srgbClr val="091A5A"/>
                </a:solidFill>
                <a:latin typeface="Public Sans Medium" pitchFamily="2" charset="-70"/>
              </a:rPr>
              <a:t>, </a:t>
            </a:r>
            <a:r>
              <a:rPr lang="lt-LT" sz="1333" err="1">
                <a:solidFill>
                  <a:srgbClr val="091A5A"/>
                </a:solidFill>
                <a:latin typeface="Public Sans Medium" pitchFamily="2" charset="-70"/>
              </a:rPr>
              <a:t>quis</a:t>
            </a:r>
            <a:r>
              <a:rPr lang="lt-LT" sz="1333">
                <a:solidFill>
                  <a:srgbClr val="091A5A"/>
                </a:solidFill>
                <a:latin typeface="Public Sans Medium" pitchFamily="2" charset="-70"/>
              </a:rPr>
              <a:t> </a:t>
            </a:r>
            <a:r>
              <a:rPr lang="lt-LT" sz="1333" err="1">
                <a:solidFill>
                  <a:srgbClr val="091A5A"/>
                </a:solidFill>
                <a:latin typeface="Public Sans Medium" pitchFamily="2" charset="-70"/>
              </a:rPr>
              <a:t>nostrud</a:t>
            </a:r>
            <a:r>
              <a:rPr lang="lt-LT" sz="1333">
                <a:solidFill>
                  <a:srgbClr val="091A5A"/>
                </a:solidFill>
                <a:latin typeface="Public Sans Medium" pitchFamily="2" charset="-70"/>
              </a:rPr>
              <a:t> </a:t>
            </a:r>
            <a:r>
              <a:rPr lang="lt-LT" sz="1333" err="1">
                <a:solidFill>
                  <a:srgbClr val="091A5A"/>
                </a:solidFill>
                <a:latin typeface="Public Sans Medium" pitchFamily="2" charset="-70"/>
              </a:rPr>
              <a:t>exerci</a:t>
            </a:r>
            <a:r>
              <a:rPr lang="lt-LT" sz="1333">
                <a:solidFill>
                  <a:srgbClr val="091A5A"/>
                </a:solidFill>
                <a:latin typeface="Public Sans Medium" pitchFamily="2" charset="-70"/>
              </a:rPr>
              <a:t> </a:t>
            </a:r>
            <a:r>
              <a:rPr lang="lt-LT" sz="1333" err="1">
                <a:solidFill>
                  <a:srgbClr val="091A5A"/>
                </a:solidFill>
                <a:latin typeface="Public Sans Medium" pitchFamily="2" charset="-70"/>
              </a:rPr>
              <a:t>tation</a:t>
            </a:r>
            <a:r>
              <a:rPr lang="lt-LT" sz="1333">
                <a:solidFill>
                  <a:srgbClr val="091A5A"/>
                </a:solidFill>
                <a:latin typeface="Public Sans Medium" pitchFamily="2" charset="-70"/>
              </a:rPr>
              <a:t> </a:t>
            </a:r>
            <a:r>
              <a:rPr lang="lt-LT" sz="1333" err="1">
                <a:solidFill>
                  <a:srgbClr val="091A5A"/>
                </a:solidFill>
                <a:latin typeface="Public Sans Medium" pitchFamily="2" charset="-70"/>
              </a:rPr>
              <a:t>ullamcorper</a:t>
            </a:r>
            <a:r>
              <a:rPr lang="lt-LT" sz="1333">
                <a:solidFill>
                  <a:srgbClr val="091A5A"/>
                </a:solidFill>
                <a:latin typeface="Public Sans Medium" pitchFamily="2" charset="-70"/>
              </a:rPr>
              <a:t> </a:t>
            </a:r>
            <a:r>
              <a:rPr lang="lt-LT" sz="1333" err="1">
                <a:solidFill>
                  <a:srgbClr val="091A5A"/>
                </a:solidFill>
                <a:latin typeface="Public Sans Medium" pitchFamily="2" charset="-70"/>
              </a:rPr>
              <a:t>suscipit</a:t>
            </a:r>
            <a:r>
              <a:rPr lang="lt-LT" sz="1333">
                <a:solidFill>
                  <a:srgbClr val="091A5A"/>
                </a:solidFill>
                <a:latin typeface="Public Sans Medium" pitchFamily="2" charset="-70"/>
              </a:rPr>
              <a:t> </a:t>
            </a:r>
            <a:r>
              <a:rPr lang="lt-LT" sz="1333" err="1">
                <a:solidFill>
                  <a:srgbClr val="091A5A"/>
                </a:solidFill>
                <a:latin typeface="Public Sans Medium" pitchFamily="2" charset="-70"/>
              </a:rPr>
              <a:t>lobortis</a:t>
            </a:r>
            <a:r>
              <a:rPr lang="lt-LT" sz="1333">
                <a:solidFill>
                  <a:srgbClr val="091A5A"/>
                </a:solidFill>
                <a:latin typeface="Public Sans Medium" pitchFamily="2" charset="-70"/>
              </a:rPr>
              <a:t> </a:t>
            </a:r>
            <a:r>
              <a:rPr lang="lt-LT" sz="1333" err="1">
                <a:solidFill>
                  <a:srgbClr val="091A5A"/>
                </a:solidFill>
                <a:latin typeface="Public Sans Medium" pitchFamily="2" charset="-70"/>
              </a:rPr>
              <a:t>nisl</a:t>
            </a:r>
            <a:r>
              <a:rPr lang="lt-LT" sz="1333">
                <a:solidFill>
                  <a:srgbClr val="091A5A"/>
                </a:solidFill>
                <a:latin typeface="Public Sans Medium" pitchFamily="2" charset="-70"/>
              </a:rPr>
              <a:t> </a:t>
            </a:r>
            <a:r>
              <a:rPr lang="lt-LT" sz="1333" err="1">
                <a:solidFill>
                  <a:srgbClr val="091A5A"/>
                </a:solidFill>
                <a:latin typeface="Public Sans Medium" pitchFamily="2" charset="-70"/>
              </a:rPr>
              <a:t>ut</a:t>
            </a:r>
            <a:r>
              <a:rPr lang="lt-LT" sz="1333">
                <a:solidFill>
                  <a:srgbClr val="091A5A"/>
                </a:solidFill>
                <a:latin typeface="Public Sans Medium" pitchFamily="2" charset="-70"/>
              </a:rPr>
              <a:t> </a:t>
            </a:r>
            <a:r>
              <a:rPr lang="lt-LT" sz="1333" err="1">
                <a:solidFill>
                  <a:srgbClr val="091A5A"/>
                </a:solidFill>
                <a:latin typeface="Public Sans Medium" pitchFamily="2" charset="-70"/>
              </a:rPr>
              <a:t>aliquip</a:t>
            </a:r>
            <a:r>
              <a:rPr lang="lt-LT" sz="1333">
                <a:solidFill>
                  <a:srgbClr val="091A5A"/>
                </a:solidFill>
                <a:latin typeface="Public Sans Medium" pitchFamily="2" charset="-70"/>
              </a:rPr>
              <a:t> </a:t>
            </a:r>
            <a:r>
              <a:rPr lang="lt-LT" sz="1333" err="1">
                <a:solidFill>
                  <a:srgbClr val="091A5A"/>
                </a:solidFill>
                <a:latin typeface="Public Sans Medium" pitchFamily="2" charset="-70"/>
              </a:rPr>
              <a:t>ex</a:t>
            </a:r>
            <a:r>
              <a:rPr lang="lt-LT" sz="1333">
                <a:solidFill>
                  <a:srgbClr val="091A5A"/>
                </a:solidFill>
                <a:latin typeface="Public Sans Medium" pitchFamily="2" charset="-70"/>
              </a:rPr>
              <a:t> </a:t>
            </a:r>
            <a:r>
              <a:rPr lang="lt-LT" sz="1333" err="1">
                <a:solidFill>
                  <a:srgbClr val="091A5A"/>
                </a:solidFill>
                <a:latin typeface="Public Sans Medium" pitchFamily="2" charset="-70"/>
              </a:rPr>
              <a:t>ea</a:t>
            </a:r>
            <a:r>
              <a:rPr lang="lt-LT" sz="1333">
                <a:solidFill>
                  <a:srgbClr val="091A5A"/>
                </a:solidFill>
                <a:latin typeface="Public Sans Medium" pitchFamily="2" charset="-70"/>
              </a:rPr>
              <a:t> </a:t>
            </a:r>
            <a:r>
              <a:rPr lang="lt-LT" sz="1333" err="1">
                <a:solidFill>
                  <a:srgbClr val="091A5A"/>
                </a:solidFill>
                <a:latin typeface="Public Sans Medium" pitchFamily="2" charset="-70"/>
              </a:rPr>
              <a:t>commodo</a:t>
            </a:r>
            <a:r>
              <a:rPr lang="lt-LT" sz="1333">
                <a:solidFill>
                  <a:srgbClr val="091A5A"/>
                </a:solidFill>
                <a:latin typeface="Public Sans Medium" pitchFamily="2" charset="-70"/>
              </a:rPr>
              <a:t> </a:t>
            </a:r>
            <a:r>
              <a:rPr lang="lt-LT" sz="1333" err="1">
                <a:solidFill>
                  <a:srgbClr val="091A5A"/>
                </a:solidFill>
                <a:latin typeface="Public Sans Medium" pitchFamily="2" charset="-70"/>
              </a:rPr>
              <a:t>consequat</a:t>
            </a:r>
            <a:r>
              <a:rPr lang="lt-LT" sz="1333">
                <a:solidFill>
                  <a:srgbClr val="091A5A"/>
                </a:solidFill>
                <a:latin typeface="Public Sans Medium" pitchFamily="2" charset="-70"/>
              </a:rPr>
              <a:t>.</a:t>
            </a:r>
          </a:p>
        </p:txBody>
      </p:sp>
    </p:spTree>
    <p:extLst>
      <p:ext uri="{BB962C8B-B14F-4D97-AF65-F5344CB8AC3E}">
        <p14:creationId xmlns:p14="http://schemas.microsoft.com/office/powerpoint/2010/main" val="4493687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tro slide 1.1">
    <p:bg>
      <p:bgPr>
        <a:solidFill>
          <a:srgbClr val="0D0598"/>
        </a:solidFill>
        <a:effectLst/>
      </p:bgPr>
    </p:bg>
    <p:spTree>
      <p:nvGrpSpPr>
        <p:cNvPr id="1" name=""/>
        <p:cNvGrpSpPr/>
        <p:nvPr/>
      </p:nvGrpSpPr>
      <p:grpSpPr>
        <a:xfrm>
          <a:off x="0" y="0"/>
          <a:ext cx="0" cy="0"/>
          <a:chOff x="0" y="0"/>
          <a:chExt cx="0" cy="0"/>
        </a:xfrm>
      </p:grpSpPr>
      <p:sp>
        <p:nvSpPr>
          <p:cNvPr id="7" name="Stačiakampis 6">
            <a:extLst>
              <a:ext uri="{FF2B5EF4-FFF2-40B4-BE49-F238E27FC236}">
                <a16:creationId xmlns:a16="http://schemas.microsoft.com/office/drawing/2014/main" id="{C8248F33-3506-4A17-9575-A77FFB801470}"/>
              </a:ext>
            </a:extLst>
          </p:cNvPr>
          <p:cNvSpPr/>
          <p:nvPr userDrawn="1"/>
        </p:nvSpPr>
        <p:spPr>
          <a:xfrm>
            <a:off x="2116" y="0"/>
            <a:ext cx="12189884" cy="6856941"/>
          </a:xfrm>
          <a:prstGeom prst="rect">
            <a:avLst/>
          </a:prstGeom>
          <a:solidFill>
            <a:srgbClr val="0D0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pic>
        <p:nvPicPr>
          <p:cNvPr id="3" name="Grafinis elementas 2">
            <a:extLst>
              <a:ext uri="{FF2B5EF4-FFF2-40B4-BE49-F238E27FC236}">
                <a16:creationId xmlns:a16="http://schemas.microsoft.com/office/drawing/2014/main" id="{845DAC5E-2211-4D4F-9C49-1C866BB135A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51970"/>
          <a:stretch/>
        </p:blipFill>
        <p:spPr>
          <a:xfrm>
            <a:off x="6335046" y="1059"/>
            <a:ext cx="5854838" cy="6856941"/>
          </a:xfrm>
          <a:prstGeom prst="rect">
            <a:avLst/>
          </a:prstGeom>
        </p:spPr>
      </p:pic>
      <p:pic>
        <p:nvPicPr>
          <p:cNvPr id="8" name="Paveikslėlis 7" descr="Paveikslėlis, kuriame yra žinutė&#10;&#10;Automatiškai sugeneruotas aprašymas">
            <a:extLst>
              <a:ext uri="{FF2B5EF4-FFF2-40B4-BE49-F238E27FC236}">
                <a16:creationId xmlns:a16="http://schemas.microsoft.com/office/drawing/2014/main" id="{5D5E20F0-7C26-44F3-84A8-2A4FF86154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1515" y="388864"/>
            <a:ext cx="1431989" cy="683462"/>
          </a:xfrm>
          <a:prstGeom prst="rect">
            <a:avLst/>
          </a:prstGeom>
        </p:spPr>
      </p:pic>
      <p:sp>
        <p:nvSpPr>
          <p:cNvPr id="9" name="Teksto vietos rezervavimo ženklas 3">
            <a:extLst>
              <a:ext uri="{FF2B5EF4-FFF2-40B4-BE49-F238E27FC236}">
                <a16:creationId xmlns:a16="http://schemas.microsoft.com/office/drawing/2014/main" id="{946E09A1-BDE1-4217-86D3-6E8B2963E34D}"/>
              </a:ext>
            </a:extLst>
          </p:cNvPr>
          <p:cNvSpPr>
            <a:spLocks noGrp="1"/>
          </p:cNvSpPr>
          <p:nvPr>
            <p:ph type="body" sz="half" idx="2" hasCustomPrompt="1"/>
          </p:nvPr>
        </p:nvSpPr>
        <p:spPr>
          <a:xfrm>
            <a:off x="364689" y="5036890"/>
            <a:ext cx="5836819" cy="564760"/>
          </a:xfrm>
          <a:prstGeom prst="rect">
            <a:avLst/>
          </a:prstGeom>
        </p:spPr>
        <p:txBody>
          <a:bodyPr/>
          <a:lstStyle>
            <a:lvl1pPr marL="0" indent="0">
              <a:buNone/>
              <a:defRPr sz="12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Vardas Pavardė</a:t>
            </a:r>
          </a:p>
          <a:p>
            <a:pPr lvl="0"/>
            <a:r>
              <a:rPr lang="lt-LT" dirty="0"/>
              <a:t>X departamentas Y skyrius</a:t>
            </a:r>
          </a:p>
        </p:txBody>
      </p:sp>
      <p:sp>
        <p:nvSpPr>
          <p:cNvPr id="10" name="Teksto vietos rezervavimo ženklas 3">
            <a:extLst>
              <a:ext uri="{FF2B5EF4-FFF2-40B4-BE49-F238E27FC236}">
                <a16:creationId xmlns:a16="http://schemas.microsoft.com/office/drawing/2014/main" id="{65DFAD52-C6AF-423C-BB4A-C75C411F4603}"/>
              </a:ext>
            </a:extLst>
          </p:cNvPr>
          <p:cNvSpPr>
            <a:spLocks noGrp="1"/>
          </p:cNvSpPr>
          <p:nvPr>
            <p:ph type="body" sz="half" idx="10" hasCustomPrompt="1"/>
          </p:nvPr>
        </p:nvSpPr>
        <p:spPr>
          <a:xfrm>
            <a:off x="364689" y="2135084"/>
            <a:ext cx="5834702" cy="2470072"/>
          </a:xfrm>
          <a:prstGeom prst="rect">
            <a:avLst/>
          </a:prstGeom>
        </p:spPr>
        <p:txBody>
          <a:bodyPr/>
          <a:lstStyle>
            <a:lvl1pPr marL="0" indent="0">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Ilgas pranešimo pavadinimas</a:t>
            </a:r>
          </a:p>
        </p:txBody>
      </p:sp>
    </p:spTree>
    <p:extLst>
      <p:ext uri="{BB962C8B-B14F-4D97-AF65-F5344CB8AC3E}">
        <p14:creationId xmlns:p14="http://schemas.microsoft.com/office/powerpoint/2010/main" val="22281316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ro slide 1.2">
    <p:bg>
      <p:bgPr>
        <a:solidFill>
          <a:srgbClr val="E5EBF8"/>
        </a:solid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6A9A4B2E-6867-4266-8AD8-D626CA8B02AE}"/>
              </a:ext>
            </a:extLst>
          </p:cNvPr>
          <p:cNvSpPr/>
          <p:nvPr userDrawn="1"/>
        </p:nvSpPr>
        <p:spPr>
          <a:xfrm>
            <a:off x="0" y="0"/>
            <a:ext cx="12189884" cy="6858000"/>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dirty="0"/>
          </a:p>
        </p:txBody>
      </p:sp>
      <p:pic>
        <p:nvPicPr>
          <p:cNvPr id="13" name="Grafinis elementas 12">
            <a:extLst>
              <a:ext uri="{FF2B5EF4-FFF2-40B4-BE49-F238E27FC236}">
                <a16:creationId xmlns:a16="http://schemas.microsoft.com/office/drawing/2014/main" id="{742E8ECE-50F1-4871-A421-271A673A884C}"/>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528" t="2699" r="32987" b="6880"/>
          <a:stretch/>
        </p:blipFill>
        <p:spPr>
          <a:xfrm>
            <a:off x="6901155" y="0"/>
            <a:ext cx="5290845" cy="6858000"/>
          </a:xfrm>
          <a:prstGeom prst="rect">
            <a:avLst/>
          </a:prstGeom>
        </p:spPr>
      </p:pic>
      <p:pic>
        <p:nvPicPr>
          <p:cNvPr id="6" name="Paveikslėlis 5" descr="Paveikslėlis, kuriame yra žinutė, iliustracija&#10;&#10;Automatiškai sugeneruotas aprašymas">
            <a:extLst>
              <a:ext uri="{FF2B5EF4-FFF2-40B4-BE49-F238E27FC236}">
                <a16:creationId xmlns:a16="http://schemas.microsoft.com/office/drawing/2014/main" id="{DA2A5A97-A4C9-4F0F-8E4D-3C091C96D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2975" y="386965"/>
            <a:ext cx="1430529" cy="685361"/>
          </a:xfrm>
          <a:prstGeom prst="rect">
            <a:avLst/>
          </a:prstGeom>
        </p:spPr>
      </p:pic>
      <p:sp>
        <p:nvSpPr>
          <p:cNvPr id="7" name="Teksto vietos rezervavimo ženklas 3">
            <a:extLst>
              <a:ext uri="{FF2B5EF4-FFF2-40B4-BE49-F238E27FC236}">
                <a16:creationId xmlns:a16="http://schemas.microsoft.com/office/drawing/2014/main" id="{D24E12F0-91BD-4655-A5A9-BC35AA5406C8}"/>
              </a:ext>
            </a:extLst>
          </p:cNvPr>
          <p:cNvSpPr>
            <a:spLocks noGrp="1"/>
          </p:cNvSpPr>
          <p:nvPr>
            <p:ph type="body" sz="half" idx="2" hasCustomPrompt="1"/>
          </p:nvPr>
        </p:nvSpPr>
        <p:spPr>
          <a:xfrm>
            <a:off x="364689" y="5036890"/>
            <a:ext cx="5836819" cy="564760"/>
          </a:xfrm>
          <a:prstGeom prst="rect">
            <a:avLst/>
          </a:prstGeom>
        </p:spPr>
        <p:txBody>
          <a:bodyPr/>
          <a:lstStyle>
            <a:lvl1pPr marL="0" indent="0">
              <a:buNone/>
              <a:defRPr sz="12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Vardas Pavardė</a:t>
            </a:r>
          </a:p>
          <a:p>
            <a:pPr lvl="0"/>
            <a:r>
              <a:rPr lang="lt-LT" dirty="0"/>
              <a:t>X departamentas Y skyrius</a:t>
            </a:r>
          </a:p>
        </p:txBody>
      </p:sp>
      <p:sp>
        <p:nvSpPr>
          <p:cNvPr id="8" name="Teksto vietos rezervavimo ženklas 3">
            <a:extLst>
              <a:ext uri="{FF2B5EF4-FFF2-40B4-BE49-F238E27FC236}">
                <a16:creationId xmlns:a16="http://schemas.microsoft.com/office/drawing/2014/main" id="{18525644-908F-4BFE-8126-74FB003315DB}"/>
              </a:ext>
            </a:extLst>
          </p:cNvPr>
          <p:cNvSpPr>
            <a:spLocks noGrp="1"/>
          </p:cNvSpPr>
          <p:nvPr>
            <p:ph type="body" sz="half" idx="10" hasCustomPrompt="1"/>
          </p:nvPr>
        </p:nvSpPr>
        <p:spPr>
          <a:xfrm>
            <a:off x="364689" y="2135084"/>
            <a:ext cx="5834702" cy="2470072"/>
          </a:xfrm>
          <a:prstGeom prst="rect">
            <a:avLst/>
          </a:prstGeom>
        </p:spPr>
        <p:txBody>
          <a:bodyPr/>
          <a:lstStyle>
            <a:lvl1pPr marL="0" indent="0">
              <a:buNone/>
              <a:defRPr sz="36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Ilgas pranešimo pavadinimas</a:t>
            </a:r>
          </a:p>
        </p:txBody>
      </p:sp>
    </p:spTree>
    <p:extLst>
      <p:ext uri="{BB962C8B-B14F-4D97-AF65-F5344CB8AC3E}">
        <p14:creationId xmlns:p14="http://schemas.microsoft.com/office/powerpoint/2010/main" val="1487876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tro slide 1.3">
    <p:bg>
      <p:bgPr>
        <a:solidFill>
          <a:schemeClr val="bg1"/>
        </a:solidFill>
        <a:effectLst/>
      </p:bgPr>
    </p:bg>
    <p:spTree>
      <p:nvGrpSpPr>
        <p:cNvPr id="1" name=""/>
        <p:cNvGrpSpPr/>
        <p:nvPr/>
      </p:nvGrpSpPr>
      <p:grpSpPr>
        <a:xfrm>
          <a:off x="0" y="0"/>
          <a:ext cx="0" cy="0"/>
          <a:chOff x="0" y="0"/>
          <a:chExt cx="0" cy="0"/>
        </a:xfrm>
      </p:grpSpPr>
      <p:pic>
        <p:nvPicPr>
          <p:cNvPr id="6" name="Paveikslėlis 5" descr="Paveikslėlis, kuriame yra apranga, asmuo, pastatas, lauko&#10;&#10;Dirbtinio intelekto sugeneruotas turinys gali būti neteisingas.">
            <a:extLst>
              <a:ext uri="{FF2B5EF4-FFF2-40B4-BE49-F238E27FC236}">
                <a16:creationId xmlns:a16="http://schemas.microsoft.com/office/drawing/2014/main" id="{930BA705-BF18-F3EF-88DE-4A47FFB4BC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28822" y="0"/>
            <a:ext cx="6463178" cy="6856941"/>
          </a:xfrm>
          <a:prstGeom prst="rect">
            <a:avLst/>
          </a:prstGeom>
        </p:spPr>
      </p:pic>
      <p:pic>
        <p:nvPicPr>
          <p:cNvPr id="12" name="Paveikslėlis 11">
            <a:extLst>
              <a:ext uri="{FF2B5EF4-FFF2-40B4-BE49-F238E27FC236}">
                <a16:creationId xmlns:a16="http://schemas.microsoft.com/office/drawing/2014/main" id="{D10C08FA-FEE2-476A-8312-1D0B83C9366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399" y="0"/>
            <a:ext cx="8338370" cy="6858000"/>
          </a:xfrm>
          <a:prstGeom prst="rect">
            <a:avLst/>
          </a:prstGeom>
          <a:noFill/>
          <a:ln>
            <a:noFill/>
          </a:ln>
        </p:spPr>
      </p:pic>
      <p:pic>
        <p:nvPicPr>
          <p:cNvPr id="5" name="Paveikslėlis 4" descr="Paveikslėlis, kuriame yra žinutė, iliustracija&#10;&#10;Automatiškai sugeneruotas aprašymas">
            <a:extLst>
              <a:ext uri="{FF2B5EF4-FFF2-40B4-BE49-F238E27FC236}">
                <a16:creationId xmlns:a16="http://schemas.microsoft.com/office/drawing/2014/main" id="{C4917051-BEF9-46B2-B02A-8230A63EB55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2975" y="386965"/>
            <a:ext cx="1430529" cy="685361"/>
          </a:xfrm>
          <a:prstGeom prst="rect">
            <a:avLst/>
          </a:prstGeom>
        </p:spPr>
      </p:pic>
      <p:sp>
        <p:nvSpPr>
          <p:cNvPr id="7" name="Teksto vietos rezervavimo ženklas 3">
            <a:extLst>
              <a:ext uri="{FF2B5EF4-FFF2-40B4-BE49-F238E27FC236}">
                <a16:creationId xmlns:a16="http://schemas.microsoft.com/office/drawing/2014/main" id="{5172CFA5-1FD5-4A4B-90C5-55DA0B29C287}"/>
              </a:ext>
            </a:extLst>
          </p:cNvPr>
          <p:cNvSpPr>
            <a:spLocks noGrp="1"/>
          </p:cNvSpPr>
          <p:nvPr>
            <p:ph type="body" sz="half" idx="2" hasCustomPrompt="1"/>
          </p:nvPr>
        </p:nvSpPr>
        <p:spPr>
          <a:xfrm>
            <a:off x="364689" y="5036890"/>
            <a:ext cx="5836819" cy="564760"/>
          </a:xfrm>
          <a:prstGeom prst="rect">
            <a:avLst/>
          </a:prstGeom>
        </p:spPr>
        <p:txBody>
          <a:bodyPr/>
          <a:lstStyle>
            <a:lvl1pPr marL="0" indent="0">
              <a:buNone/>
              <a:defRPr sz="12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Vardas Pavardė</a:t>
            </a:r>
          </a:p>
          <a:p>
            <a:pPr lvl="0"/>
            <a:r>
              <a:rPr lang="lt-LT" dirty="0"/>
              <a:t>X departamentas Y skyrius</a:t>
            </a:r>
          </a:p>
        </p:txBody>
      </p:sp>
      <p:sp>
        <p:nvSpPr>
          <p:cNvPr id="13" name="Rectangle 10">
            <a:extLst>
              <a:ext uri="{FF2B5EF4-FFF2-40B4-BE49-F238E27FC236}">
                <a16:creationId xmlns:a16="http://schemas.microsoft.com/office/drawing/2014/main" id="{CF24FA45-984A-4185-B35C-7531285D8B79}"/>
              </a:ext>
            </a:extLst>
          </p:cNvPr>
          <p:cNvSpPr txBox="1"/>
          <p:nvPr userDrawn="1"/>
        </p:nvSpPr>
        <p:spPr>
          <a:xfrm>
            <a:off x="7741939" y="6416214"/>
            <a:ext cx="40077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500">
                <a:solidFill>
                  <a:srgbClr val="BFBFBF"/>
                </a:solidFill>
                <a:latin typeface="+mj-lt"/>
                <a:ea typeface="+mj-ea"/>
                <a:cs typeface="+mj-cs"/>
                <a:sym typeface="Inter Regular"/>
              </a:defRPr>
            </a:lvl1pPr>
          </a:lstStyle>
          <a:p>
            <a:pPr marL="0" marR="0" lvl="0" indent="0" algn="r" defTabSz="304770" rtl="0" eaLnBrk="1" fontAlgn="auto" latinLnBrk="0" hangingPunct="0">
              <a:lnSpc>
                <a:spcPct val="100000"/>
              </a:lnSpc>
              <a:spcBef>
                <a:spcPts val="0"/>
              </a:spcBef>
              <a:spcAft>
                <a:spcPts val="0"/>
              </a:spcAft>
              <a:buClrTx/>
              <a:buSzTx/>
              <a:buFontTx/>
              <a:buNone/>
              <a:tabLst/>
              <a:defRPr/>
            </a:pPr>
            <a:r>
              <a:rPr lang="en-GB" sz="800" kern="0" dirty="0">
                <a:solidFill>
                  <a:srgbClr val="FFFFFF">
                    <a:alpha val="70000"/>
                  </a:srgbClr>
                </a:solidFill>
                <a:latin typeface="Public Sans Medium" pitchFamily="2" charset="-70"/>
                <a:ea typeface="Inter" panose="020B0502030000000004" pitchFamily="34" charset="0"/>
              </a:rPr>
              <a:t>Joana Burn Photography</a:t>
            </a:r>
            <a:r>
              <a:rPr kumimoji="0" lang="lt-LT" sz="800" b="0" i="0" u="none" strike="noStrike" kern="0" cap="none" spc="0" normalizeH="0" baseline="0" noProof="0" dirty="0">
                <a:ln>
                  <a:noFill/>
                </a:ln>
                <a:solidFill>
                  <a:srgbClr val="FFFFFF">
                    <a:alpha val="70000"/>
                  </a:srgbClr>
                </a:solidFill>
                <a:effectLst/>
                <a:uLnTx/>
                <a:uFillTx/>
                <a:latin typeface="Public Sans Medium" pitchFamily="2" charset="-70"/>
                <a:ea typeface="Inter" panose="020B0502030000000004" pitchFamily="34" charset="0"/>
                <a:sym typeface="Inter Regular"/>
              </a:rPr>
              <a:t>; source ww</a:t>
            </a:r>
            <a:r>
              <a:rPr lang="lt-LT" sz="800" dirty="0">
                <a:solidFill>
                  <a:srgbClr val="FFFFFF">
                    <a:alpha val="70000"/>
                  </a:srgbClr>
                </a:solidFill>
                <a:latin typeface="Public Sans Medium" pitchFamily="2" charset="-70"/>
                <a:ea typeface="Inter" panose="020B0502030000000004" pitchFamily="34" charset="0"/>
              </a:rPr>
              <a:t>w.lithuania.lt</a:t>
            </a:r>
            <a:endParaRPr kumimoji="0" lang="en-GB" sz="800" b="0" i="0" u="none" strike="noStrike" kern="0" cap="none" spc="0" normalizeH="0" baseline="0" noProof="0" dirty="0">
              <a:ln>
                <a:noFill/>
              </a:ln>
              <a:solidFill>
                <a:srgbClr val="FFFFFF">
                  <a:alpha val="70000"/>
                </a:srgbClr>
              </a:solidFill>
              <a:effectLst/>
              <a:uLnTx/>
              <a:uFillTx/>
              <a:latin typeface="Public Sans Medium" pitchFamily="2" charset="-70"/>
              <a:ea typeface="Inter" panose="020B0502030000000004" pitchFamily="34" charset="0"/>
              <a:sym typeface="Inter Regular"/>
            </a:endParaRPr>
          </a:p>
        </p:txBody>
      </p:sp>
      <p:sp>
        <p:nvSpPr>
          <p:cNvPr id="14" name="Teksto vietos rezervavimo ženklas 3">
            <a:extLst>
              <a:ext uri="{FF2B5EF4-FFF2-40B4-BE49-F238E27FC236}">
                <a16:creationId xmlns:a16="http://schemas.microsoft.com/office/drawing/2014/main" id="{6D994B13-F446-429F-A51C-DA4F6C631EDC}"/>
              </a:ext>
            </a:extLst>
          </p:cNvPr>
          <p:cNvSpPr>
            <a:spLocks noGrp="1"/>
          </p:cNvSpPr>
          <p:nvPr>
            <p:ph type="body" sz="half" idx="10" hasCustomPrompt="1"/>
          </p:nvPr>
        </p:nvSpPr>
        <p:spPr>
          <a:xfrm>
            <a:off x="364689" y="2135084"/>
            <a:ext cx="5834702" cy="2470072"/>
          </a:xfrm>
          <a:prstGeom prst="rect">
            <a:avLst/>
          </a:prstGeom>
        </p:spPr>
        <p:txBody>
          <a:bodyPr/>
          <a:lstStyle>
            <a:lvl1pPr marL="0" indent="0">
              <a:buNone/>
              <a:defRPr sz="36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Ilgas pranešimo pavadinimas</a:t>
            </a:r>
          </a:p>
        </p:txBody>
      </p:sp>
    </p:spTree>
    <p:extLst>
      <p:ext uri="{BB962C8B-B14F-4D97-AF65-F5344CB8AC3E}">
        <p14:creationId xmlns:p14="http://schemas.microsoft.com/office/powerpoint/2010/main" val="9671018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tro slide 1.4">
    <p:bg>
      <p:bgPr>
        <a:solidFill>
          <a:schemeClr val="bg1"/>
        </a:solidFill>
        <a:effectLst/>
      </p:bgPr>
    </p:bg>
    <p:spTree>
      <p:nvGrpSpPr>
        <p:cNvPr id="1" name=""/>
        <p:cNvGrpSpPr/>
        <p:nvPr/>
      </p:nvGrpSpPr>
      <p:grpSpPr>
        <a:xfrm>
          <a:off x="0" y="0"/>
          <a:ext cx="0" cy="0"/>
          <a:chOff x="0" y="0"/>
          <a:chExt cx="0" cy="0"/>
        </a:xfrm>
      </p:grpSpPr>
      <p:pic>
        <p:nvPicPr>
          <p:cNvPr id="9" name="Paveikslėlio vietos rezervavimo ženklas 14">
            <a:extLst>
              <a:ext uri="{FF2B5EF4-FFF2-40B4-BE49-F238E27FC236}">
                <a16:creationId xmlns:a16="http://schemas.microsoft.com/office/drawing/2014/main" id="{FAC1F335-4D2C-4699-86FE-B6343B5B611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727764" y="0"/>
            <a:ext cx="6464236" cy="6858000"/>
          </a:xfrm>
          <a:prstGeom prst="rect">
            <a:avLst/>
          </a:prstGeom>
        </p:spPr>
      </p:pic>
      <p:pic>
        <p:nvPicPr>
          <p:cNvPr id="8" name="Paveikslėlis 7">
            <a:extLst>
              <a:ext uri="{FF2B5EF4-FFF2-40B4-BE49-F238E27FC236}">
                <a16:creationId xmlns:a16="http://schemas.microsoft.com/office/drawing/2014/main" id="{3C5389DB-46EF-496C-8BB0-46D118C4A2C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9348" y="0"/>
            <a:ext cx="8336844" cy="6858000"/>
          </a:xfrm>
          <a:prstGeom prst="rect">
            <a:avLst/>
          </a:prstGeom>
        </p:spPr>
      </p:pic>
      <p:pic>
        <p:nvPicPr>
          <p:cNvPr id="5" name="Paveikslėlis 4" descr="Paveikslėlis, kuriame yra žinutė&#10;&#10;Automatiškai sugeneruotas aprašymas">
            <a:extLst>
              <a:ext uri="{FF2B5EF4-FFF2-40B4-BE49-F238E27FC236}">
                <a16:creationId xmlns:a16="http://schemas.microsoft.com/office/drawing/2014/main" id="{ECFEE755-D8C6-4F11-BD3D-E5F4C73C6A6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515" y="388864"/>
            <a:ext cx="1431989" cy="683462"/>
          </a:xfrm>
          <a:prstGeom prst="rect">
            <a:avLst/>
          </a:prstGeom>
        </p:spPr>
      </p:pic>
      <p:sp>
        <p:nvSpPr>
          <p:cNvPr id="7" name="Teksto vietos rezervavimo ženklas 3">
            <a:extLst>
              <a:ext uri="{FF2B5EF4-FFF2-40B4-BE49-F238E27FC236}">
                <a16:creationId xmlns:a16="http://schemas.microsoft.com/office/drawing/2014/main" id="{06259D26-561D-44B7-9255-CD7414DDFF72}"/>
              </a:ext>
            </a:extLst>
          </p:cNvPr>
          <p:cNvSpPr>
            <a:spLocks noGrp="1"/>
          </p:cNvSpPr>
          <p:nvPr>
            <p:ph type="body" sz="half" idx="2" hasCustomPrompt="1"/>
          </p:nvPr>
        </p:nvSpPr>
        <p:spPr>
          <a:xfrm>
            <a:off x="364689" y="5036890"/>
            <a:ext cx="5836819" cy="564760"/>
          </a:xfrm>
          <a:prstGeom prst="rect">
            <a:avLst/>
          </a:prstGeom>
        </p:spPr>
        <p:txBody>
          <a:bodyPr/>
          <a:lstStyle>
            <a:lvl1pPr marL="0" indent="0">
              <a:buNone/>
              <a:defRPr sz="12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Vardas Pavardė</a:t>
            </a:r>
          </a:p>
          <a:p>
            <a:pPr lvl="0"/>
            <a:r>
              <a:rPr lang="lt-LT" dirty="0"/>
              <a:t>X departamentas Y skyrius</a:t>
            </a:r>
          </a:p>
        </p:txBody>
      </p:sp>
      <p:sp>
        <p:nvSpPr>
          <p:cNvPr id="10" name="Rectangle 10">
            <a:extLst>
              <a:ext uri="{FF2B5EF4-FFF2-40B4-BE49-F238E27FC236}">
                <a16:creationId xmlns:a16="http://schemas.microsoft.com/office/drawing/2014/main" id="{7F4DA1D3-B6AF-4309-B59B-0CF1D52E8E24}"/>
              </a:ext>
            </a:extLst>
          </p:cNvPr>
          <p:cNvSpPr txBox="1"/>
          <p:nvPr userDrawn="1"/>
        </p:nvSpPr>
        <p:spPr>
          <a:xfrm>
            <a:off x="7741939" y="6416214"/>
            <a:ext cx="40077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500">
                <a:solidFill>
                  <a:srgbClr val="BFBFBF"/>
                </a:solidFill>
                <a:latin typeface="+mj-lt"/>
                <a:ea typeface="+mj-ea"/>
                <a:cs typeface="+mj-cs"/>
                <a:sym typeface="Inter Regular"/>
              </a:defRPr>
            </a:lvl1pPr>
          </a:lstStyle>
          <a:p>
            <a:pPr marL="0" marR="0" lvl="0" indent="0" algn="r" defTabSz="304770" rtl="0" eaLnBrk="1" fontAlgn="auto" latinLnBrk="0" hangingPunct="0">
              <a:lnSpc>
                <a:spcPct val="100000"/>
              </a:lnSpc>
              <a:spcBef>
                <a:spcPts val="0"/>
              </a:spcBef>
              <a:spcAft>
                <a:spcPts val="0"/>
              </a:spcAft>
              <a:buClrTx/>
              <a:buSzTx/>
              <a:buFontTx/>
              <a:buNone/>
              <a:tabLst/>
              <a:defRPr/>
            </a:pPr>
            <a:r>
              <a:rPr lang="en-GB" sz="800" kern="0" dirty="0">
                <a:solidFill>
                  <a:schemeClr val="bg1">
                    <a:alpha val="70000"/>
                  </a:schemeClr>
                </a:solidFill>
                <a:latin typeface="Public Sans Medium" pitchFamily="2" charset="-70"/>
                <a:ea typeface="Inter" panose="020B0502030000000004" pitchFamily="34" charset="0"/>
              </a:rPr>
              <a:t>Joana Burn Photography</a:t>
            </a:r>
            <a:r>
              <a:rPr kumimoji="0" lang="lt-LT" sz="800" b="0" i="0" u="none" strike="noStrike" kern="0" cap="none" spc="0" normalizeH="0" baseline="0" noProof="0" dirty="0">
                <a:ln>
                  <a:noFill/>
                </a:ln>
                <a:solidFill>
                  <a:schemeClr val="bg1">
                    <a:alpha val="70000"/>
                  </a:schemeClr>
                </a:solidFill>
                <a:effectLst/>
                <a:uLnTx/>
                <a:uFillTx/>
                <a:latin typeface="Public Sans Medium" pitchFamily="2" charset="-70"/>
                <a:ea typeface="Inter" panose="020B0502030000000004" pitchFamily="34" charset="0"/>
                <a:sym typeface="Inter Regular"/>
              </a:rPr>
              <a:t>; source ww</a:t>
            </a:r>
            <a:r>
              <a:rPr lang="lt-LT" sz="800" dirty="0">
                <a:solidFill>
                  <a:schemeClr val="bg1">
                    <a:alpha val="70000"/>
                  </a:schemeClr>
                </a:solidFill>
                <a:latin typeface="Public Sans Medium" pitchFamily="2" charset="-70"/>
                <a:ea typeface="Inter" panose="020B0502030000000004" pitchFamily="34" charset="0"/>
              </a:rPr>
              <a:t>w.lithuania.lt</a:t>
            </a:r>
            <a:endParaRPr kumimoji="0" lang="en-GB" sz="800" b="0" i="0" u="none" strike="noStrike" kern="0" cap="none" spc="0" normalizeH="0" baseline="0" noProof="0" dirty="0">
              <a:ln>
                <a:noFill/>
              </a:ln>
              <a:solidFill>
                <a:schemeClr val="bg1">
                  <a:alpha val="70000"/>
                </a:schemeClr>
              </a:solidFill>
              <a:effectLst/>
              <a:uLnTx/>
              <a:uFillTx/>
              <a:latin typeface="Public Sans Medium" pitchFamily="2" charset="-70"/>
              <a:ea typeface="Inter" panose="020B0502030000000004" pitchFamily="34" charset="0"/>
              <a:sym typeface="Inter Regular"/>
            </a:endParaRPr>
          </a:p>
        </p:txBody>
      </p:sp>
      <p:sp>
        <p:nvSpPr>
          <p:cNvPr id="11" name="Teksto vietos rezervavimo ženklas 3">
            <a:extLst>
              <a:ext uri="{FF2B5EF4-FFF2-40B4-BE49-F238E27FC236}">
                <a16:creationId xmlns:a16="http://schemas.microsoft.com/office/drawing/2014/main" id="{576FBCEF-53D3-46A6-979D-D5D7F064D4A0}"/>
              </a:ext>
            </a:extLst>
          </p:cNvPr>
          <p:cNvSpPr>
            <a:spLocks noGrp="1"/>
          </p:cNvSpPr>
          <p:nvPr>
            <p:ph type="body" sz="half" idx="10" hasCustomPrompt="1"/>
          </p:nvPr>
        </p:nvSpPr>
        <p:spPr>
          <a:xfrm>
            <a:off x="364689" y="2135084"/>
            <a:ext cx="5834702" cy="2470072"/>
          </a:xfrm>
          <a:prstGeom prst="rect">
            <a:avLst/>
          </a:prstGeom>
        </p:spPr>
        <p:txBody>
          <a:bodyPr/>
          <a:lstStyle>
            <a:lvl1pPr marL="0" indent="0">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Ilgas pranešimo pavadinimas</a:t>
            </a:r>
          </a:p>
        </p:txBody>
      </p:sp>
    </p:spTree>
    <p:extLst>
      <p:ext uri="{BB962C8B-B14F-4D97-AF65-F5344CB8AC3E}">
        <p14:creationId xmlns:p14="http://schemas.microsoft.com/office/powerpoint/2010/main" val="2790209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tro slide 1.5">
    <p:bg>
      <p:bgPr>
        <a:solidFill>
          <a:schemeClr val="bg1"/>
        </a:solidFill>
        <a:effectLst/>
      </p:bgPr>
    </p:bg>
    <p:spTree>
      <p:nvGrpSpPr>
        <p:cNvPr id="1" name=""/>
        <p:cNvGrpSpPr/>
        <p:nvPr/>
      </p:nvGrpSpPr>
      <p:grpSpPr>
        <a:xfrm>
          <a:off x="0" y="0"/>
          <a:ext cx="0" cy="0"/>
          <a:chOff x="0" y="0"/>
          <a:chExt cx="0" cy="0"/>
        </a:xfrm>
      </p:grpSpPr>
      <p:pic>
        <p:nvPicPr>
          <p:cNvPr id="4" name="Grafinis elementas 3">
            <a:extLst>
              <a:ext uri="{FF2B5EF4-FFF2-40B4-BE49-F238E27FC236}">
                <a16:creationId xmlns:a16="http://schemas.microsoft.com/office/drawing/2014/main" id="{6E1F8CD5-2D9B-4908-9ADA-EB3A39895E0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530"/>
            <a:ext cx="12192000" cy="6856941"/>
          </a:xfrm>
          <a:prstGeom prst="rect">
            <a:avLst/>
          </a:prstGeom>
        </p:spPr>
      </p:pic>
      <p:pic>
        <p:nvPicPr>
          <p:cNvPr id="6" name="Grafinis elementas 5">
            <a:extLst>
              <a:ext uri="{FF2B5EF4-FFF2-40B4-BE49-F238E27FC236}">
                <a16:creationId xmlns:a16="http://schemas.microsoft.com/office/drawing/2014/main" id="{0457FD7B-9BF7-422F-A14C-C29FF4C3C1A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58" y="530"/>
            <a:ext cx="12189884" cy="6856941"/>
          </a:xfrm>
          <a:prstGeom prst="rect">
            <a:avLst/>
          </a:prstGeom>
        </p:spPr>
      </p:pic>
      <p:pic>
        <p:nvPicPr>
          <p:cNvPr id="7" name="Paveikslėlis 6" descr="Paveikslėlis, kuriame yra žinutė, iliustracija&#10;&#10;Automatiškai sugeneruotas aprašymas">
            <a:extLst>
              <a:ext uri="{FF2B5EF4-FFF2-40B4-BE49-F238E27FC236}">
                <a16:creationId xmlns:a16="http://schemas.microsoft.com/office/drawing/2014/main" id="{08A2F3BF-C4C4-46E1-96E4-98C98A8BBC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2975" y="386965"/>
            <a:ext cx="1430529" cy="685361"/>
          </a:xfrm>
          <a:prstGeom prst="rect">
            <a:avLst/>
          </a:prstGeom>
        </p:spPr>
      </p:pic>
      <p:sp>
        <p:nvSpPr>
          <p:cNvPr id="8" name="Teksto vietos rezervavimo ženklas 3">
            <a:extLst>
              <a:ext uri="{FF2B5EF4-FFF2-40B4-BE49-F238E27FC236}">
                <a16:creationId xmlns:a16="http://schemas.microsoft.com/office/drawing/2014/main" id="{33A14AAA-F114-47F7-92D0-6971FE622E74}"/>
              </a:ext>
            </a:extLst>
          </p:cNvPr>
          <p:cNvSpPr>
            <a:spLocks noGrp="1"/>
          </p:cNvSpPr>
          <p:nvPr>
            <p:ph type="body" sz="half" idx="2" hasCustomPrompt="1"/>
          </p:nvPr>
        </p:nvSpPr>
        <p:spPr>
          <a:xfrm>
            <a:off x="364689" y="5036890"/>
            <a:ext cx="5836819" cy="564760"/>
          </a:xfrm>
          <a:prstGeom prst="rect">
            <a:avLst/>
          </a:prstGeom>
        </p:spPr>
        <p:txBody>
          <a:bodyPr/>
          <a:lstStyle>
            <a:lvl1pPr marL="0" indent="0">
              <a:buNone/>
              <a:defRPr sz="12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Vardas Pavardė</a:t>
            </a:r>
          </a:p>
          <a:p>
            <a:pPr lvl="0"/>
            <a:r>
              <a:rPr lang="lt-LT" dirty="0"/>
              <a:t>X departamentas Y skyrius</a:t>
            </a:r>
          </a:p>
        </p:txBody>
      </p:sp>
      <p:sp>
        <p:nvSpPr>
          <p:cNvPr id="9" name="Teksto vietos rezervavimo ženklas 3">
            <a:extLst>
              <a:ext uri="{FF2B5EF4-FFF2-40B4-BE49-F238E27FC236}">
                <a16:creationId xmlns:a16="http://schemas.microsoft.com/office/drawing/2014/main" id="{CB259140-2D3E-44AA-A58E-A7102A82880D}"/>
              </a:ext>
            </a:extLst>
          </p:cNvPr>
          <p:cNvSpPr>
            <a:spLocks noGrp="1"/>
          </p:cNvSpPr>
          <p:nvPr>
            <p:ph type="body" sz="half" idx="10" hasCustomPrompt="1"/>
          </p:nvPr>
        </p:nvSpPr>
        <p:spPr>
          <a:xfrm>
            <a:off x="364689" y="2135084"/>
            <a:ext cx="5834702" cy="2470072"/>
          </a:xfrm>
          <a:prstGeom prst="rect">
            <a:avLst/>
          </a:prstGeom>
        </p:spPr>
        <p:txBody>
          <a:bodyPr/>
          <a:lstStyle>
            <a:lvl1pPr marL="0" indent="0">
              <a:buNone/>
              <a:defRPr sz="36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Ilgas pranešimo pavadinimas</a:t>
            </a:r>
          </a:p>
        </p:txBody>
      </p:sp>
    </p:spTree>
    <p:extLst>
      <p:ext uri="{BB962C8B-B14F-4D97-AF65-F5344CB8AC3E}">
        <p14:creationId xmlns:p14="http://schemas.microsoft.com/office/powerpoint/2010/main" val="33899482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s 1.1">
    <p:bg>
      <p:bgPr>
        <a:solidFill>
          <a:schemeClr val="bg1"/>
        </a:solidFill>
        <a:effectLst/>
      </p:bgPr>
    </p:bg>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B2F4CBC5-D477-4046-AE70-0D5220324EF1}"/>
              </a:ext>
            </a:extLst>
          </p:cNvPr>
          <p:cNvSpPr/>
          <p:nvPr userDrawn="1"/>
        </p:nvSpPr>
        <p:spPr>
          <a:xfrm>
            <a:off x="1" y="0"/>
            <a:ext cx="6095999" cy="6858000"/>
          </a:xfrm>
          <a:prstGeom prst="rect">
            <a:avLst/>
          </a:prstGeom>
          <a:solidFill>
            <a:srgbClr val="091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sp>
        <p:nvSpPr>
          <p:cNvPr id="3" name="Paveikslėlio vietos rezervavimo ženklas 2">
            <a:extLst>
              <a:ext uri="{FF2B5EF4-FFF2-40B4-BE49-F238E27FC236}">
                <a16:creationId xmlns:a16="http://schemas.microsoft.com/office/drawing/2014/main" id="{4BF5DA4A-67B4-4067-AED3-4C469E924931}"/>
              </a:ext>
            </a:extLst>
          </p:cNvPr>
          <p:cNvSpPr>
            <a:spLocks noGrp="1"/>
          </p:cNvSpPr>
          <p:nvPr>
            <p:ph type="pic" sz="quarter" idx="10"/>
          </p:nvPr>
        </p:nvSpPr>
        <p:spPr>
          <a:xfrm>
            <a:off x="6096000" y="0"/>
            <a:ext cx="6096000" cy="6858000"/>
          </a:xfrm>
          <a:prstGeom prst="rect">
            <a:avLst/>
          </a:prstGeom>
        </p:spPr>
        <p:txBody>
          <a:bodyPr/>
          <a:lstStyle/>
          <a:p>
            <a:endParaRPr lang="lt-LT" dirty="0"/>
          </a:p>
        </p:txBody>
      </p:sp>
      <p:sp>
        <p:nvSpPr>
          <p:cNvPr id="4" name="Pavadinimas 1">
            <a:extLst>
              <a:ext uri="{FF2B5EF4-FFF2-40B4-BE49-F238E27FC236}">
                <a16:creationId xmlns:a16="http://schemas.microsoft.com/office/drawing/2014/main" id="{01EEBB44-44FA-47E4-8440-E407A3D0D59A}"/>
              </a:ext>
            </a:extLst>
          </p:cNvPr>
          <p:cNvSpPr>
            <a:spLocks noGrp="1"/>
          </p:cNvSpPr>
          <p:nvPr>
            <p:ph type="ctrTitle" hasCustomPrompt="1"/>
          </p:nvPr>
        </p:nvSpPr>
        <p:spPr>
          <a:xfrm>
            <a:off x="382418" y="865167"/>
            <a:ext cx="5648846" cy="543621"/>
          </a:xfrm>
          <a:prstGeom prst="rect">
            <a:avLst/>
          </a:prstGeom>
        </p:spPr>
        <p:txBody>
          <a:bodyPr anchor="b"/>
          <a:lstStyle>
            <a:lvl1pPr algn="l">
              <a:defRPr sz="3600">
                <a:solidFill>
                  <a:schemeClr val="bg1"/>
                </a:solidFill>
                <a:latin typeface="Public Sans SemiBold" pitchFamily="2" charset="-70"/>
              </a:defRPr>
            </a:lvl1pPr>
          </a:lstStyle>
          <a:p>
            <a:r>
              <a:rPr lang="lt-LT" dirty="0"/>
              <a:t>Turinys</a:t>
            </a:r>
          </a:p>
        </p:txBody>
      </p:sp>
      <p:sp>
        <p:nvSpPr>
          <p:cNvPr id="5" name="Teksto vietos rezervavimo ženklas 3">
            <a:extLst>
              <a:ext uri="{FF2B5EF4-FFF2-40B4-BE49-F238E27FC236}">
                <a16:creationId xmlns:a16="http://schemas.microsoft.com/office/drawing/2014/main" id="{FC71F939-343F-4519-832F-197012A4E0F5}"/>
              </a:ext>
            </a:extLst>
          </p:cNvPr>
          <p:cNvSpPr>
            <a:spLocks noGrp="1"/>
          </p:cNvSpPr>
          <p:nvPr>
            <p:ph type="body" sz="half" idx="2" hasCustomPrompt="1"/>
          </p:nvPr>
        </p:nvSpPr>
        <p:spPr>
          <a:xfrm>
            <a:off x="874821" y="2254657"/>
            <a:ext cx="4772989"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1" name="Teksto vietos rezervavimo ženklas 3">
            <a:extLst>
              <a:ext uri="{FF2B5EF4-FFF2-40B4-BE49-F238E27FC236}">
                <a16:creationId xmlns:a16="http://schemas.microsoft.com/office/drawing/2014/main" id="{1CE85C59-10B7-468C-A2FB-BAFD1E96158C}"/>
              </a:ext>
            </a:extLst>
          </p:cNvPr>
          <p:cNvSpPr>
            <a:spLocks noGrp="1"/>
          </p:cNvSpPr>
          <p:nvPr>
            <p:ph type="body" sz="half" idx="11" hasCustomPrompt="1"/>
          </p:nvPr>
        </p:nvSpPr>
        <p:spPr>
          <a:xfrm>
            <a:off x="874821" y="2836373"/>
            <a:ext cx="4772989"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2" name="Teksto vietos rezervavimo ženklas 3">
            <a:extLst>
              <a:ext uri="{FF2B5EF4-FFF2-40B4-BE49-F238E27FC236}">
                <a16:creationId xmlns:a16="http://schemas.microsoft.com/office/drawing/2014/main" id="{C23E52E9-F01E-4371-889D-285815D816AA}"/>
              </a:ext>
            </a:extLst>
          </p:cNvPr>
          <p:cNvSpPr>
            <a:spLocks noGrp="1"/>
          </p:cNvSpPr>
          <p:nvPr>
            <p:ph type="body" sz="half" idx="12" hasCustomPrompt="1"/>
          </p:nvPr>
        </p:nvSpPr>
        <p:spPr>
          <a:xfrm>
            <a:off x="873742" y="3413177"/>
            <a:ext cx="4772989"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3" name="Teksto vietos rezervavimo ženklas 3">
            <a:extLst>
              <a:ext uri="{FF2B5EF4-FFF2-40B4-BE49-F238E27FC236}">
                <a16:creationId xmlns:a16="http://schemas.microsoft.com/office/drawing/2014/main" id="{C4594CD5-3896-4D35-800F-92E0A369F1A6}"/>
              </a:ext>
            </a:extLst>
          </p:cNvPr>
          <p:cNvSpPr>
            <a:spLocks noGrp="1"/>
          </p:cNvSpPr>
          <p:nvPr>
            <p:ph type="body" sz="half" idx="13" hasCustomPrompt="1"/>
          </p:nvPr>
        </p:nvSpPr>
        <p:spPr>
          <a:xfrm>
            <a:off x="873742" y="3994420"/>
            <a:ext cx="4772989"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4" name="Teksto vietos rezervavimo ženklas 3">
            <a:extLst>
              <a:ext uri="{FF2B5EF4-FFF2-40B4-BE49-F238E27FC236}">
                <a16:creationId xmlns:a16="http://schemas.microsoft.com/office/drawing/2014/main" id="{99F7803D-B0AC-490B-89E0-1693E654DD19}"/>
              </a:ext>
            </a:extLst>
          </p:cNvPr>
          <p:cNvSpPr>
            <a:spLocks noGrp="1"/>
          </p:cNvSpPr>
          <p:nvPr>
            <p:ph type="body" sz="half" idx="14" hasCustomPrompt="1"/>
          </p:nvPr>
        </p:nvSpPr>
        <p:spPr>
          <a:xfrm>
            <a:off x="873741" y="4575109"/>
            <a:ext cx="4772989"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32" name="Teksto vietos rezervavimo ženklas 3">
            <a:extLst>
              <a:ext uri="{FF2B5EF4-FFF2-40B4-BE49-F238E27FC236}">
                <a16:creationId xmlns:a16="http://schemas.microsoft.com/office/drawing/2014/main" id="{4B65EEDF-357C-42F3-A0C6-526308D03161}"/>
              </a:ext>
            </a:extLst>
          </p:cNvPr>
          <p:cNvSpPr>
            <a:spLocks noGrp="1"/>
          </p:cNvSpPr>
          <p:nvPr>
            <p:ph type="body" sz="half" idx="17" hasCustomPrompt="1"/>
          </p:nvPr>
        </p:nvSpPr>
        <p:spPr>
          <a:xfrm>
            <a:off x="372565" y="223512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33" name="Teksto vietos rezervavimo ženklas 3">
            <a:extLst>
              <a:ext uri="{FF2B5EF4-FFF2-40B4-BE49-F238E27FC236}">
                <a16:creationId xmlns:a16="http://schemas.microsoft.com/office/drawing/2014/main" id="{8B5D7F99-4BD9-4EA3-8A21-17BBE921B882}"/>
              </a:ext>
            </a:extLst>
          </p:cNvPr>
          <p:cNvSpPr>
            <a:spLocks noGrp="1"/>
          </p:cNvSpPr>
          <p:nvPr>
            <p:ph type="body" sz="half" idx="18" hasCustomPrompt="1"/>
          </p:nvPr>
        </p:nvSpPr>
        <p:spPr>
          <a:xfrm>
            <a:off x="372565" y="2798428"/>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34" name="Teksto vietos rezervavimo ženklas 3">
            <a:extLst>
              <a:ext uri="{FF2B5EF4-FFF2-40B4-BE49-F238E27FC236}">
                <a16:creationId xmlns:a16="http://schemas.microsoft.com/office/drawing/2014/main" id="{671601E7-F13E-46C7-9550-829966729DC0}"/>
              </a:ext>
            </a:extLst>
          </p:cNvPr>
          <p:cNvSpPr>
            <a:spLocks noGrp="1"/>
          </p:cNvSpPr>
          <p:nvPr>
            <p:ph type="body" sz="half" idx="19" hasCustomPrompt="1"/>
          </p:nvPr>
        </p:nvSpPr>
        <p:spPr>
          <a:xfrm>
            <a:off x="372565" y="3394558"/>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
        <p:nvSpPr>
          <p:cNvPr id="35" name="Teksto vietos rezervavimo ženklas 3">
            <a:extLst>
              <a:ext uri="{FF2B5EF4-FFF2-40B4-BE49-F238E27FC236}">
                <a16:creationId xmlns:a16="http://schemas.microsoft.com/office/drawing/2014/main" id="{25AB40A4-35DC-4212-9437-C8CE8115E064}"/>
              </a:ext>
            </a:extLst>
          </p:cNvPr>
          <p:cNvSpPr>
            <a:spLocks noGrp="1"/>
          </p:cNvSpPr>
          <p:nvPr>
            <p:ph type="body" sz="half" idx="20" hasCustomPrompt="1"/>
          </p:nvPr>
        </p:nvSpPr>
        <p:spPr>
          <a:xfrm>
            <a:off x="372565" y="3957857"/>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04 </a:t>
            </a:r>
          </a:p>
        </p:txBody>
      </p:sp>
      <p:sp>
        <p:nvSpPr>
          <p:cNvPr id="36" name="Teksto vietos rezervavimo ženklas 3">
            <a:extLst>
              <a:ext uri="{FF2B5EF4-FFF2-40B4-BE49-F238E27FC236}">
                <a16:creationId xmlns:a16="http://schemas.microsoft.com/office/drawing/2014/main" id="{15820943-09F8-475F-882F-56610877B3AF}"/>
              </a:ext>
            </a:extLst>
          </p:cNvPr>
          <p:cNvSpPr>
            <a:spLocks noGrp="1"/>
          </p:cNvSpPr>
          <p:nvPr>
            <p:ph type="body" sz="half" idx="21" hasCustomPrompt="1"/>
          </p:nvPr>
        </p:nvSpPr>
        <p:spPr>
          <a:xfrm>
            <a:off x="372565" y="4553988"/>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05 </a:t>
            </a:r>
          </a:p>
        </p:txBody>
      </p:sp>
    </p:spTree>
    <p:extLst>
      <p:ext uri="{BB962C8B-B14F-4D97-AF65-F5344CB8AC3E}">
        <p14:creationId xmlns:p14="http://schemas.microsoft.com/office/powerpoint/2010/main" val="33663079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s 1.2">
    <p:bg>
      <p:bgPr>
        <a:solidFill>
          <a:srgbClr val="091A5A"/>
        </a:solidFill>
        <a:effectLst/>
      </p:bgPr>
    </p:bg>
    <p:spTree>
      <p:nvGrpSpPr>
        <p:cNvPr id="1" name=""/>
        <p:cNvGrpSpPr/>
        <p:nvPr/>
      </p:nvGrpSpPr>
      <p:grpSpPr>
        <a:xfrm>
          <a:off x="0" y="0"/>
          <a:ext cx="0" cy="0"/>
          <a:chOff x="0" y="0"/>
          <a:chExt cx="0" cy="0"/>
        </a:xfrm>
      </p:grpSpPr>
      <p:cxnSp>
        <p:nvCxnSpPr>
          <p:cNvPr id="2" name="Tiesioji jungtis 1">
            <a:extLst>
              <a:ext uri="{FF2B5EF4-FFF2-40B4-BE49-F238E27FC236}">
                <a16:creationId xmlns:a16="http://schemas.microsoft.com/office/drawing/2014/main" id="{921C6F77-05A6-4639-92F8-9E2F06D67F82}"/>
              </a:ext>
            </a:extLst>
          </p:cNvPr>
          <p:cNvCxnSpPr>
            <a:cxnSpLocks/>
          </p:cNvCxnSpPr>
          <p:nvPr userDrawn="1"/>
        </p:nvCxnSpPr>
        <p:spPr>
          <a:xfrm>
            <a:off x="457700" y="751509"/>
            <a:ext cx="38918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Tiesioji jungtis 2">
            <a:extLst>
              <a:ext uri="{FF2B5EF4-FFF2-40B4-BE49-F238E27FC236}">
                <a16:creationId xmlns:a16="http://schemas.microsoft.com/office/drawing/2014/main" id="{EA6601D0-FE92-4A41-B7FA-72E10B3D3BD8}"/>
              </a:ext>
            </a:extLst>
          </p:cNvPr>
          <p:cNvCxnSpPr>
            <a:cxnSpLocks/>
          </p:cNvCxnSpPr>
          <p:nvPr userDrawn="1"/>
        </p:nvCxnSpPr>
        <p:spPr>
          <a:xfrm>
            <a:off x="457700" y="1454797"/>
            <a:ext cx="631514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avadinimas 1">
            <a:extLst>
              <a:ext uri="{FF2B5EF4-FFF2-40B4-BE49-F238E27FC236}">
                <a16:creationId xmlns:a16="http://schemas.microsoft.com/office/drawing/2014/main" id="{46DD720A-D558-44BC-970D-2A760E709BE3}"/>
              </a:ext>
            </a:extLst>
          </p:cNvPr>
          <p:cNvSpPr>
            <a:spLocks noGrp="1"/>
          </p:cNvSpPr>
          <p:nvPr>
            <p:ph type="ctrTitle" hasCustomPrompt="1"/>
          </p:nvPr>
        </p:nvSpPr>
        <p:spPr>
          <a:xfrm>
            <a:off x="382418" y="865167"/>
            <a:ext cx="5648846" cy="543621"/>
          </a:xfrm>
          <a:prstGeom prst="rect">
            <a:avLst/>
          </a:prstGeom>
        </p:spPr>
        <p:txBody>
          <a:bodyPr anchor="b"/>
          <a:lstStyle>
            <a:lvl1pPr algn="l">
              <a:defRPr sz="3600">
                <a:solidFill>
                  <a:schemeClr val="bg1"/>
                </a:solidFill>
                <a:latin typeface="Public Sans SemiBold" pitchFamily="2" charset="-70"/>
              </a:defRPr>
            </a:lvl1pPr>
          </a:lstStyle>
          <a:p>
            <a:r>
              <a:rPr lang="lt-LT" dirty="0"/>
              <a:t>Turinys</a:t>
            </a:r>
          </a:p>
        </p:txBody>
      </p:sp>
      <p:sp>
        <p:nvSpPr>
          <p:cNvPr id="22" name="Teksto vietos rezervavimo ženklas 3">
            <a:extLst>
              <a:ext uri="{FF2B5EF4-FFF2-40B4-BE49-F238E27FC236}">
                <a16:creationId xmlns:a16="http://schemas.microsoft.com/office/drawing/2014/main" id="{8B81CEE8-E168-494D-AA3C-D5562877798D}"/>
              </a:ext>
            </a:extLst>
          </p:cNvPr>
          <p:cNvSpPr>
            <a:spLocks noGrp="1"/>
          </p:cNvSpPr>
          <p:nvPr>
            <p:ph type="body" sz="half" idx="14" hasCustomPrompt="1"/>
          </p:nvPr>
        </p:nvSpPr>
        <p:spPr>
          <a:xfrm>
            <a:off x="892023" y="2244740"/>
            <a:ext cx="3296073"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p>
          <a:p>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3" name="Teksto vietos rezervavimo ženklas 3">
            <a:extLst>
              <a:ext uri="{FF2B5EF4-FFF2-40B4-BE49-F238E27FC236}">
                <a16:creationId xmlns:a16="http://schemas.microsoft.com/office/drawing/2014/main" id="{1BADF07F-3FB0-4B40-A611-282669DF8FBE}"/>
              </a:ext>
            </a:extLst>
          </p:cNvPr>
          <p:cNvSpPr>
            <a:spLocks noGrp="1"/>
          </p:cNvSpPr>
          <p:nvPr>
            <p:ph type="body" sz="half" idx="15" hasCustomPrompt="1"/>
          </p:nvPr>
        </p:nvSpPr>
        <p:spPr>
          <a:xfrm>
            <a:off x="892023" y="3034682"/>
            <a:ext cx="3296073"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p>
          <a:p>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4" name="Teksto vietos rezervavimo ženklas 3">
            <a:extLst>
              <a:ext uri="{FF2B5EF4-FFF2-40B4-BE49-F238E27FC236}">
                <a16:creationId xmlns:a16="http://schemas.microsoft.com/office/drawing/2014/main" id="{E052C7DC-60D5-4F87-AE5A-0BD72D939819}"/>
              </a:ext>
            </a:extLst>
          </p:cNvPr>
          <p:cNvSpPr>
            <a:spLocks noGrp="1"/>
          </p:cNvSpPr>
          <p:nvPr>
            <p:ph type="body" sz="half" idx="16" hasCustomPrompt="1"/>
          </p:nvPr>
        </p:nvSpPr>
        <p:spPr>
          <a:xfrm>
            <a:off x="892023" y="3824624"/>
            <a:ext cx="3296073"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p>
          <a:p>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5" name="Teksto vietos rezervavimo ženklas 3">
            <a:extLst>
              <a:ext uri="{FF2B5EF4-FFF2-40B4-BE49-F238E27FC236}">
                <a16:creationId xmlns:a16="http://schemas.microsoft.com/office/drawing/2014/main" id="{D92F4E4A-A1A2-479D-A7E7-D6E15905F4A3}"/>
              </a:ext>
            </a:extLst>
          </p:cNvPr>
          <p:cNvSpPr>
            <a:spLocks noGrp="1"/>
          </p:cNvSpPr>
          <p:nvPr>
            <p:ph type="body" sz="half" idx="17" hasCustomPrompt="1"/>
          </p:nvPr>
        </p:nvSpPr>
        <p:spPr>
          <a:xfrm>
            <a:off x="5349409" y="2244740"/>
            <a:ext cx="3296073"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p>
          <a:p>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6" name="Teksto vietos rezervavimo ženklas 3">
            <a:extLst>
              <a:ext uri="{FF2B5EF4-FFF2-40B4-BE49-F238E27FC236}">
                <a16:creationId xmlns:a16="http://schemas.microsoft.com/office/drawing/2014/main" id="{5F5AD54E-ED04-47B2-828E-4E3F5EA643FD}"/>
              </a:ext>
            </a:extLst>
          </p:cNvPr>
          <p:cNvSpPr>
            <a:spLocks noGrp="1"/>
          </p:cNvSpPr>
          <p:nvPr>
            <p:ph type="body" sz="half" idx="18" hasCustomPrompt="1"/>
          </p:nvPr>
        </p:nvSpPr>
        <p:spPr>
          <a:xfrm>
            <a:off x="5349409" y="3034682"/>
            <a:ext cx="3296073" cy="56476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p>
          <a:p>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endParaRPr lang="lt-LT" sz="1600" dirty="0">
              <a:solidFill>
                <a:schemeClr val="bg1"/>
              </a:solidFill>
            </a:endParaRPr>
          </a:p>
        </p:txBody>
      </p:sp>
      <p:sp>
        <p:nvSpPr>
          <p:cNvPr id="27" name="Teksto vietos rezervavimo ženklas 3">
            <a:extLst>
              <a:ext uri="{FF2B5EF4-FFF2-40B4-BE49-F238E27FC236}">
                <a16:creationId xmlns:a16="http://schemas.microsoft.com/office/drawing/2014/main" id="{728C4B6A-AC9C-4B9A-B9CF-CA86EE54C11E}"/>
              </a:ext>
            </a:extLst>
          </p:cNvPr>
          <p:cNvSpPr>
            <a:spLocks noGrp="1"/>
          </p:cNvSpPr>
          <p:nvPr>
            <p:ph type="body" sz="half" idx="19" hasCustomPrompt="1"/>
          </p:nvPr>
        </p:nvSpPr>
        <p:spPr>
          <a:xfrm>
            <a:off x="372565" y="222677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28" name="Teksto vietos rezervavimo ženklas 3">
            <a:extLst>
              <a:ext uri="{FF2B5EF4-FFF2-40B4-BE49-F238E27FC236}">
                <a16:creationId xmlns:a16="http://schemas.microsoft.com/office/drawing/2014/main" id="{E582EAE8-63CA-4ED4-B3EA-119FB13DB55E}"/>
              </a:ext>
            </a:extLst>
          </p:cNvPr>
          <p:cNvSpPr>
            <a:spLocks noGrp="1"/>
          </p:cNvSpPr>
          <p:nvPr>
            <p:ph type="body" sz="half" idx="20" hasCustomPrompt="1"/>
          </p:nvPr>
        </p:nvSpPr>
        <p:spPr>
          <a:xfrm>
            <a:off x="372565" y="3017983"/>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29" name="Teksto vietos rezervavimo ženklas 3">
            <a:extLst>
              <a:ext uri="{FF2B5EF4-FFF2-40B4-BE49-F238E27FC236}">
                <a16:creationId xmlns:a16="http://schemas.microsoft.com/office/drawing/2014/main" id="{7BFD9FA9-5865-4C26-B3A1-ECDBF581E8E4}"/>
              </a:ext>
            </a:extLst>
          </p:cNvPr>
          <p:cNvSpPr>
            <a:spLocks noGrp="1"/>
          </p:cNvSpPr>
          <p:nvPr>
            <p:ph type="body" sz="half" idx="21" hasCustomPrompt="1"/>
          </p:nvPr>
        </p:nvSpPr>
        <p:spPr>
          <a:xfrm>
            <a:off x="382418" y="3809186"/>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
        <p:nvSpPr>
          <p:cNvPr id="30" name="Teksto vietos rezervavimo ženklas 3">
            <a:extLst>
              <a:ext uri="{FF2B5EF4-FFF2-40B4-BE49-F238E27FC236}">
                <a16:creationId xmlns:a16="http://schemas.microsoft.com/office/drawing/2014/main" id="{42640AE1-7BEB-4E3A-AB8E-86D1EC5A6657}"/>
              </a:ext>
            </a:extLst>
          </p:cNvPr>
          <p:cNvSpPr>
            <a:spLocks noGrp="1"/>
          </p:cNvSpPr>
          <p:nvPr>
            <p:ph type="body" sz="half" idx="22" hasCustomPrompt="1"/>
          </p:nvPr>
        </p:nvSpPr>
        <p:spPr>
          <a:xfrm>
            <a:off x="4849736" y="222677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04 </a:t>
            </a:r>
          </a:p>
        </p:txBody>
      </p:sp>
      <p:sp>
        <p:nvSpPr>
          <p:cNvPr id="31" name="Teksto vietos rezervavimo ženklas 3">
            <a:extLst>
              <a:ext uri="{FF2B5EF4-FFF2-40B4-BE49-F238E27FC236}">
                <a16:creationId xmlns:a16="http://schemas.microsoft.com/office/drawing/2014/main" id="{7E83740F-86F7-4066-B0DB-35DBAB317A08}"/>
              </a:ext>
            </a:extLst>
          </p:cNvPr>
          <p:cNvSpPr>
            <a:spLocks noGrp="1"/>
          </p:cNvSpPr>
          <p:nvPr>
            <p:ph type="body" sz="half" idx="23" hasCustomPrompt="1"/>
          </p:nvPr>
        </p:nvSpPr>
        <p:spPr>
          <a:xfrm>
            <a:off x="4849736" y="3017983"/>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05 </a:t>
            </a:r>
          </a:p>
        </p:txBody>
      </p:sp>
    </p:spTree>
    <p:extLst>
      <p:ext uri="{BB962C8B-B14F-4D97-AF65-F5344CB8AC3E}">
        <p14:creationId xmlns:p14="http://schemas.microsoft.com/office/powerpoint/2010/main" val="24742690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s 1.3">
    <p:bg>
      <p:bgPr>
        <a:solidFill>
          <a:srgbClr val="E5EBF8"/>
        </a:solidFill>
        <a:effectLst/>
      </p:bgPr>
    </p:bg>
    <p:spTree>
      <p:nvGrpSpPr>
        <p:cNvPr id="1" name=""/>
        <p:cNvGrpSpPr/>
        <p:nvPr/>
      </p:nvGrpSpPr>
      <p:grpSpPr>
        <a:xfrm>
          <a:off x="0" y="0"/>
          <a:ext cx="0" cy="0"/>
          <a:chOff x="0" y="0"/>
          <a:chExt cx="0" cy="0"/>
        </a:xfrm>
      </p:grpSpPr>
      <p:sp>
        <p:nvSpPr>
          <p:cNvPr id="17" name="Teksto vietos rezervavimo ženklas 3">
            <a:extLst>
              <a:ext uri="{FF2B5EF4-FFF2-40B4-BE49-F238E27FC236}">
                <a16:creationId xmlns:a16="http://schemas.microsoft.com/office/drawing/2014/main" id="{26199968-583A-4C4F-ACEC-7559C5B77173}"/>
              </a:ext>
            </a:extLst>
          </p:cNvPr>
          <p:cNvSpPr>
            <a:spLocks noGrp="1"/>
          </p:cNvSpPr>
          <p:nvPr>
            <p:ph type="body" sz="half" idx="22" hasCustomPrompt="1"/>
          </p:nvPr>
        </p:nvSpPr>
        <p:spPr>
          <a:xfrm>
            <a:off x="5349409" y="3042637"/>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16" name="Teksto vietos rezervavimo ženklas 3">
            <a:extLst>
              <a:ext uri="{FF2B5EF4-FFF2-40B4-BE49-F238E27FC236}">
                <a16:creationId xmlns:a16="http://schemas.microsoft.com/office/drawing/2014/main" id="{890051EC-B8BA-46AD-BB91-C21D4A6FE000}"/>
              </a:ext>
            </a:extLst>
          </p:cNvPr>
          <p:cNvSpPr>
            <a:spLocks noGrp="1"/>
          </p:cNvSpPr>
          <p:nvPr>
            <p:ph type="body" sz="half" idx="21" hasCustomPrompt="1"/>
          </p:nvPr>
        </p:nvSpPr>
        <p:spPr>
          <a:xfrm>
            <a:off x="5349409" y="2252695"/>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13" name="Teksto vietos rezervavimo ženklas 3">
            <a:extLst>
              <a:ext uri="{FF2B5EF4-FFF2-40B4-BE49-F238E27FC236}">
                <a16:creationId xmlns:a16="http://schemas.microsoft.com/office/drawing/2014/main" id="{98C3B456-97A5-4EAE-8E52-B012FEBF28F5}"/>
              </a:ext>
            </a:extLst>
          </p:cNvPr>
          <p:cNvSpPr>
            <a:spLocks noGrp="1"/>
          </p:cNvSpPr>
          <p:nvPr>
            <p:ph type="body" sz="half" idx="2" hasCustomPrompt="1"/>
          </p:nvPr>
        </p:nvSpPr>
        <p:spPr>
          <a:xfrm>
            <a:off x="892023" y="3824624"/>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14" name="Teksto vietos rezervavimo ženklas 3">
            <a:extLst>
              <a:ext uri="{FF2B5EF4-FFF2-40B4-BE49-F238E27FC236}">
                <a16:creationId xmlns:a16="http://schemas.microsoft.com/office/drawing/2014/main" id="{6768A339-2B5A-4683-B98E-DEE00FB03AFE}"/>
              </a:ext>
            </a:extLst>
          </p:cNvPr>
          <p:cNvSpPr>
            <a:spLocks noGrp="1"/>
          </p:cNvSpPr>
          <p:nvPr>
            <p:ph type="body" sz="half" idx="19" hasCustomPrompt="1"/>
          </p:nvPr>
        </p:nvSpPr>
        <p:spPr>
          <a:xfrm>
            <a:off x="892023" y="3042637"/>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15" name="Teksto vietos rezervavimo ženklas 3">
            <a:extLst>
              <a:ext uri="{FF2B5EF4-FFF2-40B4-BE49-F238E27FC236}">
                <a16:creationId xmlns:a16="http://schemas.microsoft.com/office/drawing/2014/main" id="{E2E3D348-8AF5-4B37-9426-5EAB879476CA}"/>
              </a:ext>
            </a:extLst>
          </p:cNvPr>
          <p:cNvSpPr>
            <a:spLocks noGrp="1"/>
          </p:cNvSpPr>
          <p:nvPr>
            <p:ph type="body" sz="half" idx="20" hasCustomPrompt="1"/>
          </p:nvPr>
        </p:nvSpPr>
        <p:spPr>
          <a:xfrm>
            <a:off x="892023" y="2252695"/>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2" name="Pavadinimas 1">
            <a:extLst>
              <a:ext uri="{FF2B5EF4-FFF2-40B4-BE49-F238E27FC236}">
                <a16:creationId xmlns:a16="http://schemas.microsoft.com/office/drawing/2014/main" id="{9C75F73F-187F-4580-B691-F2C24EDFAC07}"/>
              </a:ext>
            </a:extLst>
          </p:cNvPr>
          <p:cNvSpPr>
            <a:spLocks noGrp="1"/>
          </p:cNvSpPr>
          <p:nvPr>
            <p:ph type="ctrTitle" hasCustomPrompt="1"/>
          </p:nvPr>
        </p:nvSpPr>
        <p:spPr>
          <a:xfrm>
            <a:off x="382418" y="865167"/>
            <a:ext cx="5648846" cy="543621"/>
          </a:xfrm>
          <a:prstGeom prst="rect">
            <a:avLst/>
          </a:prstGeom>
        </p:spPr>
        <p:txBody>
          <a:bodyPr anchor="b"/>
          <a:lstStyle>
            <a:lvl1pPr algn="l">
              <a:defRPr sz="3600">
                <a:solidFill>
                  <a:srgbClr val="091A5A"/>
                </a:solidFill>
                <a:latin typeface="Public Sans SemiBold" pitchFamily="2" charset="-70"/>
              </a:defRPr>
            </a:lvl1pPr>
          </a:lstStyle>
          <a:p>
            <a:r>
              <a:rPr lang="lt-LT"/>
              <a:t>Turinys</a:t>
            </a:r>
            <a:endParaRPr lang="lt-LT" dirty="0"/>
          </a:p>
        </p:txBody>
      </p:sp>
      <p:cxnSp>
        <p:nvCxnSpPr>
          <p:cNvPr id="3" name="Tiesioji jungtis 2">
            <a:extLst>
              <a:ext uri="{FF2B5EF4-FFF2-40B4-BE49-F238E27FC236}">
                <a16:creationId xmlns:a16="http://schemas.microsoft.com/office/drawing/2014/main" id="{33B05723-CD87-415A-B2DD-444106210D08}"/>
              </a:ext>
            </a:extLst>
          </p:cNvPr>
          <p:cNvCxnSpPr>
            <a:cxnSpLocks/>
          </p:cNvCxnSpPr>
          <p:nvPr userDrawn="1"/>
        </p:nvCxnSpPr>
        <p:spPr>
          <a:xfrm>
            <a:off x="457700" y="751509"/>
            <a:ext cx="3891850" cy="0"/>
          </a:xfrm>
          <a:prstGeom prst="line">
            <a:avLst/>
          </a:prstGeom>
          <a:ln w="25400">
            <a:solidFill>
              <a:srgbClr val="091A5A"/>
            </a:solidFill>
          </a:ln>
        </p:spPr>
        <p:style>
          <a:lnRef idx="1">
            <a:schemeClr val="accent1"/>
          </a:lnRef>
          <a:fillRef idx="0">
            <a:schemeClr val="accent1"/>
          </a:fillRef>
          <a:effectRef idx="0">
            <a:schemeClr val="accent1"/>
          </a:effectRef>
          <a:fontRef idx="minor">
            <a:schemeClr val="tx1"/>
          </a:fontRef>
        </p:style>
      </p:cxnSp>
      <p:cxnSp>
        <p:nvCxnSpPr>
          <p:cNvPr id="4" name="Tiesioji jungtis 3">
            <a:extLst>
              <a:ext uri="{FF2B5EF4-FFF2-40B4-BE49-F238E27FC236}">
                <a16:creationId xmlns:a16="http://schemas.microsoft.com/office/drawing/2014/main" id="{04BD7F84-91E7-4AFB-AA49-C860B215139A}"/>
              </a:ext>
            </a:extLst>
          </p:cNvPr>
          <p:cNvCxnSpPr>
            <a:cxnSpLocks/>
          </p:cNvCxnSpPr>
          <p:nvPr userDrawn="1"/>
        </p:nvCxnSpPr>
        <p:spPr>
          <a:xfrm>
            <a:off x="457700" y="1454797"/>
            <a:ext cx="6315140" cy="0"/>
          </a:xfrm>
          <a:prstGeom prst="line">
            <a:avLst/>
          </a:prstGeom>
          <a:ln w="25400">
            <a:solidFill>
              <a:srgbClr val="091A5A"/>
            </a:solidFill>
          </a:ln>
        </p:spPr>
        <p:style>
          <a:lnRef idx="1">
            <a:schemeClr val="accent1"/>
          </a:lnRef>
          <a:fillRef idx="0">
            <a:schemeClr val="accent1"/>
          </a:fillRef>
          <a:effectRef idx="0">
            <a:schemeClr val="accent1"/>
          </a:effectRef>
          <a:fontRef idx="minor">
            <a:schemeClr val="tx1"/>
          </a:fontRef>
        </p:style>
      </p:cxnSp>
      <p:sp>
        <p:nvSpPr>
          <p:cNvPr id="18" name="Teksto vietos rezervavimo ženklas 3">
            <a:extLst>
              <a:ext uri="{FF2B5EF4-FFF2-40B4-BE49-F238E27FC236}">
                <a16:creationId xmlns:a16="http://schemas.microsoft.com/office/drawing/2014/main" id="{9E5B42E1-E299-429D-9D34-1C3BC358EEF3}"/>
              </a:ext>
            </a:extLst>
          </p:cNvPr>
          <p:cNvSpPr>
            <a:spLocks noGrp="1"/>
          </p:cNvSpPr>
          <p:nvPr>
            <p:ph type="body" sz="half" idx="23" hasCustomPrompt="1"/>
          </p:nvPr>
        </p:nvSpPr>
        <p:spPr>
          <a:xfrm>
            <a:off x="372565" y="222677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19" name="Teksto vietos rezervavimo ženklas 3">
            <a:extLst>
              <a:ext uri="{FF2B5EF4-FFF2-40B4-BE49-F238E27FC236}">
                <a16:creationId xmlns:a16="http://schemas.microsoft.com/office/drawing/2014/main" id="{D5AE1740-600C-4D5A-8D23-BB021C92CEED}"/>
              </a:ext>
            </a:extLst>
          </p:cNvPr>
          <p:cNvSpPr>
            <a:spLocks noGrp="1"/>
          </p:cNvSpPr>
          <p:nvPr>
            <p:ph type="body" sz="half" idx="24" hasCustomPrompt="1"/>
          </p:nvPr>
        </p:nvSpPr>
        <p:spPr>
          <a:xfrm>
            <a:off x="372565" y="3017983"/>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20" name="Teksto vietos rezervavimo ženklas 3">
            <a:extLst>
              <a:ext uri="{FF2B5EF4-FFF2-40B4-BE49-F238E27FC236}">
                <a16:creationId xmlns:a16="http://schemas.microsoft.com/office/drawing/2014/main" id="{149A05D8-C31B-4F2D-8432-D13E9D7F7F55}"/>
              </a:ext>
            </a:extLst>
          </p:cNvPr>
          <p:cNvSpPr>
            <a:spLocks noGrp="1"/>
          </p:cNvSpPr>
          <p:nvPr>
            <p:ph type="body" sz="half" idx="25" hasCustomPrompt="1"/>
          </p:nvPr>
        </p:nvSpPr>
        <p:spPr>
          <a:xfrm>
            <a:off x="382418" y="3809186"/>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
        <p:nvSpPr>
          <p:cNvPr id="21" name="Teksto vietos rezervavimo ženklas 3">
            <a:extLst>
              <a:ext uri="{FF2B5EF4-FFF2-40B4-BE49-F238E27FC236}">
                <a16:creationId xmlns:a16="http://schemas.microsoft.com/office/drawing/2014/main" id="{643E1DE2-8648-46D7-BC51-74F4FDBF90E9}"/>
              </a:ext>
            </a:extLst>
          </p:cNvPr>
          <p:cNvSpPr>
            <a:spLocks noGrp="1"/>
          </p:cNvSpPr>
          <p:nvPr>
            <p:ph type="body" sz="half" idx="26" hasCustomPrompt="1"/>
          </p:nvPr>
        </p:nvSpPr>
        <p:spPr>
          <a:xfrm>
            <a:off x="4849736" y="222677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04 </a:t>
            </a:r>
          </a:p>
        </p:txBody>
      </p:sp>
      <p:sp>
        <p:nvSpPr>
          <p:cNvPr id="22" name="Teksto vietos rezervavimo ženklas 3">
            <a:extLst>
              <a:ext uri="{FF2B5EF4-FFF2-40B4-BE49-F238E27FC236}">
                <a16:creationId xmlns:a16="http://schemas.microsoft.com/office/drawing/2014/main" id="{F6CA1964-76CF-46F6-B135-83A27F8279B2}"/>
              </a:ext>
            </a:extLst>
          </p:cNvPr>
          <p:cNvSpPr>
            <a:spLocks noGrp="1"/>
          </p:cNvSpPr>
          <p:nvPr>
            <p:ph type="body" sz="half" idx="27" hasCustomPrompt="1"/>
          </p:nvPr>
        </p:nvSpPr>
        <p:spPr>
          <a:xfrm>
            <a:off x="4849736" y="3017983"/>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05 </a:t>
            </a:r>
          </a:p>
        </p:txBody>
      </p:sp>
    </p:spTree>
    <p:extLst>
      <p:ext uri="{BB962C8B-B14F-4D97-AF65-F5344CB8AC3E}">
        <p14:creationId xmlns:p14="http://schemas.microsoft.com/office/powerpoint/2010/main" val="3293559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kyriaus pavadinimas 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p:spPr>
        <p:txBody>
          <a:bodyPr/>
          <a:lstStyle/>
          <a:p>
            <a:endParaRPr lang="en-US"/>
          </a:p>
        </p:txBody>
      </p:sp>
      <p:sp>
        <p:nvSpPr>
          <p:cNvPr id="5" name="Title 1"/>
          <p:cNvSpPr>
            <a:spLocks noGrp="1"/>
          </p:cNvSpPr>
          <p:nvPr>
            <p:ph type="title" hasCustomPrompt="1"/>
          </p:nvPr>
        </p:nvSpPr>
        <p:spPr>
          <a:xfrm>
            <a:off x="1105870" y="1003148"/>
            <a:ext cx="5031696" cy="3657600"/>
          </a:xfrm>
        </p:spPr>
        <p:txBody>
          <a:bodyPr anchor="t">
            <a:normAutofit/>
          </a:bodyPr>
          <a:lstStyle>
            <a:lvl1pPr>
              <a:defRPr sz="5400"/>
            </a:lvl1pPr>
          </a:lstStyle>
          <a:p>
            <a:r>
              <a:rPr lang="en-US"/>
              <a:t>CLICK TO EDIT MASTER TITLE STYLE</a:t>
            </a:r>
          </a:p>
        </p:txBody>
      </p:sp>
      <p:sp>
        <p:nvSpPr>
          <p:cNvPr id="6" name="Rectangle 5"/>
          <p:cNvSpPr/>
          <p:nvPr userDrawn="1"/>
        </p:nvSpPr>
        <p:spPr>
          <a:xfrm>
            <a:off x="576213"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82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s 1.4">
    <p:bg>
      <p:bgPr>
        <a:solidFill>
          <a:schemeClr val="bg1"/>
        </a:soli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881E6BC-6318-4CF2-9378-7FE5064B3064}"/>
              </a:ext>
            </a:extLst>
          </p:cNvPr>
          <p:cNvSpPr>
            <a:spLocks noGrp="1"/>
          </p:cNvSpPr>
          <p:nvPr>
            <p:ph type="ctrTitle" hasCustomPrompt="1"/>
          </p:nvPr>
        </p:nvSpPr>
        <p:spPr>
          <a:xfrm>
            <a:off x="382418" y="865167"/>
            <a:ext cx="5648846" cy="543621"/>
          </a:xfrm>
          <a:prstGeom prst="rect">
            <a:avLst/>
          </a:prstGeom>
        </p:spPr>
        <p:txBody>
          <a:bodyPr anchor="b"/>
          <a:lstStyle>
            <a:lvl1pPr algn="l">
              <a:defRPr sz="3600">
                <a:solidFill>
                  <a:srgbClr val="091A5A"/>
                </a:solidFill>
                <a:latin typeface="Public Sans SemiBold" pitchFamily="2" charset="-70"/>
              </a:defRPr>
            </a:lvl1pPr>
          </a:lstStyle>
          <a:p>
            <a:r>
              <a:rPr lang="lt-LT" dirty="0"/>
              <a:t>Turinys</a:t>
            </a:r>
          </a:p>
        </p:txBody>
      </p:sp>
      <p:cxnSp>
        <p:nvCxnSpPr>
          <p:cNvPr id="3" name="Tiesioji jungtis 2">
            <a:extLst>
              <a:ext uri="{FF2B5EF4-FFF2-40B4-BE49-F238E27FC236}">
                <a16:creationId xmlns:a16="http://schemas.microsoft.com/office/drawing/2014/main" id="{A1B8B557-7232-4B19-BF80-C110D1EB0461}"/>
              </a:ext>
            </a:extLst>
          </p:cNvPr>
          <p:cNvCxnSpPr>
            <a:cxnSpLocks/>
          </p:cNvCxnSpPr>
          <p:nvPr userDrawn="1"/>
        </p:nvCxnSpPr>
        <p:spPr>
          <a:xfrm>
            <a:off x="457700" y="751509"/>
            <a:ext cx="3891850" cy="0"/>
          </a:xfrm>
          <a:prstGeom prst="line">
            <a:avLst/>
          </a:prstGeom>
          <a:ln w="25400">
            <a:solidFill>
              <a:srgbClr val="091A5A"/>
            </a:solidFill>
          </a:ln>
        </p:spPr>
        <p:style>
          <a:lnRef idx="1">
            <a:schemeClr val="accent1"/>
          </a:lnRef>
          <a:fillRef idx="0">
            <a:schemeClr val="accent1"/>
          </a:fillRef>
          <a:effectRef idx="0">
            <a:schemeClr val="accent1"/>
          </a:effectRef>
          <a:fontRef idx="minor">
            <a:schemeClr val="tx1"/>
          </a:fontRef>
        </p:style>
      </p:cxnSp>
      <p:cxnSp>
        <p:nvCxnSpPr>
          <p:cNvPr id="4" name="Tiesioji jungtis 3">
            <a:extLst>
              <a:ext uri="{FF2B5EF4-FFF2-40B4-BE49-F238E27FC236}">
                <a16:creationId xmlns:a16="http://schemas.microsoft.com/office/drawing/2014/main" id="{A6130248-CBF0-48D8-A383-7B8B1B66D1B1}"/>
              </a:ext>
            </a:extLst>
          </p:cNvPr>
          <p:cNvCxnSpPr>
            <a:cxnSpLocks/>
          </p:cNvCxnSpPr>
          <p:nvPr userDrawn="1"/>
        </p:nvCxnSpPr>
        <p:spPr>
          <a:xfrm>
            <a:off x="457700" y="1454797"/>
            <a:ext cx="6315140" cy="0"/>
          </a:xfrm>
          <a:prstGeom prst="line">
            <a:avLst/>
          </a:prstGeom>
          <a:ln w="25400">
            <a:solidFill>
              <a:srgbClr val="091A5A"/>
            </a:solidFill>
          </a:ln>
        </p:spPr>
        <p:style>
          <a:lnRef idx="1">
            <a:schemeClr val="accent1"/>
          </a:lnRef>
          <a:fillRef idx="0">
            <a:schemeClr val="accent1"/>
          </a:fillRef>
          <a:effectRef idx="0">
            <a:schemeClr val="accent1"/>
          </a:effectRef>
          <a:fontRef idx="minor">
            <a:schemeClr val="tx1"/>
          </a:fontRef>
        </p:style>
      </p:cxnSp>
      <p:sp>
        <p:nvSpPr>
          <p:cNvPr id="5" name="Teksto vietos rezervavimo ženklas 3">
            <a:extLst>
              <a:ext uri="{FF2B5EF4-FFF2-40B4-BE49-F238E27FC236}">
                <a16:creationId xmlns:a16="http://schemas.microsoft.com/office/drawing/2014/main" id="{AC2E17EC-141C-49AF-8B38-9514E291EA5D}"/>
              </a:ext>
            </a:extLst>
          </p:cNvPr>
          <p:cNvSpPr>
            <a:spLocks noGrp="1"/>
          </p:cNvSpPr>
          <p:nvPr>
            <p:ph type="body" sz="half" idx="22" hasCustomPrompt="1"/>
          </p:nvPr>
        </p:nvSpPr>
        <p:spPr>
          <a:xfrm>
            <a:off x="5349409" y="3042637"/>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6" name="Teksto vietos rezervavimo ženklas 3">
            <a:extLst>
              <a:ext uri="{FF2B5EF4-FFF2-40B4-BE49-F238E27FC236}">
                <a16:creationId xmlns:a16="http://schemas.microsoft.com/office/drawing/2014/main" id="{E1798A98-8ED4-4C0C-9B26-C37FEFBB53A2}"/>
              </a:ext>
            </a:extLst>
          </p:cNvPr>
          <p:cNvSpPr>
            <a:spLocks noGrp="1"/>
          </p:cNvSpPr>
          <p:nvPr>
            <p:ph type="body" sz="half" idx="21" hasCustomPrompt="1"/>
          </p:nvPr>
        </p:nvSpPr>
        <p:spPr>
          <a:xfrm>
            <a:off x="5349409" y="2252695"/>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7" name="Teksto vietos rezervavimo ženklas 3">
            <a:extLst>
              <a:ext uri="{FF2B5EF4-FFF2-40B4-BE49-F238E27FC236}">
                <a16:creationId xmlns:a16="http://schemas.microsoft.com/office/drawing/2014/main" id="{1933F9DF-EB02-4D9E-BBF3-977B61255258}"/>
              </a:ext>
            </a:extLst>
          </p:cNvPr>
          <p:cNvSpPr>
            <a:spLocks noGrp="1"/>
          </p:cNvSpPr>
          <p:nvPr>
            <p:ph type="body" sz="half" idx="2" hasCustomPrompt="1"/>
          </p:nvPr>
        </p:nvSpPr>
        <p:spPr>
          <a:xfrm>
            <a:off x="892023" y="3824624"/>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8" name="Teksto vietos rezervavimo ženklas 3">
            <a:extLst>
              <a:ext uri="{FF2B5EF4-FFF2-40B4-BE49-F238E27FC236}">
                <a16:creationId xmlns:a16="http://schemas.microsoft.com/office/drawing/2014/main" id="{F5977D59-9944-4612-AFB8-E069F80E84C1}"/>
              </a:ext>
            </a:extLst>
          </p:cNvPr>
          <p:cNvSpPr>
            <a:spLocks noGrp="1"/>
          </p:cNvSpPr>
          <p:nvPr>
            <p:ph type="body" sz="half" idx="19" hasCustomPrompt="1"/>
          </p:nvPr>
        </p:nvSpPr>
        <p:spPr>
          <a:xfrm>
            <a:off x="892023" y="3042637"/>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9" name="Teksto vietos rezervavimo ženklas 3">
            <a:extLst>
              <a:ext uri="{FF2B5EF4-FFF2-40B4-BE49-F238E27FC236}">
                <a16:creationId xmlns:a16="http://schemas.microsoft.com/office/drawing/2014/main" id="{AE34FD18-DEA4-4A44-A9D8-6C5F81BF000D}"/>
              </a:ext>
            </a:extLst>
          </p:cNvPr>
          <p:cNvSpPr>
            <a:spLocks noGrp="1"/>
          </p:cNvSpPr>
          <p:nvPr>
            <p:ph type="body" sz="half" idx="20" hasCustomPrompt="1"/>
          </p:nvPr>
        </p:nvSpPr>
        <p:spPr>
          <a:xfrm>
            <a:off x="892023" y="2252695"/>
            <a:ext cx="3296073" cy="56476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err="1"/>
              <a:t>Lorem</a:t>
            </a:r>
            <a:r>
              <a:rPr lang="lt-LT" dirty="0"/>
              <a:t> </a:t>
            </a:r>
            <a:r>
              <a:rPr lang="lt-LT" dirty="0" err="1"/>
              <a:t>ipsum</a:t>
            </a:r>
            <a:r>
              <a:rPr lang="lt-LT" dirty="0"/>
              <a:t> </a:t>
            </a:r>
            <a:r>
              <a:rPr lang="lt-LT" dirty="0" err="1"/>
              <a:t>dolor</a:t>
            </a:r>
            <a:r>
              <a:rPr lang="lt-LT" dirty="0"/>
              <a:t> </a:t>
            </a:r>
          </a:p>
          <a:p>
            <a:pPr lvl="0"/>
            <a:r>
              <a:rPr lang="lt-LT" dirty="0" err="1"/>
              <a:t>sit</a:t>
            </a:r>
            <a:r>
              <a:rPr lang="lt-LT" dirty="0"/>
              <a:t> </a:t>
            </a:r>
            <a:r>
              <a:rPr lang="lt-LT" dirty="0" err="1"/>
              <a:t>amet</a:t>
            </a:r>
            <a:endParaRPr lang="lt-LT" dirty="0"/>
          </a:p>
        </p:txBody>
      </p:sp>
      <p:sp>
        <p:nvSpPr>
          <p:cNvPr id="10" name="Teksto vietos rezervavimo ženklas 3">
            <a:extLst>
              <a:ext uri="{FF2B5EF4-FFF2-40B4-BE49-F238E27FC236}">
                <a16:creationId xmlns:a16="http://schemas.microsoft.com/office/drawing/2014/main" id="{49260DAC-F61E-42EF-A7F7-894E7D211628}"/>
              </a:ext>
            </a:extLst>
          </p:cNvPr>
          <p:cNvSpPr>
            <a:spLocks noGrp="1"/>
          </p:cNvSpPr>
          <p:nvPr>
            <p:ph type="body" sz="half" idx="23" hasCustomPrompt="1"/>
          </p:nvPr>
        </p:nvSpPr>
        <p:spPr>
          <a:xfrm>
            <a:off x="372565" y="222677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11" name="Teksto vietos rezervavimo ženklas 3">
            <a:extLst>
              <a:ext uri="{FF2B5EF4-FFF2-40B4-BE49-F238E27FC236}">
                <a16:creationId xmlns:a16="http://schemas.microsoft.com/office/drawing/2014/main" id="{7B0632AA-BF62-4C9A-8E37-84DEF183D70E}"/>
              </a:ext>
            </a:extLst>
          </p:cNvPr>
          <p:cNvSpPr>
            <a:spLocks noGrp="1"/>
          </p:cNvSpPr>
          <p:nvPr>
            <p:ph type="body" sz="half" idx="24" hasCustomPrompt="1"/>
          </p:nvPr>
        </p:nvSpPr>
        <p:spPr>
          <a:xfrm>
            <a:off x="372565" y="3017983"/>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12" name="Teksto vietos rezervavimo ženklas 3">
            <a:extLst>
              <a:ext uri="{FF2B5EF4-FFF2-40B4-BE49-F238E27FC236}">
                <a16:creationId xmlns:a16="http://schemas.microsoft.com/office/drawing/2014/main" id="{0B35B608-2CD0-4170-A58A-8A84D85E6268}"/>
              </a:ext>
            </a:extLst>
          </p:cNvPr>
          <p:cNvSpPr>
            <a:spLocks noGrp="1"/>
          </p:cNvSpPr>
          <p:nvPr>
            <p:ph type="body" sz="half" idx="25" hasCustomPrompt="1"/>
          </p:nvPr>
        </p:nvSpPr>
        <p:spPr>
          <a:xfrm>
            <a:off x="382418" y="3809186"/>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
        <p:nvSpPr>
          <p:cNvPr id="13" name="Teksto vietos rezervavimo ženklas 3">
            <a:extLst>
              <a:ext uri="{FF2B5EF4-FFF2-40B4-BE49-F238E27FC236}">
                <a16:creationId xmlns:a16="http://schemas.microsoft.com/office/drawing/2014/main" id="{43E770E7-FC66-4CAA-8177-0C64A396134D}"/>
              </a:ext>
            </a:extLst>
          </p:cNvPr>
          <p:cNvSpPr>
            <a:spLocks noGrp="1"/>
          </p:cNvSpPr>
          <p:nvPr>
            <p:ph type="body" sz="half" idx="26" hasCustomPrompt="1"/>
          </p:nvPr>
        </p:nvSpPr>
        <p:spPr>
          <a:xfrm>
            <a:off x="4849736" y="2226779"/>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04 </a:t>
            </a:r>
          </a:p>
        </p:txBody>
      </p:sp>
      <p:sp>
        <p:nvSpPr>
          <p:cNvPr id="14" name="Teksto vietos rezervavimo ženklas 3">
            <a:extLst>
              <a:ext uri="{FF2B5EF4-FFF2-40B4-BE49-F238E27FC236}">
                <a16:creationId xmlns:a16="http://schemas.microsoft.com/office/drawing/2014/main" id="{116C3857-C0E5-4B4F-9158-9B1CF0D7848B}"/>
              </a:ext>
            </a:extLst>
          </p:cNvPr>
          <p:cNvSpPr>
            <a:spLocks noGrp="1"/>
          </p:cNvSpPr>
          <p:nvPr>
            <p:ph type="body" sz="half" idx="27" hasCustomPrompt="1"/>
          </p:nvPr>
        </p:nvSpPr>
        <p:spPr>
          <a:xfrm>
            <a:off x="4849736" y="3017983"/>
            <a:ext cx="491323"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05 </a:t>
            </a:r>
          </a:p>
        </p:txBody>
      </p:sp>
    </p:spTree>
    <p:extLst>
      <p:ext uri="{BB962C8B-B14F-4D97-AF65-F5344CB8AC3E}">
        <p14:creationId xmlns:p14="http://schemas.microsoft.com/office/powerpoint/2010/main" val="5930805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intro 1.1">
    <p:bg>
      <p:bgPr>
        <a:solidFill>
          <a:srgbClr val="002060"/>
        </a:solidFill>
        <a:effectLst/>
      </p:bgPr>
    </p:bg>
    <p:spTree>
      <p:nvGrpSpPr>
        <p:cNvPr id="1" name=""/>
        <p:cNvGrpSpPr/>
        <p:nvPr/>
      </p:nvGrpSpPr>
      <p:grpSpPr>
        <a:xfrm>
          <a:off x="0" y="0"/>
          <a:ext cx="0" cy="0"/>
          <a:chOff x="0" y="0"/>
          <a:chExt cx="0" cy="0"/>
        </a:xfrm>
      </p:grpSpPr>
      <p:sp>
        <p:nvSpPr>
          <p:cNvPr id="3" name="Stačiakampis 2">
            <a:extLst>
              <a:ext uri="{FF2B5EF4-FFF2-40B4-BE49-F238E27FC236}">
                <a16:creationId xmlns:a16="http://schemas.microsoft.com/office/drawing/2014/main" id="{662A046A-A2F5-46EB-A9CE-DCB5298FF545}"/>
              </a:ext>
            </a:extLst>
          </p:cNvPr>
          <p:cNvSpPr/>
          <p:nvPr userDrawn="1"/>
        </p:nvSpPr>
        <p:spPr>
          <a:xfrm>
            <a:off x="0" y="0"/>
            <a:ext cx="12192000" cy="6858000"/>
          </a:xfrm>
          <a:prstGeom prst="rect">
            <a:avLst/>
          </a:prstGeom>
          <a:solidFill>
            <a:srgbClr val="091A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pic>
        <p:nvPicPr>
          <p:cNvPr id="2" name="Grafinis elementas 1">
            <a:extLst>
              <a:ext uri="{FF2B5EF4-FFF2-40B4-BE49-F238E27FC236}">
                <a16:creationId xmlns:a16="http://schemas.microsoft.com/office/drawing/2014/main" id="{85959D32-36D0-45CB-AA07-1A5AAF92DEDB}"/>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41913" t="8625" r="26112" b="16804"/>
          <a:stretch/>
        </p:blipFill>
        <p:spPr>
          <a:xfrm>
            <a:off x="6916835" y="0"/>
            <a:ext cx="5275165" cy="6858000"/>
          </a:xfrm>
          <a:prstGeom prst="rect">
            <a:avLst/>
          </a:prstGeom>
        </p:spPr>
      </p:pic>
      <p:cxnSp>
        <p:nvCxnSpPr>
          <p:cNvPr id="4" name="Tiesioji jungtis 3">
            <a:extLst>
              <a:ext uri="{FF2B5EF4-FFF2-40B4-BE49-F238E27FC236}">
                <a16:creationId xmlns:a16="http://schemas.microsoft.com/office/drawing/2014/main" id="{6812364F-943B-4173-A0EE-97C750379E97}"/>
              </a:ext>
            </a:extLst>
          </p:cNvPr>
          <p:cNvCxnSpPr/>
          <p:nvPr userDrawn="1"/>
        </p:nvCxnSpPr>
        <p:spPr>
          <a:xfrm>
            <a:off x="442306" y="441786"/>
            <a:ext cx="546398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ksto vietos rezervavimo ženklas 3">
            <a:extLst>
              <a:ext uri="{FF2B5EF4-FFF2-40B4-BE49-F238E27FC236}">
                <a16:creationId xmlns:a16="http://schemas.microsoft.com/office/drawing/2014/main" id="{4C395CD7-C800-4470-80E5-956637E2AC2B}"/>
              </a:ext>
            </a:extLst>
          </p:cNvPr>
          <p:cNvSpPr>
            <a:spLocks noGrp="1"/>
          </p:cNvSpPr>
          <p:nvPr>
            <p:ph type="body" sz="half" idx="2" hasCustomPrompt="1"/>
          </p:nvPr>
        </p:nvSpPr>
        <p:spPr>
          <a:xfrm>
            <a:off x="352143" y="538157"/>
            <a:ext cx="7174626" cy="2074013"/>
          </a:xfrm>
          <a:prstGeom prst="rect">
            <a:avLst/>
          </a:prstGeom>
        </p:spPr>
        <p:txBody>
          <a:bodyPr/>
          <a:lstStyle>
            <a:lvl1pPr marL="0" indent="0">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Paantraštė </a:t>
            </a:r>
          </a:p>
        </p:txBody>
      </p:sp>
    </p:spTree>
    <p:extLst>
      <p:ext uri="{BB962C8B-B14F-4D97-AF65-F5344CB8AC3E}">
        <p14:creationId xmlns:p14="http://schemas.microsoft.com/office/powerpoint/2010/main" val="4002981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Section intro 1.2">
    <p:spTree>
      <p:nvGrpSpPr>
        <p:cNvPr id="1" name=""/>
        <p:cNvGrpSpPr/>
        <p:nvPr/>
      </p:nvGrpSpPr>
      <p:grpSpPr>
        <a:xfrm>
          <a:off x="0" y="0"/>
          <a:ext cx="0" cy="0"/>
          <a:chOff x="0" y="0"/>
          <a:chExt cx="0" cy="0"/>
        </a:xfrm>
      </p:grpSpPr>
      <p:sp>
        <p:nvSpPr>
          <p:cNvPr id="2" name="Stačiakampis 1">
            <a:extLst>
              <a:ext uri="{FF2B5EF4-FFF2-40B4-BE49-F238E27FC236}">
                <a16:creationId xmlns:a16="http://schemas.microsoft.com/office/drawing/2014/main" id="{9D452F2C-17EB-4E12-B8B5-530B513435D9}"/>
              </a:ext>
            </a:extLst>
          </p:cNvPr>
          <p:cNvSpPr/>
          <p:nvPr userDrawn="1"/>
        </p:nvSpPr>
        <p:spPr>
          <a:xfrm>
            <a:off x="0" y="0"/>
            <a:ext cx="12192000" cy="6858000"/>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a:p>
        </p:txBody>
      </p:sp>
      <p:cxnSp>
        <p:nvCxnSpPr>
          <p:cNvPr id="3" name="Tiesioji jungtis 2">
            <a:extLst>
              <a:ext uri="{FF2B5EF4-FFF2-40B4-BE49-F238E27FC236}">
                <a16:creationId xmlns:a16="http://schemas.microsoft.com/office/drawing/2014/main" id="{08E34EC5-7C9F-4699-9E11-B3A51BF2B506}"/>
              </a:ext>
            </a:extLst>
          </p:cNvPr>
          <p:cNvCxnSpPr/>
          <p:nvPr userDrawn="1"/>
        </p:nvCxnSpPr>
        <p:spPr>
          <a:xfrm>
            <a:off x="442306" y="441786"/>
            <a:ext cx="5463983" cy="0"/>
          </a:xfrm>
          <a:prstGeom prst="line">
            <a:avLst/>
          </a:prstGeom>
          <a:ln w="25400">
            <a:solidFill>
              <a:srgbClr val="091A5A"/>
            </a:solidFill>
          </a:ln>
        </p:spPr>
        <p:style>
          <a:lnRef idx="1">
            <a:schemeClr val="accent1"/>
          </a:lnRef>
          <a:fillRef idx="0">
            <a:schemeClr val="accent1"/>
          </a:fillRef>
          <a:effectRef idx="0">
            <a:schemeClr val="accent1"/>
          </a:effectRef>
          <a:fontRef idx="minor">
            <a:schemeClr val="tx1"/>
          </a:fontRef>
        </p:style>
      </p:cxnSp>
      <p:pic>
        <p:nvPicPr>
          <p:cNvPr id="4" name="Grafinis elementas 3">
            <a:extLst>
              <a:ext uri="{FF2B5EF4-FFF2-40B4-BE49-F238E27FC236}">
                <a16:creationId xmlns:a16="http://schemas.microsoft.com/office/drawing/2014/main" id="{7857F9C0-48E4-4EA3-94A1-39D41C9639C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42193" t="8626" r="26111" b="16803"/>
          <a:stretch/>
        </p:blipFill>
        <p:spPr>
          <a:xfrm>
            <a:off x="6963009" y="0"/>
            <a:ext cx="5228992" cy="6857999"/>
          </a:xfrm>
          <a:prstGeom prst="rect">
            <a:avLst/>
          </a:prstGeom>
        </p:spPr>
      </p:pic>
      <p:sp>
        <p:nvSpPr>
          <p:cNvPr id="5" name="Teksto vietos rezervavimo ženklas 3">
            <a:extLst>
              <a:ext uri="{FF2B5EF4-FFF2-40B4-BE49-F238E27FC236}">
                <a16:creationId xmlns:a16="http://schemas.microsoft.com/office/drawing/2014/main" id="{B2360FC0-8CD6-4196-840D-406E4324251E}"/>
              </a:ext>
            </a:extLst>
          </p:cNvPr>
          <p:cNvSpPr>
            <a:spLocks noGrp="1"/>
          </p:cNvSpPr>
          <p:nvPr>
            <p:ph type="body" sz="half" idx="2" hasCustomPrompt="1"/>
          </p:nvPr>
        </p:nvSpPr>
        <p:spPr>
          <a:xfrm>
            <a:off x="352143" y="538157"/>
            <a:ext cx="7174626" cy="2074013"/>
          </a:xfrm>
          <a:prstGeom prst="rect">
            <a:avLst/>
          </a:prstGeom>
        </p:spPr>
        <p:txBody>
          <a:bodyPr/>
          <a:lstStyle>
            <a:lvl1pPr marL="0" indent="0">
              <a:buNone/>
              <a:defRPr sz="36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Paantraštė </a:t>
            </a:r>
          </a:p>
        </p:txBody>
      </p:sp>
    </p:spTree>
    <p:extLst>
      <p:ext uri="{BB962C8B-B14F-4D97-AF65-F5344CB8AC3E}">
        <p14:creationId xmlns:p14="http://schemas.microsoft.com/office/powerpoint/2010/main" val="30478596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intro 1.3">
    <p:bg>
      <p:bgPr>
        <a:solidFill>
          <a:srgbClr val="002060"/>
        </a:solidFill>
        <a:effectLst/>
      </p:bgPr>
    </p:bg>
    <p:spTree>
      <p:nvGrpSpPr>
        <p:cNvPr id="1" name=""/>
        <p:cNvGrpSpPr/>
        <p:nvPr/>
      </p:nvGrpSpPr>
      <p:grpSpPr>
        <a:xfrm>
          <a:off x="0" y="0"/>
          <a:ext cx="0" cy="0"/>
          <a:chOff x="0" y="0"/>
          <a:chExt cx="0" cy="0"/>
        </a:xfrm>
      </p:grpSpPr>
      <p:sp>
        <p:nvSpPr>
          <p:cNvPr id="3" name="Stačiakampis 2">
            <a:extLst>
              <a:ext uri="{FF2B5EF4-FFF2-40B4-BE49-F238E27FC236}">
                <a16:creationId xmlns:a16="http://schemas.microsoft.com/office/drawing/2014/main" id="{662A046A-A2F5-46EB-A9CE-DCB5298FF545}"/>
              </a:ext>
            </a:extLst>
          </p:cNvPr>
          <p:cNvSpPr/>
          <p:nvPr userDrawn="1"/>
        </p:nvSpPr>
        <p:spPr>
          <a:xfrm>
            <a:off x="0" y="0"/>
            <a:ext cx="12192000" cy="6858000"/>
          </a:xfrm>
          <a:prstGeom prst="rect">
            <a:avLst/>
          </a:prstGeom>
          <a:solidFill>
            <a:srgbClr val="0D05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200" dirty="0"/>
          </a:p>
        </p:txBody>
      </p:sp>
      <p:pic>
        <p:nvPicPr>
          <p:cNvPr id="2" name="Grafinis elementas 1">
            <a:extLst>
              <a:ext uri="{FF2B5EF4-FFF2-40B4-BE49-F238E27FC236}">
                <a16:creationId xmlns:a16="http://schemas.microsoft.com/office/drawing/2014/main" id="{85959D32-36D0-45CB-AA07-1A5AAF92DEDB}"/>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41185" t="8625" r="26113" b="16804"/>
          <a:stretch/>
        </p:blipFill>
        <p:spPr>
          <a:xfrm>
            <a:off x="6796783" y="-1"/>
            <a:ext cx="5395217" cy="6858001"/>
          </a:xfrm>
          <a:prstGeom prst="rect">
            <a:avLst/>
          </a:prstGeom>
        </p:spPr>
      </p:pic>
      <p:cxnSp>
        <p:nvCxnSpPr>
          <p:cNvPr id="4" name="Tiesioji jungtis 3">
            <a:extLst>
              <a:ext uri="{FF2B5EF4-FFF2-40B4-BE49-F238E27FC236}">
                <a16:creationId xmlns:a16="http://schemas.microsoft.com/office/drawing/2014/main" id="{6812364F-943B-4173-A0EE-97C750379E97}"/>
              </a:ext>
            </a:extLst>
          </p:cNvPr>
          <p:cNvCxnSpPr/>
          <p:nvPr userDrawn="1"/>
        </p:nvCxnSpPr>
        <p:spPr>
          <a:xfrm>
            <a:off x="442306" y="441786"/>
            <a:ext cx="546398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ksto vietos rezervavimo ženklas 3">
            <a:extLst>
              <a:ext uri="{FF2B5EF4-FFF2-40B4-BE49-F238E27FC236}">
                <a16:creationId xmlns:a16="http://schemas.microsoft.com/office/drawing/2014/main" id="{DDF78969-E909-435A-AE6E-1EAAD3FA7C94}"/>
              </a:ext>
            </a:extLst>
          </p:cNvPr>
          <p:cNvSpPr>
            <a:spLocks noGrp="1"/>
          </p:cNvSpPr>
          <p:nvPr>
            <p:ph type="body" sz="half" idx="2" hasCustomPrompt="1"/>
          </p:nvPr>
        </p:nvSpPr>
        <p:spPr>
          <a:xfrm>
            <a:off x="352143" y="538157"/>
            <a:ext cx="7174626" cy="2074013"/>
          </a:xfrm>
          <a:prstGeom prst="rect">
            <a:avLst/>
          </a:prstGeom>
        </p:spPr>
        <p:txBody>
          <a:bodyPr/>
          <a:lstStyle>
            <a:lvl1pPr marL="0" indent="0">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Paantraštė </a:t>
            </a:r>
          </a:p>
        </p:txBody>
      </p:sp>
    </p:spTree>
    <p:extLst>
      <p:ext uri="{BB962C8B-B14F-4D97-AF65-F5344CB8AC3E}">
        <p14:creationId xmlns:p14="http://schemas.microsoft.com/office/powerpoint/2010/main" val="16217426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bjectives 1.1">
    <p:bg>
      <p:bgPr>
        <a:solidFill>
          <a:srgbClr val="091A5A"/>
        </a:solidFill>
        <a:effectLst/>
      </p:bgPr>
    </p:bg>
    <p:spTree>
      <p:nvGrpSpPr>
        <p:cNvPr id="1" name=""/>
        <p:cNvGrpSpPr/>
        <p:nvPr/>
      </p:nvGrpSpPr>
      <p:grpSpPr>
        <a:xfrm>
          <a:off x="0" y="0"/>
          <a:ext cx="0" cy="0"/>
          <a:chOff x="0" y="0"/>
          <a:chExt cx="0" cy="0"/>
        </a:xfrm>
      </p:grpSpPr>
      <p:sp>
        <p:nvSpPr>
          <p:cNvPr id="3" name="Teksto vietos rezervavimo ženklas 3">
            <a:extLst>
              <a:ext uri="{FF2B5EF4-FFF2-40B4-BE49-F238E27FC236}">
                <a16:creationId xmlns:a16="http://schemas.microsoft.com/office/drawing/2014/main" id="{8616CB16-9E87-4E8D-9E2A-4E8D132DB861}"/>
              </a:ext>
            </a:extLst>
          </p:cNvPr>
          <p:cNvSpPr>
            <a:spLocks noGrp="1"/>
          </p:cNvSpPr>
          <p:nvPr>
            <p:ph type="body" sz="half" idx="2" hasCustomPrompt="1"/>
          </p:nvPr>
        </p:nvSpPr>
        <p:spPr>
          <a:xfrm>
            <a:off x="2508687" y="1400173"/>
            <a:ext cx="7174626" cy="615458"/>
          </a:xfrm>
          <a:prstGeom prst="rect">
            <a:avLst/>
          </a:prstGeom>
        </p:spPr>
        <p:txBody>
          <a:bodyPr/>
          <a:lstStyle>
            <a:lvl1pPr marL="0" indent="0" algn="ctr">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Procesai </a:t>
            </a:r>
          </a:p>
        </p:txBody>
      </p:sp>
      <p:sp>
        <p:nvSpPr>
          <p:cNvPr id="13" name="Teksto vietos rezervavimo ženklas 3">
            <a:extLst>
              <a:ext uri="{FF2B5EF4-FFF2-40B4-BE49-F238E27FC236}">
                <a16:creationId xmlns:a16="http://schemas.microsoft.com/office/drawing/2014/main" id="{3109F6C3-2CED-44F2-B762-C1CB5E06FAD8}"/>
              </a:ext>
            </a:extLst>
          </p:cNvPr>
          <p:cNvSpPr>
            <a:spLocks noGrp="1"/>
          </p:cNvSpPr>
          <p:nvPr>
            <p:ph type="body" sz="half" idx="14" hasCustomPrompt="1"/>
          </p:nvPr>
        </p:nvSpPr>
        <p:spPr>
          <a:xfrm>
            <a:off x="404522" y="2961113"/>
            <a:ext cx="3388288" cy="168089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consectetuer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adipiscing</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elit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sed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diam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nonummy</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nibh</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euismod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tincidunt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ut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laoreet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dolore</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magna</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aliquam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erat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volutpat</a:t>
            </a:r>
            <a:r>
              <a:rPr lang="lt-LT" sz="1600" dirty="0">
                <a:solidFill>
                  <a:schemeClr val="bg1"/>
                </a:solidFill>
                <a:latin typeface="Public Sans Medium" pitchFamily="2" charset="-70"/>
              </a:rPr>
              <a:t>. </a:t>
            </a:r>
            <a:endParaRPr lang="lt-LT" sz="1600" dirty="0">
              <a:solidFill>
                <a:schemeClr val="bg1"/>
              </a:solidFill>
            </a:endParaRPr>
          </a:p>
        </p:txBody>
      </p:sp>
      <p:sp>
        <p:nvSpPr>
          <p:cNvPr id="14" name="Teksto vietos rezervavimo ženklas 3">
            <a:extLst>
              <a:ext uri="{FF2B5EF4-FFF2-40B4-BE49-F238E27FC236}">
                <a16:creationId xmlns:a16="http://schemas.microsoft.com/office/drawing/2014/main" id="{86FBE596-3CBE-4FE6-843F-060FE14834E4}"/>
              </a:ext>
            </a:extLst>
          </p:cNvPr>
          <p:cNvSpPr>
            <a:spLocks noGrp="1"/>
          </p:cNvSpPr>
          <p:nvPr>
            <p:ph type="body" sz="half" idx="15" hasCustomPrompt="1"/>
          </p:nvPr>
        </p:nvSpPr>
        <p:spPr>
          <a:xfrm>
            <a:off x="4411060" y="2961113"/>
            <a:ext cx="3388288" cy="168089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consectetuer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adipiscing</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elit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sed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diam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nonummy</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nibh</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euismod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tincidunt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ut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laoreet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dolore</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magna</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aliquam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erat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volutpat</a:t>
            </a:r>
            <a:r>
              <a:rPr lang="lt-LT" sz="1600" dirty="0">
                <a:solidFill>
                  <a:schemeClr val="bg1"/>
                </a:solidFill>
                <a:latin typeface="Public Sans Medium" pitchFamily="2" charset="-70"/>
              </a:rPr>
              <a:t>. </a:t>
            </a:r>
            <a:endParaRPr lang="lt-LT" sz="1600" dirty="0">
              <a:solidFill>
                <a:schemeClr val="bg1"/>
              </a:solidFill>
            </a:endParaRPr>
          </a:p>
        </p:txBody>
      </p:sp>
      <p:sp>
        <p:nvSpPr>
          <p:cNvPr id="15" name="Teksto vietos rezervavimo ženklas 3">
            <a:extLst>
              <a:ext uri="{FF2B5EF4-FFF2-40B4-BE49-F238E27FC236}">
                <a16:creationId xmlns:a16="http://schemas.microsoft.com/office/drawing/2014/main" id="{FDCC380A-061D-4FDE-B6A6-70E921E4D769}"/>
              </a:ext>
            </a:extLst>
          </p:cNvPr>
          <p:cNvSpPr>
            <a:spLocks noGrp="1"/>
          </p:cNvSpPr>
          <p:nvPr>
            <p:ph type="body" sz="half" idx="16" hasCustomPrompt="1"/>
          </p:nvPr>
        </p:nvSpPr>
        <p:spPr>
          <a:xfrm>
            <a:off x="8498454" y="2961113"/>
            <a:ext cx="3388288" cy="168089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consectetuer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adipiscing</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elit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sed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diam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nonummy</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nibh</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euismod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tincidunt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ut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laoreet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dolore</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magna</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aliquam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erat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volutpat</a:t>
            </a:r>
            <a:r>
              <a:rPr lang="lt-LT" sz="1600" dirty="0">
                <a:solidFill>
                  <a:schemeClr val="bg1"/>
                </a:solidFill>
                <a:latin typeface="Public Sans Medium" pitchFamily="2" charset="-70"/>
              </a:rPr>
              <a:t>. </a:t>
            </a:r>
            <a:endParaRPr lang="lt-LT" sz="1600" dirty="0">
              <a:solidFill>
                <a:schemeClr val="bg1"/>
              </a:solidFill>
            </a:endParaRPr>
          </a:p>
        </p:txBody>
      </p:sp>
      <p:sp>
        <p:nvSpPr>
          <p:cNvPr id="16" name="Teksto vietos rezervavimo ženklas 3">
            <a:extLst>
              <a:ext uri="{FF2B5EF4-FFF2-40B4-BE49-F238E27FC236}">
                <a16:creationId xmlns:a16="http://schemas.microsoft.com/office/drawing/2014/main" id="{E53FF034-9F7E-466A-91B1-03D5E3E6ABEC}"/>
              </a:ext>
            </a:extLst>
          </p:cNvPr>
          <p:cNvSpPr>
            <a:spLocks noGrp="1"/>
          </p:cNvSpPr>
          <p:nvPr>
            <p:ph type="body" sz="half" idx="17" hasCustomPrompt="1"/>
          </p:nvPr>
        </p:nvSpPr>
        <p:spPr>
          <a:xfrm>
            <a:off x="1667667"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17" name="Teksto vietos rezervavimo ženklas 3">
            <a:extLst>
              <a:ext uri="{FF2B5EF4-FFF2-40B4-BE49-F238E27FC236}">
                <a16:creationId xmlns:a16="http://schemas.microsoft.com/office/drawing/2014/main" id="{14469F85-FA0C-411B-AEBF-E59AE834CCC8}"/>
              </a:ext>
            </a:extLst>
          </p:cNvPr>
          <p:cNvSpPr>
            <a:spLocks noGrp="1"/>
          </p:cNvSpPr>
          <p:nvPr>
            <p:ph type="body" sz="half" idx="18" hasCustomPrompt="1"/>
          </p:nvPr>
        </p:nvSpPr>
        <p:spPr>
          <a:xfrm>
            <a:off x="5665000"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18" name="Teksto vietos rezervavimo ženklas 3">
            <a:extLst>
              <a:ext uri="{FF2B5EF4-FFF2-40B4-BE49-F238E27FC236}">
                <a16:creationId xmlns:a16="http://schemas.microsoft.com/office/drawing/2014/main" id="{E878E9B7-E041-4585-8DCE-901A57AC5BC3}"/>
              </a:ext>
            </a:extLst>
          </p:cNvPr>
          <p:cNvSpPr>
            <a:spLocks noGrp="1"/>
          </p:cNvSpPr>
          <p:nvPr>
            <p:ph type="body" sz="half" idx="19" hasCustomPrompt="1"/>
          </p:nvPr>
        </p:nvSpPr>
        <p:spPr>
          <a:xfrm>
            <a:off x="9761598"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Tree>
    <p:extLst>
      <p:ext uri="{BB962C8B-B14F-4D97-AF65-F5344CB8AC3E}">
        <p14:creationId xmlns:p14="http://schemas.microsoft.com/office/powerpoint/2010/main" val="16086895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bjectives 1.2">
    <p:bg>
      <p:bgPr>
        <a:solidFill>
          <a:srgbClr val="E5EBF8"/>
        </a:solid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655CDB59-EFFA-47F5-B857-34A61769A662}"/>
              </a:ext>
            </a:extLst>
          </p:cNvPr>
          <p:cNvSpPr>
            <a:spLocks noGrp="1"/>
          </p:cNvSpPr>
          <p:nvPr>
            <p:ph type="body" sz="half" idx="2" hasCustomPrompt="1"/>
          </p:nvPr>
        </p:nvSpPr>
        <p:spPr>
          <a:xfrm>
            <a:off x="2508687" y="1400173"/>
            <a:ext cx="7174626" cy="615458"/>
          </a:xfrm>
          <a:prstGeom prst="rect">
            <a:avLst/>
          </a:prstGeom>
        </p:spPr>
        <p:txBody>
          <a:bodyPr/>
          <a:lstStyle>
            <a:lvl1pPr marL="0" indent="0" algn="ctr">
              <a:buNone/>
              <a:defRPr sz="36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Procesai </a:t>
            </a:r>
          </a:p>
        </p:txBody>
      </p:sp>
      <p:sp>
        <p:nvSpPr>
          <p:cNvPr id="3" name="Teksto vietos rezervavimo ženklas 3">
            <a:extLst>
              <a:ext uri="{FF2B5EF4-FFF2-40B4-BE49-F238E27FC236}">
                <a16:creationId xmlns:a16="http://schemas.microsoft.com/office/drawing/2014/main" id="{ABC3F90B-880E-4277-9930-305AFBC38F9E}"/>
              </a:ext>
            </a:extLst>
          </p:cNvPr>
          <p:cNvSpPr>
            <a:spLocks noGrp="1"/>
          </p:cNvSpPr>
          <p:nvPr>
            <p:ph type="body" sz="half" idx="14" hasCustomPrompt="1"/>
          </p:nvPr>
        </p:nvSpPr>
        <p:spPr>
          <a:xfrm>
            <a:off x="404522" y="2961113"/>
            <a:ext cx="3388288" cy="168089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rgbClr val="091A5A"/>
                </a:solidFill>
                <a:latin typeface="Public Sans Medium" pitchFamily="2" charset="-70"/>
              </a:rPr>
              <a:t>Lorem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ipsum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dolor</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sit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amet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consectetuer</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adipiscing</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elit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sed</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diam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nonummy</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nibh</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euismod</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tincidunt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ut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laoreet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dolore</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magna</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aliquam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erat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volutpat</a:t>
            </a:r>
            <a:r>
              <a:rPr lang="lt-LT" sz="1600" dirty="0">
                <a:solidFill>
                  <a:srgbClr val="091A5A"/>
                </a:solidFill>
                <a:latin typeface="Public Sans Medium" pitchFamily="2" charset="-70"/>
              </a:rPr>
              <a:t>. </a:t>
            </a:r>
            <a:endParaRPr lang="lt-LT" sz="1600" dirty="0">
              <a:solidFill>
                <a:srgbClr val="091A5A"/>
              </a:solidFill>
            </a:endParaRPr>
          </a:p>
        </p:txBody>
      </p:sp>
      <p:sp>
        <p:nvSpPr>
          <p:cNvPr id="4" name="Teksto vietos rezervavimo ženklas 3">
            <a:extLst>
              <a:ext uri="{FF2B5EF4-FFF2-40B4-BE49-F238E27FC236}">
                <a16:creationId xmlns:a16="http://schemas.microsoft.com/office/drawing/2014/main" id="{C485FCB7-9B2F-4B15-8DE4-BD8076840AB2}"/>
              </a:ext>
            </a:extLst>
          </p:cNvPr>
          <p:cNvSpPr>
            <a:spLocks noGrp="1"/>
          </p:cNvSpPr>
          <p:nvPr>
            <p:ph type="body" sz="half" idx="15" hasCustomPrompt="1"/>
          </p:nvPr>
        </p:nvSpPr>
        <p:spPr>
          <a:xfrm>
            <a:off x="4411060" y="2961113"/>
            <a:ext cx="3388288" cy="168089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rgbClr val="091A5A"/>
                </a:solidFill>
                <a:latin typeface="Public Sans Medium" pitchFamily="2" charset="-70"/>
              </a:rPr>
              <a:t>Lorem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ipsum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dolor</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sit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amet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consectetuer</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adipiscing</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elit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sed</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diam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nonummy</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nibh</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euismod</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tincidunt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ut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laoreet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dolore</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magna</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aliquam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erat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volutpat</a:t>
            </a:r>
            <a:r>
              <a:rPr lang="lt-LT" sz="1600" dirty="0">
                <a:solidFill>
                  <a:srgbClr val="091A5A"/>
                </a:solidFill>
                <a:latin typeface="Public Sans Medium" pitchFamily="2" charset="-70"/>
              </a:rPr>
              <a:t>. </a:t>
            </a:r>
            <a:endParaRPr lang="lt-LT" sz="1600" dirty="0">
              <a:solidFill>
                <a:srgbClr val="091A5A"/>
              </a:solidFill>
            </a:endParaRPr>
          </a:p>
        </p:txBody>
      </p:sp>
      <p:sp>
        <p:nvSpPr>
          <p:cNvPr id="5" name="Teksto vietos rezervavimo ženklas 3">
            <a:extLst>
              <a:ext uri="{FF2B5EF4-FFF2-40B4-BE49-F238E27FC236}">
                <a16:creationId xmlns:a16="http://schemas.microsoft.com/office/drawing/2014/main" id="{E43DEB1A-EFE2-4168-8101-46DE244EBF75}"/>
              </a:ext>
            </a:extLst>
          </p:cNvPr>
          <p:cNvSpPr>
            <a:spLocks noGrp="1"/>
          </p:cNvSpPr>
          <p:nvPr>
            <p:ph type="body" sz="half" idx="16" hasCustomPrompt="1"/>
          </p:nvPr>
        </p:nvSpPr>
        <p:spPr>
          <a:xfrm>
            <a:off x="8498454" y="2961113"/>
            <a:ext cx="3388288" cy="1680890"/>
          </a:xfrm>
          <a:prstGeom prst="rect">
            <a:avLst/>
          </a:prstGeom>
        </p:spPr>
        <p:txBody>
          <a:bodyPr/>
          <a:lstStyle>
            <a:lvl1pPr marL="0" indent="0">
              <a:buNone/>
              <a:defRPr sz="1600">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rgbClr val="091A5A"/>
                </a:solidFill>
                <a:latin typeface="Public Sans Medium" pitchFamily="2" charset="-70"/>
              </a:rPr>
              <a:t>Lorem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ipsum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dolor</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sit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amet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consectetuer</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adipiscing</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elit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sed</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diam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nonummy</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nibh</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euismod</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tincidunt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ut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laoreet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dolore</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magna</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aliquam</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erat</a:t>
            </a:r>
            <a:r>
              <a:rPr lang="lt-LT" sz="1600" dirty="0">
                <a:solidFill>
                  <a:srgbClr val="091A5A"/>
                </a:solidFill>
                <a:latin typeface="Public Sans Medium" pitchFamily="2" charset="-70"/>
              </a:rPr>
              <a:t> </a:t>
            </a:r>
            <a:r>
              <a:rPr lang="lt-LT" sz="1600" dirty="0" err="1">
                <a:solidFill>
                  <a:srgbClr val="091A5A"/>
                </a:solidFill>
                <a:latin typeface="Public Sans Medium" pitchFamily="2" charset="-70"/>
              </a:rPr>
              <a:t>volutpat</a:t>
            </a:r>
            <a:r>
              <a:rPr lang="lt-LT" sz="1600" dirty="0">
                <a:solidFill>
                  <a:srgbClr val="091A5A"/>
                </a:solidFill>
                <a:latin typeface="Public Sans Medium" pitchFamily="2" charset="-70"/>
              </a:rPr>
              <a:t>. </a:t>
            </a:r>
            <a:endParaRPr lang="lt-LT" sz="1600" dirty="0">
              <a:solidFill>
                <a:srgbClr val="091A5A"/>
              </a:solidFill>
            </a:endParaRPr>
          </a:p>
        </p:txBody>
      </p:sp>
      <p:sp>
        <p:nvSpPr>
          <p:cNvPr id="7" name="Teksto vietos rezervavimo ženklas 3">
            <a:extLst>
              <a:ext uri="{FF2B5EF4-FFF2-40B4-BE49-F238E27FC236}">
                <a16:creationId xmlns:a16="http://schemas.microsoft.com/office/drawing/2014/main" id="{88C7BDC2-8325-4E1F-9E7F-137658DF72D9}"/>
              </a:ext>
            </a:extLst>
          </p:cNvPr>
          <p:cNvSpPr>
            <a:spLocks noGrp="1"/>
          </p:cNvSpPr>
          <p:nvPr>
            <p:ph type="body" sz="half" idx="17" hasCustomPrompt="1"/>
          </p:nvPr>
        </p:nvSpPr>
        <p:spPr>
          <a:xfrm>
            <a:off x="1667667"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8" name="Teksto vietos rezervavimo ženklas 3">
            <a:extLst>
              <a:ext uri="{FF2B5EF4-FFF2-40B4-BE49-F238E27FC236}">
                <a16:creationId xmlns:a16="http://schemas.microsoft.com/office/drawing/2014/main" id="{F82E201C-3B60-4437-9883-B4D77F3BBAE7}"/>
              </a:ext>
            </a:extLst>
          </p:cNvPr>
          <p:cNvSpPr>
            <a:spLocks noGrp="1"/>
          </p:cNvSpPr>
          <p:nvPr>
            <p:ph type="body" sz="half" idx="18" hasCustomPrompt="1"/>
          </p:nvPr>
        </p:nvSpPr>
        <p:spPr>
          <a:xfrm>
            <a:off x="5665000"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9" name="Teksto vietos rezervavimo ženklas 3">
            <a:extLst>
              <a:ext uri="{FF2B5EF4-FFF2-40B4-BE49-F238E27FC236}">
                <a16:creationId xmlns:a16="http://schemas.microsoft.com/office/drawing/2014/main" id="{16E22515-CD7A-476B-B8BF-70E390BC5536}"/>
              </a:ext>
            </a:extLst>
          </p:cNvPr>
          <p:cNvSpPr>
            <a:spLocks noGrp="1"/>
          </p:cNvSpPr>
          <p:nvPr>
            <p:ph type="body" sz="half" idx="19" hasCustomPrompt="1"/>
          </p:nvPr>
        </p:nvSpPr>
        <p:spPr>
          <a:xfrm>
            <a:off x="9761598"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Tree>
    <p:extLst>
      <p:ext uri="{BB962C8B-B14F-4D97-AF65-F5344CB8AC3E}">
        <p14:creationId xmlns:p14="http://schemas.microsoft.com/office/powerpoint/2010/main" val="38337060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bjectives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C0934BAA-4344-4572-934B-291CAE912C58}"/>
              </a:ext>
            </a:extLst>
          </p:cNvPr>
          <p:cNvSpPr>
            <a:spLocks noGrp="1"/>
          </p:cNvSpPr>
          <p:nvPr>
            <p:ph type="body" sz="half" idx="2" hasCustomPrompt="1"/>
          </p:nvPr>
        </p:nvSpPr>
        <p:spPr>
          <a:xfrm>
            <a:off x="2508687" y="1400173"/>
            <a:ext cx="7174626" cy="615458"/>
          </a:xfrm>
          <a:prstGeom prst="rect">
            <a:avLst/>
          </a:prstGeom>
        </p:spPr>
        <p:txBody>
          <a:bodyPr/>
          <a:lstStyle>
            <a:lvl1pPr marL="0" indent="0" algn="ctr">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Procesai </a:t>
            </a:r>
          </a:p>
        </p:txBody>
      </p:sp>
      <p:sp>
        <p:nvSpPr>
          <p:cNvPr id="3" name="Teksto vietos rezervavimo ženklas 3">
            <a:extLst>
              <a:ext uri="{FF2B5EF4-FFF2-40B4-BE49-F238E27FC236}">
                <a16:creationId xmlns:a16="http://schemas.microsoft.com/office/drawing/2014/main" id="{18D233AC-C865-46CA-BA17-0AEEBECCF9D0}"/>
              </a:ext>
            </a:extLst>
          </p:cNvPr>
          <p:cNvSpPr>
            <a:spLocks noGrp="1"/>
          </p:cNvSpPr>
          <p:nvPr>
            <p:ph type="body" sz="half" idx="14" hasCustomPrompt="1"/>
          </p:nvPr>
        </p:nvSpPr>
        <p:spPr>
          <a:xfrm>
            <a:off x="404522" y="2961113"/>
            <a:ext cx="3388288" cy="168089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consectetuer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adipiscing</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elit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sed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diam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nonummy</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nibh</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euismod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tincidunt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ut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laoreet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dolore</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magna</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aliquam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erat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volutpat</a:t>
            </a:r>
            <a:r>
              <a:rPr lang="lt-LT" sz="1600" dirty="0">
                <a:solidFill>
                  <a:schemeClr val="bg1"/>
                </a:solidFill>
                <a:latin typeface="Public Sans Medium" pitchFamily="2" charset="-70"/>
              </a:rPr>
              <a:t>. </a:t>
            </a:r>
            <a:endParaRPr lang="lt-LT" sz="1600" dirty="0">
              <a:solidFill>
                <a:schemeClr val="bg1"/>
              </a:solidFill>
            </a:endParaRPr>
          </a:p>
        </p:txBody>
      </p:sp>
      <p:sp>
        <p:nvSpPr>
          <p:cNvPr id="4" name="Teksto vietos rezervavimo ženklas 3">
            <a:extLst>
              <a:ext uri="{FF2B5EF4-FFF2-40B4-BE49-F238E27FC236}">
                <a16:creationId xmlns:a16="http://schemas.microsoft.com/office/drawing/2014/main" id="{F585BB20-74E1-4816-A139-C2AC4C8DD86B}"/>
              </a:ext>
            </a:extLst>
          </p:cNvPr>
          <p:cNvSpPr>
            <a:spLocks noGrp="1"/>
          </p:cNvSpPr>
          <p:nvPr>
            <p:ph type="body" sz="half" idx="15" hasCustomPrompt="1"/>
          </p:nvPr>
        </p:nvSpPr>
        <p:spPr>
          <a:xfrm>
            <a:off x="4411060" y="2961113"/>
            <a:ext cx="3388288" cy="168089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consectetuer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adipiscing</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elit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sed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diam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nonummy</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nibh</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euismod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tincidunt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ut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laoreet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dolore</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magna</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aliquam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erat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volutpat</a:t>
            </a:r>
            <a:r>
              <a:rPr lang="lt-LT" sz="1600" dirty="0">
                <a:solidFill>
                  <a:schemeClr val="bg1"/>
                </a:solidFill>
                <a:latin typeface="Public Sans Medium" pitchFamily="2" charset="-70"/>
              </a:rPr>
              <a:t>. </a:t>
            </a:r>
            <a:endParaRPr lang="lt-LT" sz="1600" dirty="0">
              <a:solidFill>
                <a:schemeClr val="bg1"/>
              </a:solidFill>
            </a:endParaRPr>
          </a:p>
        </p:txBody>
      </p:sp>
      <p:sp>
        <p:nvSpPr>
          <p:cNvPr id="5" name="Teksto vietos rezervavimo ženklas 3">
            <a:extLst>
              <a:ext uri="{FF2B5EF4-FFF2-40B4-BE49-F238E27FC236}">
                <a16:creationId xmlns:a16="http://schemas.microsoft.com/office/drawing/2014/main" id="{34969703-A992-4095-B6AB-A2D54CE84079}"/>
              </a:ext>
            </a:extLst>
          </p:cNvPr>
          <p:cNvSpPr>
            <a:spLocks noGrp="1"/>
          </p:cNvSpPr>
          <p:nvPr>
            <p:ph type="body" sz="half" idx="16" hasCustomPrompt="1"/>
          </p:nvPr>
        </p:nvSpPr>
        <p:spPr>
          <a:xfrm>
            <a:off x="8498454" y="2961113"/>
            <a:ext cx="3388288" cy="1680890"/>
          </a:xfrm>
          <a:prstGeom prst="rect">
            <a:avLst/>
          </a:prstGeom>
        </p:spPr>
        <p:txBody>
          <a:bodyPr/>
          <a:lstStyle>
            <a:lvl1pPr marL="0" indent="0">
              <a:buNone/>
              <a:defRPr sz="1600">
                <a:solidFill>
                  <a:schemeClr val="bg1"/>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600" dirty="0" err="1">
                <a:solidFill>
                  <a:schemeClr val="bg1"/>
                </a:solidFill>
                <a:latin typeface="Public Sans Medium" pitchFamily="2" charset="-70"/>
              </a:rPr>
              <a:t>Lorem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ipsum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amet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consectetuer</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adipiscing</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elit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sed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diam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nonummy</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nibh</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euismod</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tincidunt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ut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laoreet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dolore</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magna</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aliquam</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erat</a:t>
            </a:r>
            <a:r>
              <a:rPr lang="lt-LT" sz="1600" dirty="0">
                <a:solidFill>
                  <a:schemeClr val="bg1"/>
                </a:solidFill>
                <a:latin typeface="Public Sans Medium" pitchFamily="2" charset="-70"/>
              </a:rPr>
              <a:t> </a:t>
            </a:r>
            <a:r>
              <a:rPr lang="lt-LT" sz="1600" dirty="0" err="1">
                <a:solidFill>
                  <a:schemeClr val="bg1"/>
                </a:solidFill>
                <a:latin typeface="Public Sans Medium" pitchFamily="2" charset="-70"/>
              </a:rPr>
              <a:t>volutpat</a:t>
            </a:r>
            <a:r>
              <a:rPr lang="lt-LT" sz="1600" dirty="0">
                <a:solidFill>
                  <a:schemeClr val="bg1"/>
                </a:solidFill>
                <a:latin typeface="Public Sans Medium" pitchFamily="2" charset="-70"/>
              </a:rPr>
              <a:t>. </a:t>
            </a:r>
            <a:endParaRPr lang="lt-LT" sz="1600" dirty="0">
              <a:solidFill>
                <a:schemeClr val="bg1"/>
              </a:solidFill>
            </a:endParaRPr>
          </a:p>
        </p:txBody>
      </p:sp>
      <p:sp>
        <p:nvSpPr>
          <p:cNvPr id="7" name="Teksto vietos rezervavimo ženklas 3">
            <a:extLst>
              <a:ext uri="{FF2B5EF4-FFF2-40B4-BE49-F238E27FC236}">
                <a16:creationId xmlns:a16="http://schemas.microsoft.com/office/drawing/2014/main" id="{B23CFEFF-73D6-4D12-A5B3-C3DBACEB5773}"/>
              </a:ext>
            </a:extLst>
          </p:cNvPr>
          <p:cNvSpPr>
            <a:spLocks noGrp="1"/>
          </p:cNvSpPr>
          <p:nvPr>
            <p:ph type="body" sz="half" idx="17" hasCustomPrompt="1"/>
          </p:nvPr>
        </p:nvSpPr>
        <p:spPr>
          <a:xfrm>
            <a:off x="1667667"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8" name="Teksto vietos rezervavimo ženklas 3">
            <a:extLst>
              <a:ext uri="{FF2B5EF4-FFF2-40B4-BE49-F238E27FC236}">
                <a16:creationId xmlns:a16="http://schemas.microsoft.com/office/drawing/2014/main" id="{61F52024-AE08-4E92-970F-0EE19E98AED2}"/>
              </a:ext>
            </a:extLst>
          </p:cNvPr>
          <p:cNvSpPr>
            <a:spLocks noGrp="1"/>
          </p:cNvSpPr>
          <p:nvPr>
            <p:ph type="body" sz="half" idx="18" hasCustomPrompt="1"/>
          </p:nvPr>
        </p:nvSpPr>
        <p:spPr>
          <a:xfrm>
            <a:off x="5665000"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9" name="Teksto vietos rezervavimo ženklas 3">
            <a:extLst>
              <a:ext uri="{FF2B5EF4-FFF2-40B4-BE49-F238E27FC236}">
                <a16:creationId xmlns:a16="http://schemas.microsoft.com/office/drawing/2014/main" id="{40951E93-CEF0-4072-A1E9-9D22C076DB35}"/>
              </a:ext>
            </a:extLst>
          </p:cNvPr>
          <p:cNvSpPr>
            <a:spLocks noGrp="1"/>
          </p:cNvSpPr>
          <p:nvPr>
            <p:ph type="body" sz="half" idx="19" hasCustomPrompt="1"/>
          </p:nvPr>
        </p:nvSpPr>
        <p:spPr>
          <a:xfrm>
            <a:off x="9761598"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Tree>
    <p:extLst>
      <p:ext uri="{BB962C8B-B14F-4D97-AF65-F5344CB8AC3E}">
        <p14:creationId xmlns:p14="http://schemas.microsoft.com/office/powerpoint/2010/main" val="33538721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bjectives 1.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ksto vietos rezervavimo ženklas 3">
            <a:extLst>
              <a:ext uri="{FF2B5EF4-FFF2-40B4-BE49-F238E27FC236}">
                <a16:creationId xmlns:a16="http://schemas.microsoft.com/office/drawing/2014/main" id="{0FFC9153-6248-4DAE-B345-7F04AF2411E5}"/>
              </a:ext>
            </a:extLst>
          </p:cNvPr>
          <p:cNvSpPr>
            <a:spLocks noGrp="1"/>
          </p:cNvSpPr>
          <p:nvPr>
            <p:ph type="body" sz="half" idx="2" hasCustomPrompt="1"/>
          </p:nvPr>
        </p:nvSpPr>
        <p:spPr>
          <a:xfrm>
            <a:off x="2508687" y="1400173"/>
            <a:ext cx="7174626" cy="615458"/>
          </a:xfrm>
          <a:prstGeom prst="rect">
            <a:avLst/>
          </a:prstGeom>
        </p:spPr>
        <p:txBody>
          <a:bodyPr/>
          <a:lstStyle>
            <a:lvl1pPr marL="0" indent="0" algn="ctr">
              <a:buNone/>
              <a:defRPr sz="3600">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Procesai </a:t>
            </a:r>
          </a:p>
        </p:txBody>
      </p:sp>
      <p:sp>
        <p:nvSpPr>
          <p:cNvPr id="6" name="Teksto vietos rezervavimo ženklas 3">
            <a:extLst>
              <a:ext uri="{FF2B5EF4-FFF2-40B4-BE49-F238E27FC236}">
                <a16:creationId xmlns:a16="http://schemas.microsoft.com/office/drawing/2014/main" id="{DE161222-5794-4FC3-B010-0468C16B7E74}"/>
              </a:ext>
            </a:extLst>
          </p:cNvPr>
          <p:cNvSpPr>
            <a:spLocks noGrp="1"/>
          </p:cNvSpPr>
          <p:nvPr>
            <p:ph type="body" sz="half" idx="17" hasCustomPrompt="1"/>
          </p:nvPr>
        </p:nvSpPr>
        <p:spPr>
          <a:xfrm>
            <a:off x="1667667"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01 </a:t>
            </a:r>
          </a:p>
        </p:txBody>
      </p:sp>
      <p:sp>
        <p:nvSpPr>
          <p:cNvPr id="7" name="Teksto vietos rezervavimo ženklas 3">
            <a:extLst>
              <a:ext uri="{FF2B5EF4-FFF2-40B4-BE49-F238E27FC236}">
                <a16:creationId xmlns:a16="http://schemas.microsoft.com/office/drawing/2014/main" id="{5D9D680A-5069-42E8-95FF-611010FF136C}"/>
              </a:ext>
            </a:extLst>
          </p:cNvPr>
          <p:cNvSpPr>
            <a:spLocks noGrp="1"/>
          </p:cNvSpPr>
          <p:nvPr>
            <p:ph type="body" sz="half" idx="18" hasCustomPrompt="1"/>
          </p:nvPr>
        </p:nvSpPr>
        <p:spPr>
          <a:xfrm>
            <a:off x="5665000"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02 </a:t>
            </a:r>
          </a:p>
        </p:txBody>
      </p:sp>
      <p:sp>
        <p:nvSpPr>
          <p:cNvPr id="8" name="Teksto vietos rezervavimo ženklas 3">
            <a:extLst>
              <a:ext uri="{FF2B5EF4-FFF2-40B4-BE49-F238E27FC236}">
                <a16:creationId xmlns:a16="http://schemas.microsoft.com/office/drawing/2014/main" id="{634AAB4B-7847-4E4C-9350-5DAE25D0ADD9}"/>
              </a:ext>
            </a:extLst>
          </p:cNvPr>
          <p:cNvSpPr>
            <a:spLocks noGrp="1"/>
          </p:cNvSpPr>
          <p:nvPr>
            <p:ph type="body" sz="half" idx="19" hasCustomPrompt="1"/>
          </p:nvPr>
        </p:nvSpPr>
        <p:spPr>
          <a:xfrm>
            <a:off x="9761598" y="2450567"/>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03 </a:t>
            </a:r>
          </a:p>
        </p:txBody>
      </p:sp>
      <p:sp>
        <p:nvSpPr>
          <p:cNvPr id="19" name="Teksto vietos rezervavimo ženklas 3">
            <a:extLst>
              <a:ext uri="{FF2B5EF4-FFF2-40B4-BE49-F238E27FC236}">
                <a16:creationId xmlns:a16="http://schemas.microsoft.com/office/drawing/2014/main" id="{8B746384-ECBE-44B6-BF06-EF5C072DDF85}"/>
              </a:ext>
            </a:extLst>
          </p:cNvPr>
          <p:cNvSpPr>
            <a:spLocks noGrp="1"/>
          </p:cNvSpPr>
          <p:nvPr>
            <p:ph type="body" sz="half" idx="20" hasCustomPrompt="1"/>
          </p:nvPr>
        </p:nvSpPr>
        <p:spPr>
          <a:xfrm>
            <a:off x="404522" y="2972393"/>
            <a:ext cx="3388287" cy="1000735"/>
          </a:xfrm>
          <a:prstGeom prst="rect">
            <a:avLst/>
          </a:prstGeom>
        </p:spPr>
        <p:txBody>
          <a:bodyPr/>
          <a:lstStyle>
            <a:lvl1pPr marL="0" indent="0" algn="l">
              <a:lnSpc>
                <a:spcPct val="100000"/>
              </a:lnSpc>
              <a:buNone/>
              <a:defRPr sz="1333">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lt-LT" sz="1333" dirty="0" err="1">
                <a:solidFill>
                  <a:schemeClr val="bg1"/>
                </a:solidFill>
                <a:latin typeface="Public Sans Medium" pitchFamily="2" charset="-70"/>
              </a:rPr>
              <a:t>Lorem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ipsum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amet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consectetuer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adipiscing</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elit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diam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nonummy</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nibh</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euismod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tincidunt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ut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laoreet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magna</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aliquam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erat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volutpat</a:t>
            </a:r>
            <a:r>
              <a:rPr lang="lt-LT" sz="1333" dirty="0">
                <a:solidFill>
                  <a:schemeClr val="bg1"/>
                </a:solidFill>
                <a:latin typeface="Public Sans Medium" pitchFamily="2" charset="-70"/>
              </a:rPr>
              <a:t>. </a:t>
            </a:r>
            <a:endParaRPr lang="lt-LT" sz="1333" dirty="0">
              <a:solidFill>
                <a:schemeClr val="bg1"/>
              </a:solidFill>
            </a:endParaRPr>
          </a:p>
        </p:txBody>
      </p:sp>
      <p:sp>
        <p:nvSpPr>
          <p:cNvPr id="20" name="Teksto vietos rezervavimo ženklas 3">
            <a:extLst>
              <a:ext uri="{FF2B5EF4-FFF2-40B4-BE49-F238E27FC236}">
                <a16:creationId xmlns:a16="http://schemas.microsoft.com/office/drawing/2014/main" id="{E47F28BD-FDE2-4733-841B-E925B5F0FC22}"/>
              </a:ext>
            </a:extLst>
          </p:cNvPr>
          <p:cNvSpPr>
            <a:spLocks noGrp="1"/>
          </p:cNvSpPr>
          <p:nvPr>
            <p:ph type="body" sz="half" idx="21" hasCustomPrompt="1"/>
          </p:nvPr>
        </p:nvSpPr>
        <p:spPr>
          <a:xfrm>
            <a:off x="4411061" y="2972393"/>
            <a:ext cx="3388287" cy="1000735"/>
          </a:xfrm>
          <a:prstGeom prst="rect">
            <a:avLst/>
          </a:prstGeom>
        </p:spPr>
        <p:txBody>
          <a:bodyPr/>
          <a:lstStyle>
            <a:lvl1pPr marL="0" indent="0" algn="l">
              <a:lnSpc>
                <a:spcPct val="100000"/>
              </a:lnSpc>
              <a:buNone/>
              <a:defRPr sz="1333">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lt-LT" sz="1333" dirty="0" err="1">
                <a:solidFill>
                  <a:schemeClr val="bg1"/>
                </a:solidFill>
                <a:latin typeface="Public Sans Medium" pitchFamily="2" charset="-70"/>
              </a:rPr>
              <a:t>Lorem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ipsum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amet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consectetuer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adipiscing</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elit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diam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nonummy</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nibh</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euismod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tincidunt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ut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laoreet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magna</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aliquam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erat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volutpat</a:t>
            </a:r>
            <a:r>
              <a:rPr lang="lt-LT" sz="1333" dirty="0">
                <a:solidFill>
                  <a:schemeClr val="bg1"/>
                </a:solidFill>
                <a:latin typeface="Public Sans Medium" pitchFamily="2" charset="-70"/>
              </a:rPr>
              <a:t>. </a:t>
            </a:r>
            <a:endParaRPr lang="lt-LT" sz="1333" dirty="0">
              <a:solidFill>
                <a:schemeClr val="bg1"/>
              </a:solidFill>
            </a:endParaRPr>
          </a:p>
        </p:txBody>
      </p:sp>
      <p:sp>
        <p:nvSpPr>
          <p:cNvPr id="21" name="Teksto vietos rezervavimo ženklas 3">
            <a:extLst>
              <a:ext uri="{FF2B5EF4-FFF2-40B4-BE49-F238E27FC236}">
                <a16:creationId xmlns:a16="http://schemas.microsoft.com/office/drawing/2014/main" id="{84831978-2E6D-4F19-A558-0DC131E6472B}"/>
              </a:ext>
            </a:extLst>
          </p:cNvPr>
          <p:cNvSpPr>
            <a:spLocks noGrp="1"/>
          </p:cNvSpPr>
          <p:nvPr>
            <p:ph type="body" sz="half" idx="22" hasCustomPrompt="1"/>
          </p:nvPr>
        </p:nvSpPr>
        <p:spPr>
          <a:xfrm>
            <a:off x="8498455" y="2972393"/>
            <a:ext cx="3388287" cy="1000735"/>
          </a:xfrm>
          <a:prstGeom prst="rect">
            <a:avLst/>
          </a:prstGeom>
        </p:spPr>
        <p:txBody>
          <a:bodyPr/>
          <a:lstStyle>
            <a:lvl1pPr marL="0" indent="0" algn="l">
              <a:lnSpc>
                <a:spcPct val="100000"/>
              </a:lnSpc>
              <a:buNone/>
              <a:defRPr sz="1333">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lt-LT" sz="1333" dirty="0" err="1">
                <a:solidFill>
                  <a:schemeClr val="bg1"/>
                </a:solidFill>
                <a:latin typeface="Public Sans Medium" pitchFamily="2" charset="-70"/>
              </a:rPr>
              <a:t>Lorem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ipsum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amet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consectetuer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adipiscing</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elit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diam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nonummy</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nibh</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euismod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tincidunt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ut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laoreet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magna</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aliquam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erat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volutpat</a:t>
            </a:r>
            <a:r>
              <a:rPr lang="lt-LT" sz="1333" dirty="0">
                <a:solidFill>
                  <a:schemeClr val="bg1"/>
                </a:solidFill>
                <a:latin typeface="Public Sans Medium" pitchFamily="2" charset="-70"/>
              </a:rPr>
              <a:t>. </a:t>
            </a:r>
            <a:endParaRPr lang="lt-LT" sz="1333" dirty="0">
              <a:solidFill>
                <a:schemeClr val="bg1"/>
              </a:solidFill>
            </a:endParaRPr>
          </a:p>
        </p:txBody>
      </p:sp>
      <p:sp>
        <p:nvSpPr>
          <p:cNvPr id="22" name="Teksto vietos rezervavimo ženklas 3">
            <a:extLst>
              <a:ext uri="{FF2B5EF4-FFF2-40B4-BE49-F238E27FC236}">
                <a16:creationId xmlns:a16="http://schemas.microsoft.com/office/drawing/2014/main" id="{9A548976-921F-4A63-85EE-1F4EDD814029}"/>
              </a:ext>
            </a:extLst>
          </p:cNvPr>
          <p:cNvSpPr>
            <a:spLocks noGrp="1"/>
          </p:cNvSpPr>
          <p:nvPr>
            <p:ph type="body" sz="half" idx="23" hasCustomPrompt="1"/>
          </p:nvPr>
        </p:nvSpPr>
        <p:spPr>
          <a:xfrm>
            <a:off x="1667667" y="4146886"/>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04 </a:t>
            </a:r>
          </a:p>
        </p:txBody>
      </p:sp>
      <p:sp>
        <p:nvSpPr>
          <p:cNvPr id="23" name="Teksto vietos rezervavimo ženklas 3">
            <a:extLst>
              <a:ext uri="{FF2B5EF4-FFF2-40B4-BE49-F238E27FC236}">
                <a16:creationId xmlns:a16="http://schemas.microsoft.com/office/drawing/2014/main" id="{2686341A-2CC7-4FE2-AB5E-EA6D73C93C24}"/>
              </a:ext>
            </a:extLst>
          </p:cNvPr>
          <p:cNvSpPr>
            <a:spLocks noGrp="1"/>
          </p:cNvSpPr>
          <p:nvPr>
            <p:ph type="body" sz="half" idx="24" hasCustomPrompt="1"/>
          </p:nvPr>
        </p:nvSpPr>
        <p:spPr>
          <a:xfrm>
            <a:off x="5665000" y="4146886"/>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05 </a:t>
            </a:r>
          </a:p>
        </p:txBody>
      </p:sp>
      <p:sp>
        <p:nvSpPr>
          <p:cNvPr id="24" name="Teksto vietos rezervavimo ženklas 3">
            <a:extLst>
              <a:ext uri="{FF2B5EF4-FFF2-40B4-BE49-F238E27FC236}">
                <a16:creationId xmlns:a16="http://schemas.microsoft.com/office/drawing/2014/main" id="{3725637F-F49C-4B8D-A1A1-A748BCE970CB}"/>
              </a:ext>
            </a:extLst>
          </p:cNvPr>
          <p:cNvSpPr>
            <a:spLocks noGrp="1"/>
          </p:cNvSpPr>
          <p:nvPr>
            <p:ph type="body" sz="half" idx="25" hasCustomPrompt="1"/>
          </p:nvPr>
        </p:nvSpPr>
        <p:spPr>
          <a:xfrm>
            <a:off x="9761598" y="4146886"/>
            <a:ext cx="861999" cy="292210"/>
          </a:xfrm>
          <a:prstGeom prst="rect">
            <a:avLst/>
          </a:prstGeom>
        </p:spPr>
        <p:txBody>
          <a:bodyPr/>
          <a:lstStyle>
            <a:lvl1pPr marL="0" indent="0" algn="ctr">
              <a:buNone/>
              <a:defRPr sz="1866">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06</a:t>
            </a:r>
          </a:p>
        </p:txBody>
      </p:sp>
      <p:sp>
        <p:nvSpPr>
          <p:cNvPr id="25" name="Teksto vietos rezervavimo ženklas 3">
            <a:extLst>
              <a:ext uri="{FF2B5EF4-FFF2-40B4-BE49-F238E27FC236}">
                <a16:creationId xmlns:a16="http://schemas.microsoft.com/office/drawing/2014/main" id="{DAC117BB-53B6-493C-A544-F88FC42ED000}"/>
              </a:ext>
            </a:extLst>
          </p:cNvPr>
          <p:cNvSpPr>
            <a:spLocks noGrp="1"/>
          </p:cNvSpPr>
          <p:nvPr>
            <p:ph type="body" sz="half" idx="26" hasCustomPrompt="1"/>
          </p:nvPr>
        </p:nvSpPr>
        <p:spPr>
          <a:xfrm>
            <a:off x="404522" y="4668713"/>
            <a:ext cx="3388287" cy="1000735"/>
          </a:xfrm>
          <a:prstGeom prst="rect">
            <a:avLst/>
          </a:prstGeom>
        </p:spPr>
        <p:txBody>
          <a:bodyPr/>
          <a:lstStyle>
            <a:lvl1pPr marL="0" indent="0" algn="l">
              <a:buNone/>
              <a:defRPr sz="1333">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lt-LT" sz="1333" dirty="0" err="1">
                <a:solidFill>
                  <a:schemeClr val="bg1"/>
                </a:solidFill>
                <a:latin typeface="Public Sans Medium" pitchFamily="2" charset="-70"/>
              </a:rPr>
              <a:t>Lorem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ipsum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amet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consectetuer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adipiscing</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elit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diam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nonummy</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nibh</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euismod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tincidunt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ut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laoreet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magna</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aliquam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erat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volutpat</a:t>
            </a:r>
            <a:r>
              <a:rPr lang="lt-LT" sz="1333" dirty="0">
                <a:solidFill>
                  <a:schemeClr val="bg1"/>
                </a:solidFill>
                <a:latin typeface="Public Sans Medium" pitchFamily="2" charset="-70"/>
              </a:rPr>
              <a:t>. </a:t>
            </a:r>
            <a:endParaRPr lang="lt-LT" sz="1333" dirty="0">
              <a:solidFill>
                <a:schemeClr val="bg1"/>
              </a:solidFill>
            </a:endParaRPr>
          </a:p>
        </p:txBody>
      </p:sp>
      <p:sp>
        <p:nvSpPr>
          <p:cNvPr id="26" name="Teksto vietos rezervavimo ženklas 3">
            <a:extLst>
              <a:ext uri="{FF2B5EF4-FFF2-40B4-BE49-F238E27FC236}">
                <a16:creationId xmlns:a16="http://schemas.microsoft.com/office/drawing/2014/main" id="{205FF2EE-6044-4368-993A-AF770261DE75}"/>
              </a:ext>
            </a:extLst>
          </p:cNvPr>
          <p:cNvSpPr>
            <a:spLocks noGrp="1"/>
          </p:cNvSpPr>
          <p:nvPr>
            <p:ph type="body" sz="half" idx="27" hasCustomPrompt="1"/>
          </p:nvPr>
        </p:nvSpPr>
        <p:spPr>
          <a:xfrm>
            <a:off x="4411061" y="4668713"/>
            <a:ext cx="3388287" cy="1000735"/>
          </a:xfrm>
          <a:prstGeom prst="rect">
            <a:avLst/>
          </a:prstGeom>
        </p:spPr>
        <p:txBody>
          <a:bodyPr/>
          <a:lstStyle>
            <a:lvl1pPr marL="0" indent="0" algn="l">
              <a:buNone/>
              <a:defRPr sz="1333">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lt-LT" sz="1333" dirty="0" err="1">
                <a:solidFill>
                  <a:schemeClr val="bg1"/>
                </a:solidFill>
                <a:latin typeface="Public Sans Medium" pitchFamily="2" charset="-70"/>
              </a:rPr>
              <a:t>Lorem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ipsum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amet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consectetuer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adipiscing</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elit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diam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nonummy</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nibh</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euismod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tincidunt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ut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laoreet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magna</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aliquam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erat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volutpat</a:t>
            </a:r>
            <a:r>
              <a:rPr lang="lt-LT" sz="1333" dirty="0">
                <a:solidFill>
                  <a:schemeClr val="bg1"/>
                </a:solidFill>
                <a:latin typeface="Public Sans Medium" pitchFamily="2" charset="-70"/>
              </a:rPr>
              <a:t>. </a:t>
            </a:r>
            <a:endParaRPr lang="lt-LT" sz="1333" dirty="0">
              <a:solidFill>
                <a:schemeClr val="bg1"/>
              </a:solidFill>
            </a:endParaRPr>
          </a:p>
        </p:txBody>
      </p:sp>
      <p:sp>
        <p:nvSpPr>
          <p:cNvPr id="27" name="Teksto vietos rezervavimo ženklas 3">
            <a:extLst>
              <a:ext uri="{FF2B5EF4-FFF2-40B4-BE49-F238E27FC236}">
                <a16:creationId xmlns:a16="http://schemas.microsoft.com/office/drawing/2014/main" id="{386C24B2-612A-4592-A137-53B41D0AE32A}"/>
              </a:ext>
            </a:extLst>
          </p:cNvPr>
          <p:cNvSpPr>
            <a:spLocks noGrp="1"/>
          </p:cNvSpPr>
          <p:nvPr>
            <p:ph type="body" sz="half" idx="28" hasCustomPrompt="1"/>
          </p:nvPr>
        </p:nvSpPr>
        <p:spPr>
          <a:xfrm>
            <a:off x="8498455" y="4668713"/>
            <a:ext cx="3388287" cy="1000735"/>
          </a:xfrm>
          <a:prstGeom prst="rect">
            <a:avLst/>
          </a:prstGeom>
        </p:spPr>
        <p:txBody>
          <a:bodyPr/>
          <a:lstStyle>
            <a:lvl1pPr marL="0" indent="0" algn="l">
              <a:buNone/>
              <a:defRPr sz="1333">
                <a:solidFill>
                  <a:schemeClr val="bg1"/>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marL="0" marR="0" lvl="0" indent="0" algn="l" defTabSz="609539" rtl="0" eaLnBrk="1" fontAlgn="auto" latinLnBrk="0" hangingPunct="1">
              <a:lnSpc>
                <a:spcPct val="90000"/>
              </a:lnSpc>
              <a:spcBef>
                <a:spcPts val="667"/>
              </a:spcBef>
              <a:spcAft>
                <a:spcPts val="0"/>
              </a:spcAft>
              <a:buClrTx/>
              <a:buSzTx/>
              <a:buFont typeface="Arial" panose="020B0604020202020204" pitchFamily="34" charset="0"/>
              <a:buNone/>
              <a:tabLst/>
              <a:defRPr/>
            </a:pPr>
            <a:r>
              <a:rPr lang="lt-LT" sz="1333" dirty="0" err="1">
                <a:solidFill>
                  <a:schemeClr val="bg1"/>
                </a:solidFill>
                <a:latin typeface="Public Sans Medium" pitchFamily="2" charset="-70"/>
              </a:rPr>
              <a:t>Lorem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ipsum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amet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consectetuer</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adipiscing</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elit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sed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diam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nonummy</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nibh</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euismod</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tincidunt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ut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laoreet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dolore</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magna</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aliquam</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erat</a:t>
            </a:r>
            <a:r>
              <a:rPr lang="lt-LT" sz="1333" dirty="0">
                <a:solidFill>
                  <a:schemeClr val="bg1"/>
                </a:solidFill>
                <a:latin typeface="Public Sans Medium" pitchFamily="2" charset="-70"/>
              </a:rPr>
              <a:t> </a:t>
            </a:r>
            <a:r>
              <a:rPr lang="lt-LT" sz="1333" dirty="0" err="1">
                <a:solidFill>
                  <a:schemeClr val="bg1"/>
                </a:solidFill>
                <a:latin typeface="Public Sans Medium" pitchFamily="2" charset="-70"/>
              </a:rPr>
              <a:t>volutpat</a:t>
            </a:r>
            <a:r>
              <a:rPr lang="lt-LT" sz="1333" dirty="0">
                <a:solidFill>
                  <a:schemeClr val="bg1"/>
                </a:solidFill>
                <a:latin typeface="Public Sans Medium" pitchFamily="2" charset="-70"/>
              </a:rPr>
              <a:t>. </a:t>
            </a:r>
            <a:endParaRPr lang="lt-LT" sz="1333" dirty="0">
              <a:solidFill>
                <a:schemeClr val="bg1"/>
              </a:solidFill>
            </a:endParaRPr>
          </a:p>
        </p:txBody>
      </p:sp>
    </p:spTree>
    <p:extLst>
      <p:ext uri="{BB962C8B-B14F-4D97-AF65-F5344CB8AC3E}">
        <p14:creationId xmlns:p14="http://schemas.microsoft.com/office/powerpoint/2010/main" val="12595582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ontent slide 1.1">
    <p:bg>
      <p:bgPr>
        <a:solidFill>
          <a:schemeClr val="bg1"/>
        </a:solidFill>
        <a:effectLst/>
      </p:bgPr>
    </p:bg>
    <p:spTree>
      <p:nvGrpSpPr>
        <p:cNvPr id="1" name=""/>
        <p:cNvGrpSpPr/>
        <p:nvPr/>
      </p:nvGrpSpPr>
      <p:grpSpPr>
        <a:xfrm>
          <a:off x="0" y="0"/>
          <a:ext cx="0" cy="0"/>
          <a:chOff x="0" y="0"/>
          <a:chExt cx="0" cy="0"/>
        </a:xfrm>
      </p:grpSpPr>
      <p:sp>
        <p:nvSpPr>
          <p:cNvPr id="7" name="Teksto vietos rezervavimo ženklas 3">
            <a:extLst>
              <a:ext uri="{FF2B5EF4-FFF2-40B4-BE49-F238E27FC236}">
                <a16:creationId xmlns:a16="http://schemas.microsoft.com/office/drawing/2014/main" id="{E5FD8102-5402-4681-8E8F-9AA25A911552}"/>
              </a:ext>
            </a:extLst>
          </p:cNvPr>
          <p:cNvSpPr>
            <a:spLocks noGrp="1"/>
          </p:cNvSpPr>
          <p:nvPr>
            <p:ph type="body" sz="half" idx="2" hasCustomPrompt="1"/>
          </p:nvPr>
        </p:nvSpPr>
        <p:spPr>
          <a:xfrm>
            <a:off x="388206" y="2605013"/>
            <a:ext cx="11375867" cy="3097624"/>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nonummy</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nibh</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euismod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tincidunt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laoreet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magna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erat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volutpat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wisi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a:t>
            </a:r>
            <a:r>
              <a:rPr lang="lt-LT" sz="1333" dirty="0">
                <a:solidFill>
                  <a:srgbClr val="091A5A"/>
                </a:solidFill>
                <a:latin typeface="Public Sans Medium" pitchFamily="2" charset="-70"/>
              </a:rPr>
              <a:t> minim </a:t>
            </a:r>
            <a:r>
              <a:rPr lang="lt-LT" sz="1333" dirty="0" err="1">
                <a:solidFill>
                  <a:srgbClr val="091A5A"/>
                </a:solidFill>
                <a:latin typeface="Public Sans Medium" pitchFamily="2" charset="-70"/>
              </a:rPr>
              <a:t>veniam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nostrud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exerci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tation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ullamcorper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lobortis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nisl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aliquip</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 Duis </a:t>
            </a:r>
            <a:r>
              <a:rPr lang="lt-LT" sz="1333" dirty="0" err="1">
                <a:solidFill>
                  <a:srgbClr val="091A5A"/>
                </a:solidFill>
                <a:latin typeface="Public Sans Medium" pitchFamily="2" charset="-70"/>
              </a:rPr>
              <a:t>autem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iriure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hendrerit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vulputate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esse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molestie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illum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feugiat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nulla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facilisis</a:t>
            </a:r>
            <a:r>
              <a:rPr lang="lt-LT" sz="1333" dirty="0">
                <a:solidFill>
                  <a:srgbClr val="091A5A"/>
                </a:solidFill>
                <a:latin typeface="Public Sans Medium" pitchFamily="2" charset="-70"/>
              </a:rPr>
              <a:t> at </a:t>
            </a:r>
            <a:r>
              <a:rPr lang="lt-LT" sz="1333" dirty="0" err="1">
                <a:solidFill>
                  <a:srgbClr val="091A5A"/>
                </a:solidFill>
                <a:latin typeface="Public Sans Medium" pitchFamily="2" charset="-70"/>
              </a:rPr>
              <a:t>vero</a:t>
            </a:r>
            <a:r>
              <a:rPr lang="lt-LT" sz="1333" dirty="0">
                <a:solidFill>
                  <a:srgbClr val="091A5A"/>
                </a:solidFill>
                <a:latin typeface="Public Sans Medium" pitchFamily="2" charset="-70"/>
              </a:rPr>
              <a:t> eros et </a:t>
            </a:r>
            <a:r>
              <a:rPr lang="lt-LT" sz="1333" dirty="0" err="1">
                <a:solidFill>
                  <a:srgbClr val="091A5A"/>
                </a:solidFill>
                <a:latin typeface="Public Sans Medium" pitchFamily="2" charset="-70"/>
              </a:rPr>
              <a:t>accumsan</a:t>
            </a:r>
            <a:r>
              <a:rPr lang="lt-LT" sz="1333" dirty="0">
                <a:solidFill>
                  <a:srgbClr val="091A5A"/>
                </a:solidFill>
                <a:latin typeface="Public Sans Medium" pitchFamily="2" charset="-70"/>
              </a:rPr>
              <a:t> et </a:t>
            </a:r>
            <a:r>
              <a:rPr lang="lt-LT" sz="1333" dirty="0" err="1">
                <a:solidFill>
                  <a:srgbClr val="091A5A"/>
                </a:solidFill>
                <a:latin typeface="Public Sans Medium" pitchFamily="2" charset="-70"/>
              </a:rPr>
              <a:t>iusto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odio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dignissim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blandit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praesent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luptatum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zzril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delenit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augue</a:t>
            </a:r>
            <a:r>
              <a:rPr lang="lt-LT" sz="1333" dirty="0">
                <a:solidFill>
                  <a:srgbClr val="091A5A"/>
                </a:solidFill>
                <a:latin typeface="Public Sans Medium" pitchFamily="2" charset="-70"/>
              </a:rPr>
              <a:t> duis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te </a:t>
            </a:r>
            <a:r>
              <a:rPr lang="lt-LT" sz="1333" dirty="0" err="1">
                <a:solidFill>
                  <a:srgbClr val="091A5A"/>
                </a:solidFill>
                <a:latin typeface="Public Sans Medium" pitchFamily="2" charset="-70"/>
              </a:rPr>
              <a:t>feugait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nulla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facilisi</a:t>
            </a:r>
            <a:r>
              <a:rPr lang="lt-LT" sz="1333" dirty="0">
                <a:solidFill>
                  <a:srgbClr val="091A5A"/>
                </a:solidFill>
                <a:latin typeface="Public Sans Medium" pitchFamily="2" charset="-70"/>
              </a:rPr>
              <a:t>.</a:t>
            </a:r>
          </a:p>
          <a:p>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nonummy</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nibh</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euismod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tincidunt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laoreet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magna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erat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volutpat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wisi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a:t>
            </a:r>
            <a:r>
              <a:rPr lang="lt-LT" sz="1333" dirty="0">
                <a:solidFill>
                  <a:srgbClr val="091A5A"/>
                </a:solidFill>
                <a:latin typeface="Public Sans Medium" pitchFamily="2" charset="-70"/>
              </a:rPr>
              <a:t> minim </a:t>
            </a:r>
            <a:r>
              <a:rPr lang="lt-LT" sz="1333" dirty="0" err="1">
                <a:solidFill>
                  <a:srgbClr val="091A5A"/>
                </a:solidFill>
                <a:latin typeface="Public Sans Medium" pitchFamily="2" charset="-70"/>
              </a:rPr>
              <a:t>veniam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nostrud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exerci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tation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ullamcorper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lobortis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nisl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aliquip</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a:t>
            </a:r>
          </a:p>
        </p:txBody>
      </p:sp>
      <p:sp>
        <p:nvSpPr>
          <p:cNvPr id="4" name="Teksto vietos rezervavimo ženklas 3">
            <a:extLst>
              <a:ext uri="{FF2B5EF4-FFF2-40B4-BE49-F238E27FC236}">
                <a16:creationId xmlns:a16="http://schemas.microsoft.com/office/drawing/2014/main" id="{B67812A9-64D7-470F-863D-FBD66F8688FE}"/>
              </a:ext>
            </a:extLst>
          </p:cNvPr>
          <p:cNvSpPr>
            <a:spLocks noGrp="1"/>
          </p:cNvSpPr>
          <p:nvPr>
            <p:ph type="body" sz="half" idx="10" hasCustomPrompt="1"/>
          </p:nvPr>
        </p:nvSpPr>
        <p:spPr>
          <a:xfrm>
            <a:off x="388206" y="1043779"/>
            <a:ext cx="5707794" cy="926678"/>
          </a:xfrm>
          <a:prstGeom prst="rect">
            <a:avLst/>
          </a:prstGeom>
        </p:spPr>
        <p:txBody>
          <a:bodyPr/>
          <a:lstStyle>
            <a:lvl1pPr marL="0" indent="0">
              <a:lnSpc>
                <a:spcPct val="100000"/>
              </a:lnSpc>
              <a:buNone/>
              <a:defRPr sz="2400">
                <a:solidFill>
                  <a:srgbClr val="091A5A"/>
                </a:solidFill>
                <a:latin typeface="Public Sans SemiBold"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r>
              <a:rPr lang="it-IT" sz="2400" dirty="0">
                <a:solidFill>
                  <a:srgbClr val="091A5A"/>
                </a:solidFill>
                <a:latin typeface="Public Sans SemiBold" pitchFamily="2" charset="-70"/>
              </a:rPr>
              <a:t>Sed arcu fermentum ornare </a:t>
            </a:r>
            <a:endParaRPr lang="lt-LT" sz="2400" dirty="0">
              <a:solidFill>
                <a:srgbClr val="091A5A"/>
              </a:solidFill>
              <a:latin typeface="Public Sans SemiBold" pitchFamily="2" charset="-70"/>
            </a:endParaRPr>
          </a:p>
          <a:p>
            <a:r>
              <a:rPr lang="it-IT" sz="2400" dirty="0">
                <a:solidFill>
                  <a:srgbClr val="091A5A"/>
                </a:solidFill>
                <a:latin typeface="Public Sans SemiBold" pitchFamily="2" charset="-70"/>
              </a:rPr>
              <a:t>bibendum suscipit</a:t>
            </a:r>
          </a:p>
        </p:txBody>
      </p:sp>
      <p:sp>
        <p:nvSpPr>
          <p:cNvPr id="9" name="Teksto vietos rezervavimo ženklas 3">
            <a:extLst>
              <a:ext uri="{FF2B5EF4-FFF2-40B4-BE49-F238E27FC236}">
                <a16:creationId xmlns:a16="http://schemas.microsoft.com/office/drawing/2014/main" id="{FFF9782C-9DE8-47BA-9B09-4DC571D052F2}"/>
              </a:ext>
            </a:extLst>
          </p:cNvPr>
          <p:cNvSpPr>
            <a:spLocks noGrp="1"/>
          </p:cNvSpPr>
          <p:nvPr>
            <p:ph type="body" sz="half" idx="17" hasCustomPrompt="1"/>
          </p:nvPr>
        </p:nvSpPr>
        <p:spPr>
          <a:xfrm>
            <a:off x="388206" y="1978806"/>
            <a:ext cx="861999" cy="292210"/>
          </a:xfrm>
          <a:prstGeom prst="rect">
            <a:avLst/>
          </a:prstGeom>
        </p:spPr>
        <p:txBody>
          <a:bodyPr/>
          <a:lstStyle>
            <a:lvl1pPr marL="0" indent="0" algn="l">
              <a:buNone/>
              <a:defRPr sz="933">
                <a:solidFill>
                  <a:srgbClr val="4C74F5"/>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lvl="0"/>
            <a:r>
              <a:rPr lang="lt-LT" dirty="0"/>
              <a:t>SUBHEAD</a:t>
            </a:r>
          </a:p>
        </p:txBody>
      </p:sp>
    </p:spTree>
    <p:extLst>
      <p:ext uri="{BB962C8B-B14F-4D97-AF65-F5344CB8AC3E}">
        <p14:creationId xmlns:p14="http://schemas.microsoft.com/office/powerpoint/2010/main" val="9978257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 1.2">
    <p:bg>
      <p:bgPr>
        <a:solidFill>
          <a:schemeClr val="bg1"/>
        </a:solidFill>
        <a:effectLst/>
      </p:bgPr>
    </p:bg>
    <p:spTree>
      <p:nvGrpSpPr>
        <p:cNvPr id="1" name=""/>
        <p:cNvGrpSpPr/>
        <p:nvPr/>
      </p:nvGrpSpPr>
      <p:grpSpPr>
        <a:xfrm>
          <a:off x="0" y="0"/>
          <a:ext cx="0" cy="0"/>
          <a:chOff x="0" y="0"/>
          <a:chExt cx="0" cy="0"/>
        </a:xfrm>
      </p:grpSpPr>
      <p:sp>
        <p:nvSpPr>
          <p:cNvPr id="12" name="Teksto vietos rezervavimo ženklas 3">
            <a:extLst>
              <a:ext uri="{FF2B5EF4-FFF2-40B4-BE49-F238E27FC236}">
                <a16:creationId xmlns:a16="http://schemas.microsoft.com/office/drawing/2014/main" id="{DAB159B7-E83B-463A-B272-790A1910FAB1}"/>
              </a:ext>
            </a:extLst>
          </p:cNvPr>
          <p:cNvSpPr>
            <a:spLocks noGrp="1"/>
          </p:cNvSpPr>
          <p:nvPr>
            <p:ph type="body" sz="half" idx="2" hasCustomPrompt="1"/>
          </p:nvPr>
        </p:nvSpPr>
        <p:spPr>
          <a:xfrm>
            <a:off x="388206" y="1043679"/>
            <a:ext cx="11375867" cy="4458572"/>
          </a:xfrm>
          <a:prstGeom prst="rect">
            <a:avLst/>
          </a:prstGeom>
        </p:spPr>
        <p:txBody>
          <a:bodyPr/>
          <a:lstStyle>
            <a:lvl1pPr marL="0" indent="0">
              <a:lnSpc>
                <a:spcPct val="100000"/>
              </a:lnSpc>
              <a:buNone/>
              <a:defRPr sz="1333">
                <a:solidFill>
                  <a:srgbClr val="091A5A"/>
                </a:solidFill>
                <a:latin typeface="Public Sans Medium" pitchFamily="2" charset="-70"/>
              </a:defRPr>
            </a:lvl1pPr>
            <a:lvl2pPr marL="304770" indent="0">
              <a:buNone/>
              <a:defRPr sz="933"/>
            </a:lvl2pPr>
            <a:lvl3pPr marL="609539" indent="0">
              <a:buNone/>
              <a:defRPr sz="800"/>
            </a:lvl3pPr>
            <a:lvl4pPr marL="914309" indent="0">
              <a:buNone/>
              <a:defRPr sz="667"/>
            </a:lvl4pPr>
            <a:lvl5pPr marL="1219078" indent="0">
              <a:buNone/>
              <a:defRPr sz="667"/>
            </a:lvl5pPr>
            <a:lvl6pPr marL="1523848" indent="0">
              <a:buNone/>
              <a:defRPr sz="667"/>
            </a:lvl6pPr>
            <a:lvl7pPr marL="1828617" indent="0">
              <a:buNone/>
              <a:defRPr sz="667"/>
            </a:lvl7pPr>
            <a:lvl8pPr marL="2133387" indent="0">
              <a:buNone/>
              <a:defRPr sz="667"/>
            </a:lvl8pPr>
            <a:lvl9pPr marL="2438156" indent="0">
              <a:buNone/>
              <a:defRPr sz="667"/>
            </a:lvl9pPr>
          </a:lstStyle>
          <a:p>
            <a:pPr marL="0" indent="0">
              <a:buNone/>
            </a:pPr>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nonummy</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nibh</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euismod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tincidunt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laoreet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magna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erat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volutpat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wisi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a:t>
            </a:r>
            <a:r>
              <a:rPr lang="lt-LT" sz="1333" dirty="0">
                <a:solidFill>
                  <a:srgbClr val="091A5A"/>
                </a:solidFill>
                <a:latin typeface="Public Sans Medium" pitchFamily="2" charset="-70"/>
              </a:rPr>
              <a:t> minim </a:t>
            </a:r>
            <a:r>
              <a:rPr lang="lt-LT" sz="1333" dirty="0" err="1">
                <a:solidFill>
                  <a:srgbClr val="091A5A"/>
                </a:solidFill>
                <a:latin typeface="Public Sans Medium" pitchFamily="2" charset="-70"/>
              </a:rPr>
              <a:t>veniam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nostrud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exerci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tation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ullamcorper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lobortis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nisl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aliquip</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 Duis </a:t>
            </a:r>
            <a:r>
              <a:rPr lang="lt-LT" sz="1333" dirty="0" err="1">
                <a:solidFill>
                  <a:srgbClr val="091A5A"/>
                </a:solidFill>
                <a:latin typeface="Public Sans Medium" pitchFamily="2" charset="-70"/>
              </a:rPr>
              <a:t>autem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iriure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hendrerit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vulputate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esse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molestie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illum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feugiat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nulla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facilisis</a:t>
            </a:r>
            <a:r>
              <a:rPr lang="lt-LT" sz="1333" dirty="0">
                <a:solidFill>
                  <a:srgbClr val="091A5A"/>
                </a:solidFill>
                <a:latin typeface="Public Sans Medium" pitchFamily="2" charset="-70"/>
              </a:rPr>
              <a:t> at </a:t>
            </a:r>
            <a:r>
              <a:rPr lang="lt-LT" sz="1333" dirty="0" err="1">
                <a:solidFill>
                  <a:srgbClr val="091A5A"/>
                </a:solidFill>
                <a:latin typeface="Public Sans Medium" pitchFamily="2" charset="-70"/>
              </a:rPr>
              <a:t>vero</a:t>
            </a:r>
            <a:r>
              <a:rPr lang="lt-LT" sz="1333" dirty="0">
                <a:solidFill>
                  <a:srgbClr val="091A5A"/>
                </a:solidFill>
                <a:latin typeface="Public Sans Medium" pitchFamily="2" charset="-70"/>
              </a:rPr>
              <a:t> eros et </a:t>
            </a:r>
            <a:r>
              <a:rPr lang="lt-LT" sz="1333" dirty="0" err="1">
                <a:solidFill>
                  <a:srgbClr val="091A5A"/>
                </a:solidFill>
                <a:latin typeface="Public Sans Medium" pitchFamily="2" charset="-70"/>
              </a:rPr>
              <a:t>accumsan</a:t>
            </a:r>
            <a:r>
              <a:rPr lang="lt-LT" sz="1333" dirty="0">
                <a:solidFill>
                  <a:srgbClr val="091A5A"/>
                </a:solidFill>
                <a:latin typeface="Public Sans Medium" pitchFamily="2" charset="-70"/>
              </a:rPr>
              <a:t> et </a:t>
            </a:r>
            <a:r>
              <a:rPr lang="lt-LT" sz="1333" dirty="0" err="1">
                <a:solidFill>
                  <a:srgbClr val="091A5A"/>
                </a:solidFill>
                <a:latin typeface="Public Sans Medium" pitchFamily="2" charset="-70"/>
              </a:rPr>
              <a:t>iusto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odio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dignissim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blandit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praesent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luptatum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zzril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delenit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augue</a:t>
            </a:r>
            <a:r>
              <a:rPr lang="lt-LT" sz="1333" dirty="0">
                <a:solidFill>
                  <a:srgbClr val="091A5A"/>
                </a:solidFill>
                <a:latin typeface="Public Sans Medium" pitchFamily="2" charset="-70"/>
              </a:rPr>
              <a:t> duis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te </a:t>
            </a:r>
            <a:r>
              <a:rPr lang="lt-LT" sz="1333" dirty="0" err="1">
                <a:solidFill>
                  <a:srgbClr val="091A5A"/>
                </a:solidFill>
                <a:latin typeface="Public Sans Medium" pitchFamily="2" charset="-70"/>
              </a:rPr>
              <a:t>feugait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nulla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facilisi</a:t>
            </a:r>
            <a:r>
              <a:rPr lang="lt-LT" sz="1333" dirty="0">
                <a:solidFill>
                  <a:srgbClr val="091A5A"/>
                </a:solidFill>
                <a:latin typeface="Public Sans Medium" pitchFamily="2" charset="-70"/>
              </a:rPr>
              <a:t>.</a:t>
            </a:r>
          </a:p>
          <a:p>
            <a:pPr marL="0" indent="0">
              <a:buNone/>
            </a:pPr>
            <a:endParaRPr lang="lt-LT" sz="1333" dirty="0">
              <a:solidFill>
                <a:srgbClr val="091A5A"/>
              </a:solidFill>
              <a:latin typeface="Public Sans Medium" pitchFamily="2" charset="-70"/>
            </a:endParaRPr>
          </a:p>
          <a:p>
            <a:pPr marL="0" indent="0">
              <a:buNone/>
            </a:pPr>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ectetuer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nonummy</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nibh</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euismod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tincidunt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laoreet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magna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erat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volutpat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wisi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a:t>
            </a:r>
            <a:r>
              <a:rPr lang="lt-LT" sz="1333" dirty="0">
                <a:solidFill>
                  <a:srgbClr val="091A5A"/>
                </a:solidFill>
                <a:latin typeface="Public Sans Medium" pitchFamily="2" charset="-70"/>
              </a:rPr>
              <a:t> minim </a:t>
            </a:r>
            <a:r>
              <a:rPr lang="lt-LT" sz="1333" dirty="0" err="1">
                <a:solidFill>
                  <a:srgbClr val="091A5A"/>
                </a:solidFill>
                <a:latin typeface="Public Sans Medium" pitchFamily="2" charset="-70"/>
              </a:rPr>
              <a:t>veniam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quis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nostrud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exerci</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tation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ullamcorper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lobortis</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nisl</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ut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aliquip</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ex</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ea</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consequat</a:t>
            </a:r>
            <a:r>
              <a:rPr lang="lt-LT" dirty="0"/>
              <a:t>.</a:t>
            </a:r>
          </a:p>
          <a:p>
            <a:pPr marL="0" indent="0">
              <a:buNone/>
            </a:pPr>
            <a:endParaRPr lang="en-GB" sz="1333" dirty="0">
              <a:solidFill>
                <a:srgbClr val="091A5A"/>
              </a:solidFill>
              <a:latin typeface="Public Sans Medium" pitchFamily="2" charset="-70"/>
            </a:endParaRPr>
          </a:p>
          <a:p>
            <a:pPr marL="0" indent="0">
              <a:buNone/>
            </a:pP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Lorem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ipsum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adipiscing</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a:t>
            </a:r>
          </a:p>
          <a:p>
            <a:pPr marL="0" indent="0">
              <a:buNone/>
            </a:pPr>
            <a:endParaRPr lang="lt-LT" sz="1333" dirty="0">
              <a:solidFill>
                <a:srgbClr val="091A5A"/>
              </a:solidFill>
              <a:latin typeface="Public Sans Medium" pitchFamily="2" charset="-70"/>
            </a:endParaRPr>
          </a:p>
          <a:p>
            <a:pPr marL="0" indent="0">
              <a:buNone/>
            </a:pP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Sed</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arcu</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fermentum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bibendum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suscipit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est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commodo</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rhoncus</a:t>
            </a:r>
            <a:r>
              <a:rPr lang="lt-LT" sz="1333" dirty="0">
                <a:solidFill>
                  <a:srgbClr val="091A5A"/>
                </a:solidFill>
                <a:latin typeface="Public Sans Medium" pitchFamily="2" charset="-70"/>
              </a:rPr>
              <a:t>.</a:t>
            </a:r>
          </a:p>
          <a:p>
            <a:pPr marL="0" indent="0">
              <a:buNone/>
            </a:pPr>
            <a:endParaRPr lang="lt-LT" sz="1333" dirty="0">
              <a:solidFill>
                <a:srgbClr val="091A5A"/>
              </a:solidFill>
              <a:latin typeface="Public Sans Medium" pitchFamily="2" charset="-70"/>
            </a:endParaRPr>
          </a:p>
          <a:p>
            <a:pPr marL="0" indent="0">
              <a:buNone/>
            </a:pP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Dolor</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nec</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ornare</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risus</a:t>
            </a:r>
            <a:r>
              <a:rPr lang="lt-LT" sz="1333" dirty="0">
                <a:solidFill>
                  <a:srgbClr val="091A5A"/>
                </a:solidFill>
                <a:latin typeface="Public Sans Medium" pitchFamily="2" charset="-70"/>
              </a:rPr>
              <a:t> justo </a:t>
            </a:r>
            <a:r>
              <a:rPr lang="lt-LT" sz="1333" dirty="0" err="1">
                <a:solidFill>
                  <a:srgbClr val="091A5A"/>
                </a:solidFill>
                <a:latin typeface="Public Sans Medium" pitchFamily="2" charset="-70"/>
              </a:rPr>
              <a:t>proin</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in</a:t>
            </a:r>
            <a:r>
              <a:rPr lang="lt-LT" sz="1333" dirty="0">
                <a:solidFill>
                  <a:srgbClr val="091A5A"/>
                </a:solidFill>
                <a:latin typeface="Public Sans Medium" pitchFamily="2" charset="-70"/>
              </a:rPr>
              <a:t> metus, </a:t>
            </a:r>
            <a:r>
              <a:rPr lang="lt-LT" sz="1333" dirty="0" err="1">
                <a:solidFill>
                  <a:srgbClr val="091A5A"/>
                </a:solidFill>
                <a:latin typeface="Public Sans Medium" pitchFamily="2" charset="-70"/>
              </a:rPr>
              <a:t>consectetur</a:t>
            </a:r>
            <a:r>
              <a:rPr lang="lt-LT" sz="1333" dirty="0">
                <a:solidFill>
                  <a:srgbClr val="091A5A"/>
                </a:solidFill>
                <a:latin typeface="Public Sans Medium" pitchFamily="2" charset="-70"/>
              </a:rPr>
              <a:t>.</a:t>
            </a:r>
          </a:p>
          <a:p>
            <a:pPr marL="0" indent="0">
              <a:buNone/>
            </a:pPr>
            <a:endParaRPr lang="lt-LT" sz="1333" dirty="0">
              <a:solidFill>
                <a:srgbClr val="091A5A"/>
              </a:solidFill>
              <a:latin typeface="Public Sans Medium" pitchFamily="2" charset="-70"/>
            </a:endParaRPr>
          </a:p>
          <a:p>
            <a:pPr marL="0" indent="0">
              <a:buNone/>
            </a:pPr>
            <a:r>
              <a:rPr lang="lt-LT" sz="1333" dirty="0">
                <a:solidFill>
                  <a:srgbClr val="091A5A"/>
                </a:solidFill>
                <a:latin typeface="Public Sans Medium" pitchFamily="2" charset="-70"/>
              </a:rPr>
              <a:t>- At </a:t>
            </a:r>
            <a:r>
              <a:rPr lang="lt-LT" sz="1333" dirty="0" err="1">
                <a:solidFill>
                  <a:srgbClr val="091A5A"/>
                </a:solidFill>
                <a:latin typeface="Public Sans Medium" pitchFamily="2" charset="-70"/>
              </a:rPr>
              <a:t>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amet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eget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velit</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enim</a:t>
            </a:r>
            <a:r>
              <a:rPr lang="lt-LT" sz="1333" dirty="0">
                <a:solidFill>
                  <a:srgbClr val="091A5A"/>
                </a:solidFill>
                <a:latin typeface="Public Sans Medium" pitchFamily="2" charset="-70"/>
              </a:rPr>
              <a:t> </a:t>
            </a:r>
            <a:r>
              <a:rPr lang="lt-LT" sz="1333" dirty="0" err="1">
                <a:solidFill>
                  <a:srgbClr val="091A5A"/>
                </a:solidFill>
                <a:latin typeface="Public Sans Medium" pitchFamily="2" charset="-70"/>
              </a:rPr>
              <a:t>porttitor</a:t>
            </a:r>
            <a:r>
              <a:rPr lang="lt-LT" sz="1333" dirty="0">
                <a:solidFill>
                  <a:srgbClr val="091A5A"/>
                </a:solidFill>
                <a:latin typeface="Public Sans Medium" pitchFamily="2" charset="-70"/>
              </a:rPr>
              <a:t>.</a:t>
            </a:r>
          </a:p>
          <a:p>
            <a:pPr marL="0" indent="0">
              <a:buNone/>
            </a:pPr>
            <a:endParaRPr lang="lt-LT" sz="1333" dirty="0">
              <a:solidFill>
                <a:srgbClr val="091A5A"/>
              </a:solidFill>
              <a:latin typeface="Public Sans Medium" pitchFamily="2" charset="-70"/>
            </a:endParaRPr>
          </a:p>
        </p:txBody>
      </p:sp>
    </p:spTree>
    <p:extLst>
      <p:ext uri="{BB962C8B-B14F-4D97-AF65-F5344CB8AC3E}">
        <p14:creationId xmlns:p14="http://schemas.microsoft.com/office/powerpoint/2010/main" val="903284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5.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50" Type="http://schemas.openxmlformats.org/officeDocument/2006/relationships/slideLayout" Target="../slideLayouts/slideLayout131.xml"/><Relationship Id="rId55" Type="http://schemas.openxmlformats.org/officeDocument/2006/relationships/theme" Target="../theme/theme6.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15787"/>
            <a:ext cx="8929255"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2276475"/>
            <a:ext cx="8929255" cy="3148965"/>
          </a:xfrm>
          <a:prstGeom prst="rect">
            <a:avLst/>
          </a:prstGeom>
        </p:spPr>
        <p:txBody>
          <a:bodyPr vert="horz" lIns="91440" tIns="45720" rIns="91440" bIns="45720" rtlCol="0">
            <a:normAutofit/>
          </a:bodyPr>
          <a:lstStyle/>
          <a:p>
            <a:pPr lvl="0"/>
            <a:r>
              <a:rPr lang="en-US"/>
              <a:t>Click to edit Master text styles</a:t>
            </a:r>
          </a:p>
        </p:txBody>
      </p:sp>
      <p:sp>
        <p:nvSpPr>
          <p:cNvPr id="8" name="Footer Placeholder 4"/>
          <p:cNvSpPr txBox="1">
            <a:spLocks/>
          </p:cNvSpPr>
          <p:nvPr userDrawn="1"/>
        </p:nvSpPr>
        <p:spPr>
          <a:xfrm>
            <a:off x="6770747" y="6356350"/>
            <a:ext cx="3714374" cy="365125"/>
          </a:xfrm>
          <a:prstGeom prst="rect">
            <a:avLst/>
          </a:prstGeom>
        </p:spPr>
        <p:txBody>
          <a:bodyPr vert="horz" lIns="91440" tIns="45720" rIns="91440" bIns="45720" rtlCol="0" anchor="ctr"/>
          <a:lstStyle>
            <a:defPPr>
              <a:defRPr lang="lt-LT"/>
            </a:defPPr>
            <a:lvl1pPr marL="0" algn="ctr" defTabSz="914400" rtl="0" eaLnBrk="1" latinLnBrk="0" hangingPunct="1">
              <a:defRPr sz="1200" kern="1200">
                <a:solidFill>
                  <a:schemeClr val="bg1">
                    <a:lumMod val="50000"/>
                  </a:schemeClr>
                </a:solidFill>
                <a:latin typeface="GT Walsheim" charset="0"/>
                <a:ea typeface="GT Walsheim" charset="0"/>
                <a:cs typeface="GT Walshei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11" name="Picture 10"/>
          <p:cNvPicPr>
            <a:picLocks noChangeAspect="1"/>
          </p:cNvPicPr>
          <p:nvPr userDrawn="1"/>
        </p:nvPicPr>
        <p:blipFill>
          <a:blip r:embed="rId25"/>
          <a:stretch>
            <a:fillRect/>
          </a:stretch>
        </p:blipFill>
        <p:spPr>
          <a:xfrm>
            <a:off x="10163004" y="521818"/>
            <a:ext cx="1447800" cy="444500"/>
          </a:xfrm>
          <a:prstGeom prst="rect">
            <a:avLst/>
          </a:prstGeom>
        </p:spPr>
      </p:pic>
    </p:spTree>
    <p:extLst>
      <p:ext uri="{BB962C8B-B14F-4D97-AF65-F5344CB8AC3E}">
        <p14:creationId xmlns:p14="http://schemas.microsoft.com/office/powerpoint/2010/main" val="816527060"/>
      </p:ext>
    </p:extLst>
  </p:cSld>
  <p:clrMap bg1="lt1" tx1="dk1" bg2="lt2" tx2="dk2" accent1="accent1" accent2="accent2" accent3="accent3" accent4="accent4" accent5="accent5" accent6="accent6" hlink="hlink" folHlink="folHlink"/>
  <p:sldLayoutIdLst>
    <p:sldLayoutId id="2147483780" r:id="rId1"/>
    <p:sldLayoutId id="2147483676" r:id="rId2"/>
    <p:sldLayoutId id="2147483678" r:id="rId3"/>
    <p:sldLayoutId id="2147483683" r:id="rId4"/>
    <p:sldLayoutId id="2147483709" r:id="rId5"/>
    <p:sldLayoutId id="2147483781" r:id="rId6"/>
    <p:sldLayoutId id="2147483782" r:id="rId7"/>
    <p:sldLayoutId id="2147483680" r:id="rId8"/>
    <p:sldLayoutId id="2147483677" r:id="rId9"/>
    <p:sldLayoutId id="2147483783" r:id="rId10"/>
    <p:sldLayoutId id="2147483784" r:id="rId11"/>
    <p:sldLayoutId id="2147483684" r:id="rId12"/>
    <p:sldLayoutId id="2147483679" r:id="rId13"/>
    <p:sldLayoutId id="2147483685" r:id="rId14"/>
    <p:sldLayoutId id="2147483686" r:id="rId15"/>
    <p:sldLayoutId id="2147483730" r:id="rId16"/>
    <p:sldLayoutId id="2147483731" r:id="rId17"/>
    <p:sldLayoutId id="2147483734" r:id="rId18"/>
    <p:sldLayoutId id="2147483735" r:id="rId19"/>
    <p:sldLayoutId id="2147483785" r:id="rId20"/>
    <p:sldLayoutId id="2147483687" r:id="rId21"/>
    <p:sldLayoutId id="2147483688" r:id="rId22"/>
    <p:sldLayoutId id="2147483682" r:id="rId23"/>
  </p:sldLayoutIdLst>
  <p:txStyles>
    <p:titleStyle>
      <a:lvl1pPr algn="l" defTabSz="914400" rtl="0" eaLnBrk="1" latinLnBrk="0" hangingPunct="1">
        <a:lnSpc>
          <a:spcPct val="90000"/>
        </a:lnSpc>
        <a:spcBef>
          <a:spcPct val="0"/>
        </a:spcBef>
        <a:buNone/>
        <a:defRPr sz="4400" b="1" kern="1200">
          <a:solidFill>
            <a:schemeClr val="tx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000" kern="1200">
          <a:solidFill>
            <a:schemeClr val="bg1">
              <a:lumMod val="50000"/>
            </a:schemeClr>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bg1">
              <a:lumMod val="50000"/>
            </a:schemeClr>
          </a:solidFill>
          <a:latin typeface="GT Walsheim" charset="0"/>
          <a:ea typeface="GT Walsheim" charset="0"/>
          <a:cs typeface="GT Walsheim" charset="0"/>
        </a:defRPr>
      </a:lvl2pPr>
      <a:lvl3pPr marL="914400" indent="0" algn="l" defTabSz="914400" rtl="0" eaLnBrk="1" latinLnBrk="0" hangingPunct="1">
        <a:lnSpc>
          <a:spcPct val="90000"/>
        </a:lnSpc>
        <a:spcBef>
          <a:spcPts val="500"/>
        </a:spcBef>
        <a:buFont typeface="Arial"/>
        <a:buNone/>
        <a:defRPr sz="1800" kern="1200">
          <a:solidFill>
            <a:schemeClr val="bg1">
              <a:lumMod val="50000"/>
            </a:schemeClr>
          </a:solidFill>
          <a:latin typeface="GT Walsheim" charset="0"/>
          <a:ea typeface="GT Walsheim" charset="0"/>
          <a:cs typeface="GT Walsheim" charset="0"/>
        </a:defRPr>
      </a:lvl3pPr>
      <a:lvl4pPr marL="1371600" indent="0" algn="l" defTabSz="914400" rtl="0" eaLnBrk="1" latinLnBrk="0" hangingPunct="1">
        <a:lnSpc>
          <a:spcPct val="90000"/>
        </a:lnSpc>
        <a:spcBef>
          <a:spcPts val="500"/>
        </a:spcBef>
        <a:buFont typeface="Arial"/>
        <a:buNone/>
        <a:defRPr sz="1600" kern="1200">
          <a:solidFill>
            <a:schemeClr val="bg1">
              <a:lumMod val="50000"/>
            </a:schemeClr>
          </a:solidFill>
          <a:latin typeface="GT Walsheim" charset="0"/>
          <a:ea typeface="GT Walsheim" charset="0"/>
          <a:cs typeface="GT Walsheim" charset="0"/>
        </a:defRPr>
      </a:lvl4pPr>
      <a:lvl5pPr marL="1828800" indent="0" algn="l" defTabSz="914400" rtl="0" eaLnBrk="1" latinLnBrk="0" hangingPunct="1">
        <a:lnSpc>
          <a:spcPct val="90000"/>
        </a:lnSpc>
        <a:spcBef>
          <a:spcPts val="500"/>
        </a:spcBef>
        <a:buFont typeface="Arial"/>
        <a:buNone/>
        <a:defRPr sz="1600" kern="1200">
          <a:solidFill>
            <a:schemeClr val="bg1">
              <a:lumMod val="50000"/>
            </a:schemeClr>
          </a:solidFill>
          <a:latin typeface="GT Walsheim" charset="0"/>
          <a:ea typeface="GT Walsheim" charset="0"/>
          <a:cs typeface="GT Walshei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 userDrawn="1">
          <p15:clr>
            <a:srgbClr val="F26B43"/>
          </p15:clr>
        </p15:guide>
        <p15:guide id="2" userDrawn="1">
          <p15:clr>
            <a:srgbClr val="F26B43"/>
          </p15:clr>
        </p15:guide>
        <p15:guide id="3" pos="5768" userDrawn="1">
          <p15:clr>
            <a:srgbClr val="F26B43"/>
          </p15:clr>
        </p15:guide>
        <p15:guide id="4" pos="1912" userDrawn="1">
          <p15:clr>
            <a:srgbClr val="F26B43"/>
          </p15:clr>
        </p15:guide>
        <p15:guide id="5" pos="3840" userDrawn="1">
          <p15:clr>
            <a:srgbClr val="F26B43"/>
          </p15:clr>
        </p15:guide>
        <p15:guide id="6" pos="7680" userDrawn="1">
          <p15:clr>
            <a:srgbClr val="F26B43"/>
          </p15:clr>
        </p15:guide>
        <p15:guide id="7" orient="horz" pos="1434" userDrawn="1">
          <p15:clr>
            <a:srgbClr val="F26B43"/>
          </p15:clr>
        </p15:guide>
        <p15:guide id="8" orient="horz" pos="2886" userDrawn="1">
          <p15:clr>
            <a:srgbClr val="F26B43"/>
          </p15:clr>
        </p15:guide>
        <p15:guide id="9" orient="horz" pos="431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6B0A48-BFF8-0279-8E1E-8AB8936DBF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A93F262-84A8-BC91-5433-15BFE93DD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E9C8AA-EC4A-2D42-DCF7-CE6375D1A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D0DCB7-F9D2-E841-8A3D-0931952B64A6}" type="datetimeFigureOut">
              <a:rPr lang="en-US" smtClean="0"/>
              <a:t>6/16/2026</a:t>
            </a:fld>
            <a:endParaRPr lang="en-US"/>
          </a:p>
        </p:txBody>
      </p:sp>
      <p:sp>
        <p:nvSpPr>
          <p:cNvPr id="5" name="Footer Placeholder 4">
            <a:extLst>
              <a:ext uri="{FF2B5EF4-FFF2-40B4-BE49-F238E27FC236}">
                <a16:creationId xmlns:a16="http://schemas.microsoft.com/office/drawing/2014/main" id="{86E5091D-0688-4E8F-1F10-EDCE43DD0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A8485B-7623-61C9-24B1-53C2BCB31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AF12F-5DB5-2440-9A29-75357F42ECD2}" type="slidenum">
              <a:rPr lang="en-US" smtClean="0"/>
              <a:t>‹#›</a:t>
            </a:fld>
            <a:endParaRPr lang="en-US"/>
          </a:p>
        </p:txBody>
      </p:sp>
    </p:spTree>
    <p:extLst>
      <p:ext uri="{BB962C8B-B14F-4D97-AF65-F5344CB8AC3E}">
        <p14:creationId xmlns:p14="http://schemas.microsoft.com/office/powerpoint/2010/main" val="1694810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6B0A48-BFF8-0279-8E1E-8AB8936DBF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A93F262-84A8-BC91-5433-15BFE93DD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E0E9C8AA-EC4A-2D42-DCF7-CE6375D1A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EED0DCB7-F9D2-E841-8A3D-0931952B64A6}" type="datetimeFigureOut">
              <a:rPr lang="en-US" smtClean="0"/>
              <a:pPr/>
              <a:t>6/16/2026</a:t>
            </a:fld>
            <a:endParaRPr lang="en-US" dirty="0"/>
          </a:p>
        </p:txBody>
      </p:sp>
      <p:sp>
        <p:nvSpPr>
          <p:cNvPr id="5" name="Footer Placeholder 4">
            <a:extLst>
              <a:ext uri="{FF2B5EF4-FFF2-40B4-BE49-F238E27FC236}">
                <a16:creationId xmlns:a16="http://schemas.microsoft.com/office/drawing/2014/main" id="{86E5091D-0688-4E8F-1F10-EDCE43DD0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92A8485B-7623-61C9-24B1-53C2BCB31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5A7AF12F-5DB5-2440-9A29-75357F42ECD2}" type="slidenum">
              <a:rPr lang="en-US" smtClean="0"/>
              <a:pPr/>
              <a:t>‹#›</a:t>
            </a:fld>
            <a:endParaRPr lang="en-US" dirty="0"/>
          </a:p>
        </p:txBody>
      </p:sp>
    </p:spTree>
    <p:extLst>
      <p:ext uri="{BB962C8B-B14F-4D97-AF65-F5344CB8AC3E}">
        <p14:creationId xmlns:p14="http://schemas.microsoft.com/office/powerpoint/2010/main" val="182383631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4882343-BCCA-4429-83E9-770FA2284FEA}"/>
              </a:ext>
            </a:extLst>
          </p:cNvPr>
          <p:cNvSpPr txBox="1"/>
          <p:nvPr userDrawn="1"/>
        </p:nvSpPr>
        <p:spPr>
          <a:xfrm>
            <a:off x="394883" y="404208"/>
            <a:ext cx="4208068" cy="338554"/>
          </a:xfrm>
          <a:prstGeom prst="rect">
            <a:avLst/>
          </a:prstGeom>
          <a:noFill/>
        </p:spPr>
        <p:txBody>
          <a:bodyPr wrap="square" rtlCol="0">
            <a:spAutoFit/>
          </a:bodyPr>
          <a:lstStyle/>
          <a:p>
            <a:r>
              <a:rPr lang="lt-LT" sz="800" dirty="0">
                <a:solidFill>
                  <a:srgbClr val="B4D5FC"/>
                </a:solidFill>
                <a:latin typeface="Public Sans Medium" pitchFamily="2" charset="-70"/>
              </a:rPr>
              <a:t>NPP_RENGIMAS</a:t>
            </a:r>
          </a:p>
          <a:p>
            <a:endParaRPr lang="lt-LT" sz="800" dirty="0">
              <a:solidFill>
                <a:srgbClr val="B4D5FC"/>
              </a:solidFill>
              <a:latin typeface="Public Sans Medium" pitchFamily="2" charset="-70"/>
            </a:endParaRPr>
          </a:p>
        </p:txBody>
      </p:sp>
    </p:spTree>
    <p:extLst>
      <p:ext uri="{BB962C8B-B14F-4D97-AF65-F5344CB8AC3E}">
        <p14:creationId xmlns:p14="http://schemas.microsoft.com/office/powerpoint/2010/main" val="95749812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30" r:id="rId16"/>
  </p:sldLayoutIdLst>
  <p:txStyles>
    <p:titleStyle>
      <a:lvl1pPr algn="l" defTabSz="609539"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385" indent="-152385" algn="l" defTabSz="609539" rtl="0" eaLnBrk="1" latinLnBrk="0" hangingPunct="1">
        <a:lnSpc>
          <a:spcPct val="90000"/>
        </a:lnSpc>
        <a:spcBef>
          <a:spcPts val="667"/>
        </a:spcBef>
        <a:buFont typeface="Arial" panose="020B0604020202020204" pitchFamily="34" charset="0"/>
        <a:buChar char="•"/>
        <a:defRPr sz="1866" kern="1200">
          <a:solidFill>
            <a:schemeClr val="tx1"/>
          </a:solidFill>
          <a:latin typeface="+mn-lt"/>
          <a:ea typeface="+mn-ea"/>
          <a:cs typeface="+mn-cs"/>
        </a:defRPr>
      </a:lvl1pPr>
      <a:lvl2pPr marL="457154" indent="-152385" algn="l" defTabSz="609539"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24" indent="-152385" algn="l" defTabSz="609539"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693" indent="-152385" algn="l" defTabSz="60953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463" indent="-152385" algn="l" defTabSz="60953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232" indent="-152385" algn="l" defTabSz="60953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002" indent="-152385" algn="l" defTabSz="60953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771" indent="-152385" algn="l" defTabSz="60953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541" indent="-152385" algn="l" defTabSz="60953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lt-LT"/>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D381E-0BC5-44A2-B77C-56577A0FAC03}" type="datetimeFigureOut">
              <a:rPr lang="lt-LT" smtClean="0"/>
              <a:t>2026-06-16</a:t>
            </a:fld>
            <a:endParaRPr lang="lt-LT"/>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C26B0-D571-42F9-9FB7-DBB2D912BCEA}" type="slidenum">
              <a:rPr lang="lt-LT" smtClean="0"/>
              <a:t>‹#›</a:t>
            </a:fld>
            <a:endParaRPr lang="lt-LT"/>
          </a:p>
        </p:txBody>
      </p:sp>
    </p:spTree>
    <p:extLst>
      <p:ext uri="{BB962C8B-B14F-4D97-AF65-F5344CB8AC3E}">
        <p14:creationId xmlns:p14="http://schemas.microsoft.com/office/powerpoint/2010/main" val="58705145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962" r:id="rId16"/>
  </p:sldLayoutIdLst>
  <p:txStyles>
    <p:titleStyle>
      <a:lvl1pPr algn="l" defTabSz="91443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8" indent="-228608" algn="l" defTabSz="91443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3" indent="-228608" algn="l" defTabSz="91443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8" indent="-228608" algn="l" defTabSz="91443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3" indent="-228608" algn="l" defTabSz="9144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8" indent="-228608" algn="l" defTabSz="9144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84" indent="-228608" algn="l" defTabSz="9144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9" indent="-228608" algn="l" defTabSz="9144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14" indent="-228608" algn="l" defTabSz="9144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9" indent="-228608" algn="l" defTabSz="91443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31" rtl="0" eaLnBrk="1" latinLnBrk="0" hangingPunct="1">
        <a:defRPr sz="1800" kern="1200">
          <a:solidFill>
            <a:schemeClr val="tx1"/>
          </a:solidFill>
          <a:latin typeface="+mn-lt"/>
          <a:ea typeface="+mn-ea"/>
          <a:cs typeface="+mn-cs"/>
        </a:defRPr>
      </a:lvl1pPr>
      <a:lvl2pPr marL="457215" algn="l" defTabSz="914431" rtl="0" eaLnBrk="1" latinLnBrk="0" hangingPunct="1">
        <a:defRPr sz="1800" kern="1200">
          <a:solidFill>
            <a:schemeClr val="tx1"/>
          </a:solidFill>
          <a:latin typeface="+mn-lt"/>
          <a:ea typeface="+mn-ea"/>
          <a:cs typeface="+mn-cs"/>
        </a:defRPr>
      </a:lvl2pPr>
      <a:lvl3pPr marL="914431" algn="l" defTabSz="914431" rtl="0" eaLnBrk="1" latinLnBrk="0" hangingPunct="1">
        <a:defRPr sz="1800" kern="1200">
          <a:solidFill>
            <a:schemeClr val="tx1"/>
          </a:solidFill>
          <a:latin typeface="+mn-lt"/>
          <a:ea typeface="+mn-ea"/>
          <a:cs typeface="+mn-cs"/>
        </a:defRPr>
      </a:lvl3pPr>
      <a:lvl4pPr marL="1371645" algn="l" defTabSz="914431" rtl="0" eaLnBrk="1" latinLnBrk="0" hangingPunct="1">
        <a:defRPr sz="1800" kern="1200">
          <a:solidFill>
            <a:schemeClr val="tx1"/>
          </a:solidFill>
          <a:latin typeface="+mn-lt"/>
          <a:ea typeface="+mn-ea"/>
          <a:cs typeface="+mn-cs"/>
        </a:defRPr>
      </a:lvl4pPr>
      <a:lvl5pPr marL="1828861" algn="l" defTabSz="914431" rtl="0" eaLnBrk="1" latinLnBrk="0" hangingPunct="1">
        <a:defRPr sz="1800" kern="1200">
          <a:solidFill>
            <a:schemeClr val="tx1"/>
          </a:solidFill>
          <a:latin typeface="+mn-lt"/>
          <a:ea typeface="+mn-ea"/>
          <a:cs typeface="+mn-cs"/>
        </a:defRPr>
      </a:lvl5pPr>
      <a:lvl6pPr marL="2286076" algn="l" defTabSz="914431" rtl="0" eaLnBrk="1" latinLnBrk="0" hangingPunct="1">
        <a:defRPr sz="1800" kern="1200">
          <a:solidFill>
            <a:schemeClr val="tx1"/>
          </a:solidFill>
          <a:latin typeface="+mn-lt"/>
          <a:ea typeface="+mn-ea"/>
          <a:cs typeface="+mn-cs"/>
        </a:defRPr>
      </a:lvl6pPr>
      <a:lvl7pPr marL="2743292" algn="l" defTabSz="914431" rtl="0" eaLnBrk="1" latinLnBrk="0" hangingPunct="1">
        <a:defRPr sz="1800" kern="1200">
          <a:solidFill>
            <a:schemeClr val="tx1"/>
          </a:solidFill>
          <a:latin typeface="+mn-lt"/>
          <a:ea typeface="+mn-ea"/>
          <a:cs typeface="+mn-cs"/>
        </a:defRPr>
      </a:lvl7pPr>
      <a:lvl8pPr marL="3200507" algn="l" defTabSz="914431" rtl="0" eaLnBrk="1" latinLnBrk="0" hangingPunct="1">
        <a:defRPr sz="1800" kern="1200">
          <a:solidFill>
            <a:schemeClr val="tx1"/>
          </a:solidFill>
          <a:latin typeface="+mn-lt"/>
          <a:ea typeface="+mn-ea"/>
          <a:cs typeface="+mn-cs"/>
        </a:defRPr>
      </a:lvl8pPr>
      <a:lvl9pPr marL="3657722" algn="l" defTabSz="91443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4882343-BCCA-4429-83E9-770FA2284FEA}"/>
              </a:ext>
            </a:extLst>
          </p:cNvPr>
          <p:cNvSpPr txBox="1"/>
          <p:nvPr userDrawn="1"/>
        </p:nvSpPr>
        <p:spPr>
          <a:xfrm>
            <a:off x="394883" y="404208"/>
            <a:ext cx="4208068" cy="338554"/>
          </a:xfrm>
          <a:prstGeom prst="rect">
            <a:avLst/>
          </a:prstGeom>
          <a:noFill/>
        </p:spPr>
        <p:txBody>
          <a:bodyPr wrap="square" rtlCol="0">
            <a:spAutoFit/>
          </a:bodyPr>
          <a:lstStyle/>
          <a:p>
            <a:r>
              <a:rPr lang="lt-LT" sz="800" dirty="0">
                <a:solidFill>
                  <a:srgbClr val="B4D5FC"/>
                </a:solidFill>
                <a:latin typeface="Public Sans Medium" pitchFamily="2" charset="-70"/>
              </a:rPr>
              <a:t>NPP_RENGIMAS</a:t>
            </a:r>
          </a:p>
          <a:p>
            <a:endParaRPr lang="lt-LT" sz="800" dirty="0">
              <a:solidFill>
                <a:srgbClr val="B4D5FC"/>
              </a:solidFill>
              <a:latin typeface="Public Sans Medium" pitchFamily="2" charset="-70"/>
            </a:endParaRPr>
          </a:p>
        </p:txBody>
      </p:sp>
    </p:spTree>
    <p:extLst>
      <p:ext uri="{BB962C8B-B14F-4D97-AF65-F5344CB8AC3E}">
        <p14:creationId xmlns:p14="http://schemas.microsoft.com/office/powerpoint/2010/main" val="638089546"/>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 id="2147483986" r:id="rId23"/>
    <p:sldLayoutId id="2147483987" r:id="rId24"/>
    <p:sldLayoutId id="2147483988" r:id="rId25"/>
    <p:sldLayoutId id="2147483989" r:id="rId26"/>
    <p:sldLayoutId id="2147483990" r:id="rId27"/>
    <p:sldLayoutId id="2147483991" r:id="rId28"/>
    <p:sldLayoutId id="2147483992" r:id="rId29"/>
    <p:sldLayoutId id="2147483993" r:id="rId30"/>
    <p:sldLayoutId id="2147483994" r:id="rId31"/>
    <p:sldLayoutId id="2147483995" r:id="rId32"/>
    <p:sldLayoutId id="2147483996" r:id="rId33"/>
    <p:sldLayoutId id="2147483997" r:id="rId34"/>
    <p:sldLayoutId id="2147483998" r:id="rId35"/>
    <p:sldLayoutId id="2147483999" r:id="rId36"/>
    <p:sldLayoutId id="2147484000" r:id="rId37"/>
    <p:sldLayoutId id="2147484001" r:id="rId38"/>
    <p:sldLayoutId id="2147484002" r:id="rId39"/>
    <p:sldLayoutId id="2147484003" r:id="rId40"/>
    <p:sldLayoutId id="2147484004" r:id="rId41"/>
    <p:sldLayoutId id="2147484005" r:id="rId42"/>
    <p:sldLayoutId id="2147484006" r:id="rId43"/>
    <p:sldLayoutId id="2147484007" r:id="rId44"/>
    <p:sldLayoutId id="2147484008" r:id="rId45"/>
    <p:sldLayoutId id="2147484009" r:id="rId46"/>
    <p:sldLayoutId id="2147484010" r:id="rId47"/>
    <p:sldLayoutId id="2147484011" r:id="rId48"/>
    <p:sldLayoutId id="2147484012" r:id="rId49"/>
    <p:sldLayoutId id="2147484013" r:id="rId50"/>
    <p:sldLayoutId id="2147484014" r:id="rId51"/>
    <p:sldLayoutId id="2147484015" r:id="rId52"/>
    <p:sldLayoutId id="2147484016" r:id="rId53"/>
    <p:sldLayoutId id="2147484017" r:id="rId54"/>
  </p:sldLayoutIdLst>
  <p:txStyles>
    <p:titleStyle>
      <a:lvl1pPr algn="l" defTabSz="609539"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385" indent="-152385" algn="l" defTabSz="609539" rtl="0" eaLnBrk="1" latinLnBrk="0" hangingPunct="1">
        <a:lnSpc>
          <a:spcPct val="90000"/>
        </a:lnSpc>
        <a:spcBef>
          <a:spcPts val="667"/>
        </a:spcBef>
        <a:buFont typeface="Arial" panose="020B0604020202020204" pitchFamily="34" charset="0"/>
        <a:buChar char="•"/>
        <a:defRPr sz="1866" kern="1200">
          <a:solidFill>
            <a:schemeClr val="tx1"/>
          </a:solidFill>
          <a:latin typeface="+mn-lt"/>
          <a:ea typeface="+mn-ea"/>
          <a:cs typeface="+mn-cs"/>
        </a:defRPr>
      </a:lvl1pPr>
      <a:lvl2pPr marL="457154" indent="-152385" algn="l" defTabSz="609539"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24" indent="-152385" algn="l" defTabSz="609539"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693" indent="-152385" algn="l" defTabSz="60953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463" indent="-152385" algn="l" defTabSz="60953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232" indent="-152385" algn="l" defTabSz="60953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002" indent="-152385" algn="l" defTabSz="60953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771" indent="-152385" algn="l" defTabSz="60953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541" indent="-152385" algn="l" defTabSz="609539"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lt-LT"/>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slideLayout" Target="../slideLayouts/slideLayout107.xml"/></Relationships>
</file>

<file path=ppt/slides/_rels/slide23.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3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3.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9.jp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045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320F9D-BDFE-40EC-F542-FE1B7D62B259}"/>
              </a:ext>
            </a:extLst>
          </p:cNvPr>
          <p:cNvPicPr>
            <a:picLocks noChangeAspect="1"/>
          </p:cNvPicPr>
          <p:nvPr/>
        </p:nvPicPr>
        <p:blipFill>
          <a:blip r:embed="rId2"/>
          <a:stretch>
            <a:fillRect/>
          </a:stretch>
        </p:blipFill>
        <p:spPr>
          <a:xfrm>
            <a:off x="604116" y="441325"/>
            <a:ext cx="913000" cy="833293"/>
          </a:xfrm>
          <a:prstGeom prst="rect">
            <a:avLst/>
          </a:prstGeom>
        </p:spPr>
      </p:pic>
      <p:sp>
        <p:nvSpPr>
          <p:cNvPr id="7" name="TextBox 6">
            <a:extLst>
              <a:ext uri="{FF2B5EF4-FFF2-40B4-BE49-F238E27FC236}">
                <a16:creationId xmlns:a16="http://schemas.microsoft.com/office/drawing/2014/main" id="{D28B56F7-0698-63BF-A81E-602BEAE7E292}"/>
              </a:ext>
            </a:extLst>
          </p:cNvPr>
          <p:cNvSpPr txBox="1"/>
          <p:nvPr/>
        </p:nvSpPr>
        <p:spPr>
          <a:xfrm>
            <a:off x="481558" y="1680543"/>
            <a:ext cx="11228883" cy="4468916"/>
          </a:xfrm>
          <a:prstGeom prst="rect">
            <a:avLst/>
          </a:prstGeom>
          <a:noFill/>
        </p:spPr>
        <p:txBody>
          <a:bodyPr wrap="square" rtlCol="0">
            <a:spAutoFit/>
          </a:bodyPr>
          <a:lstStyle/>
          <a:p>
            <a:pPr algn="ctr">
              <a:lnSpc>
                <a:spcPct val="90000"/>
              </a:lnSpc>
            </a:pPr>
            <a:endParaRPr lang="lt-LT" sz="3200" spc="-150" dirty="0">
              <a:solidFill>
                <a:schemeClr val="bg1"/>
              </a:solidFill>
              <a:latin typeface="Inter"/>
              <a:ea typeface="Inter"/>
            </a:endParaRPr>
          </a:p>
          <a:p>
            <a:pPr algn="ctr">
              <a:lnSpc>
                <a:spcPct val="90000"/>
              </a:lnSpc>
            </a:pPr>
            <a:r>
              <a:rPr lang="en-GB" sz="6000" spc="-150" dirty="0" err="1">
                <a:solidFill>
                  <a:schemeClr val="bg1"/>
                </a:solidFill>
                <a:latin typeface="Inter"/>
                <a:ea typeface="Inter"/>
              </a:rPr>
              <a:t>Antrasis</a:t>
            </a:r>
            <a:r>
              <a:rPr lang="lt-LT" sz="6000" spc="-150" dirty="0">
                <a:solidFill>
                  <a:schemeClr val="bg1"/>
                </a:solidFill>
                <a:latin typeface="Inter"/>
                <a:ea typeface="Inter"/>
              </a:rPr>
              <a:t> Valstybės pažangos tarybos posėdis</a:t>
            </a:r>
          </a:p>
          <a:p>
            <a:pPr algn="ctr">
              <a:lnSpc>
                <a:spcPct val="90000"/>
              </a:lnSpc>
            </a:pPr>
            <a:endParaRPr lang="lt-LT" sz="3200" spc="-150" dirty="0">
              <a:solidFill>
                <a:schemeClr val="bg1"/>
              </a:solidFill>
              <a:latin typeface="Inter"/>
              <a:ea typeface="Inter"/>
              <a:cs typeface="Calibri"/>
            </a:endParaRPr>
          </a:p>
          <a:p>
            <a:pPr algn="ctr">
              <a:lnSpc>
                <a:spcPct val="90000"/>
              </a:lnSpc>
            </a:pPr>
            <a:endParaRPr lang="lt-LT" sz="3200" spc="-150" dirty="0">
              <a:solidFill>
                <a:schemeClr val="bg1"/>
              </a:solidFill>
              <a:latin typeface="Inter"/>
              <a:ea typeface="Inter"/>
              <a:cs typeface="Calibri"/>
            </a:endParaRPr>
          </a:p>
          <a:p>
            <a:pPr algn="ctr">
              <a:lnSpc>
                <a:spcPct val="90000"/>
              </a:lnSpc>
            </a:pPr>
            <a:r>
              <a:rPr lang="lt-LT" sz="2000" spc="-150" dirty="0">
                <a:solidFill>
                  <a:schemeClr val="bg1"/>
                </a:solidFill>
                <a:latin typeface="Inter"/>
                <a:ea typeface="Inter"/>
                <a:cs typeface="Calibri"/>
              </a:rPr>
              <a:t>2026-0</a:t>
            </a:r>
            <a:r>
              <a:rPr lang="en-GB" sz="2000" spc="-150" dirty="0">
                <a:solidFill>
                  <a:schemeClr val="bg1"/>
                </a:solidFill>
                <a:latin typeface="Inter"/>
                <a:ea typeface="Inter"/>
                <a:cs typeface="Calibri"/>
              </a:rPr>
              <a:t>6</a:t>
            </a:r>
            <a:r>
              <a:rPr lang="lt-LT" sz="2000" spc="-150" dirty="0">
                <a:solidFill>
                  <a:schemeClr val="bg1"/>
                </a:solidFill>
                <a:latin typeface="Inter"/>
                <a:ea typeface="Inter"/>
                <a:cs typeface="Calibri"/>
              </a:rPr>
              <a:t>-</a:t>
            </a:r>
            <a:r>
              <a:rPr lang="en-GB" sz="2000" spc="-150" dirty="0">
                <a:solidFill>
                  <a:schemeClr val="bg1"/>
                </a:solidFill>
                <a:latin typeface="Inter"/>
                <a:ea typeface="Inter"/>
                <a:cs typeface="Calibri"/>
              </a:rPr>
              <a:t>16</a:t>
            </a:r>
            <a:endParaRPr lang="lt-LT" sz="2000" spc="-150" dirty="0">
              <a:solidFill>
                <a:schemeClr val="bg1"/>
              </a:solidFill>
              <a:latin typeface="Inter"/>
              <a:ea typeface="Inter"/>
              <a:cs typeface="Calibri"/>
            </a:endParaRPr>
          </a:p>
          <a:p>
            <a:pPr algn="ctr">
              <a:lnSpc>
                <a:spcPct val="90000"/>
              </a:lnSpc>
            </a:pPr>
            <a:r>
              <a:rPr lang="lt-LT" sz="2000" spc="-150" dirty="0">
                <a:solidFill>
                  <a:schemeClr val="bg1"/>
                </a:solidFill>
                <a:latin typeface="Inter"/>
                <a:ea typeface="Inter"/>
                <a:cs typeface="Calibri"/>
              </a:rPr>
              <a:t>Vyriausybės posėdžių salė</a:t>
            </a:r>
            <a:endParaRPr lang="en-US" sz="2000" dirty="0">
              <a:solidFill>
                <a:schemeClr val="bg1"/>
              </a:solidFill>
              <a:ea typeface="Calibri"/>
              <a:cs typeface="Calibri"/>
            </a:endParaRPr>
          </a:p>
          <a:p>
            <a:pPr algn="ctr">
              <a:lnSpc>
                <a:spcPct val="90000"/>
              </a:lnSpc>
            </a:pPr>
            <a:endParaRPr lang="lt-LT" sz="6000" spc="-150" dirty="0">
              <a:solidFill>
                <a:schemeClr val="bg1"/>
              </a:solidFill>
              <a:latin typeface="Inter" panose="02000503000000020004" pitchFamily="2" charset="0"/>
              <a:ea typeface="Inter" panose="02000503000000020004" pitchFamily="2" charset="0"/>
            </a:endParaRPr>
          </a:p>
        </p:txBody>
      </p:sp>
      <p:pic>
        <p:nvPicPr>
          <p:cNvPr id="9" name="Picture 8">
            <a:extLst>
              <a:ext uri="{FF2B5EF4-FFF2-40B4-BE49-F238E27FC236}">
                <a16:creationId xmlns:a16="http://schemas.microsoft.com/office/drawing/2014/main" id="{A46E6360-A494-EFB1-0C1D-184DD333863B}"/>
              </a:ext>
            </a:extLst>
          </p:cNvPr>
          <p:cNvPicPr>
            <a:picLocks noChangeAspect="1"/>
          </p:cNvPicPr>
          <p:nvPr/>
        </p:nvPicPr>
        <p:blipFill rotWithShape="1">
          <a:blip r:embed="rId3"/>
          <a:srcRect l="-1887" r="75472"/>
          <a:stretch/>
        </p:blipFill>
        <p:spPr>
          <a:xfrm>
            <a:off x="1" y="5260234"/>
            <a:ext cx="3257540" cy="1233214"/>
          </a:xfrm>
          <a:prstGeom prst="rect">
            <a:avLst/>
          </a:prstGeom>
        </p:spPr>
      </p:pic>
    </p:spTree>
    <p:extLst>
      <p:ext uri="{BB962C8B-B14F-4D97-AF65-F5344CB8AC3E}">
        <p14:creationId xmlns:p14="http://schemas.microsoft.com/office/powerpoint/2010/main" val="982865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59A69-67AB-8213-B6ED-C7D5D51501E3}"/>
            </a:ext>
          </a:extLst>
        </p:cNvPr>
        <p:cNvGrpSpPr/>
        <p:nvPr/>
      </p:nvGrpSpPr>
      <p:grpSpPr>
        <a:xfrm>
          <a:off x="0" y="0"/>
          <a:ext cx="0" cy="0"/>
          <a:chOff x="0" y="0"/>
          <a:chExt cx="0" cy="0"/>
        </a:xfrm>
      </p:grpSpPr>
      <p:sp>
        <p:nvSpPr>
          <p:cNvPr id="4" name="Teksto vietos rezervavimo ženklas 3">
            <a:extLst>
              <a:ext uri="{FF2B5EF4-FFF2-40B4-BE49-F238E27FC236}">
                <a16:creationId xmlns:a16="http://schemas.microsoft.com/office/drawing/2014/main" id="{849F3D8D-EFAA-A87A-B36E-69CA74849E43}"/>
              </a:ext>
            </a:extLst>
          </p:cNvPr>
          <p:cNvSpPr>
            <a:spLocks noGrp="1"/>
          </p:cNvSpPr>
          <p:nvPr>
            <p:ph idx="1"/>
          </p:nvPr>
        </p:nvSpPr>
        <p:spPr>
          <a:xfrm>
            <a:off x="386825" y="567549"/>
            <a:ext cx="10061773" cy="669668"/>
          </a:xfrm>
        </p:spPr>
        <p:txBody>
          <a:bodyPr vert="horz" wrap="square" lIns="91440" tIns="45720" rIns="91440" bIns="45720" rtlCol="0" anchor="t">
            <a:noAutofit/>
          </a:bodyPr>
          <a:lstStyle/>
          <a:p>
            <a:pPr marL="0" indent="0" algn="just">
              <a:buNone/>
            </a:pPr>
            <a:r>
              <a:rPr kumimoji="0" lang="lt-LT" b="1"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rPr>
              <a:t>Valstybės pažangos tarybos atnaujinimo principai Ministro Pirmininko teikime</a:t>
            </a:r>
          </a:p>
          <a:p>
            <a:pPr marL="0" indent="0" algn="just">
              <a:buNone/>
            </a:pPr>
            <a:endParaRPr lang="lt-LT" sz="4000" b="1" dirty="0">
              <a:solidFill>
                <a:srgbClr val="04175C"/>
              </a:solidFill>
              <a:latin typeface="Arial" panose="020B0604020202020204" pitchFamily="34" charset="0"/>
              <a:ea typeface="Inter" panose="020B0502030000000004" pitchFamily="34" charset="0"/>
              <a:cs typeface="Arial" panose="020B0604020202020204" pitchFamily="34" charset="0"/>
            </a:endParaRPr>
          </a:p>
        </p:txBody>
      </p:sp>
      <p:pic>
        <p:nvPicPr>
          <p:cNvPr id="9" name="Google Shape;1897;p13" descr="Logo&#10;&#10;Description automatically generated">
            <a:extLst>
              <a:ext uri="{FF2B5EF4-FFF2-40B4-BE49-F238E27FC236}">
                <a16:creationId xmlns:a16="http://schemas.microsoft.com/office/drawing/2014/main" id="{83DF76BB-BF86-CD34-38FE-395CECF35650}"/>
              </a:ext>
            </a:extLst>
          </p:cNvPr>
          <p:cNvPicPr preferRelativeResize="0"/>
          <p:nvPr/>
        </p:nvPicPr>
        <p:blipFill rotWithShape="1">
          <a:blip r:embed="rId3">
            <a:alphaModFix/>
          </a:blip>
          <a:srcRect/>
          <a:stretch/>
        </p:blipFill>
        <p:spPr>
          <a:xfrm>
            <a:off x="10914645" y="372235"/>
            <a:ext cx="725067" cy="715780"/>
          </a:xfrm>
          <a:prstGeom prst="rect">
            <a:avLst/>
          </a:prstGeom>
          <a:noFill/>
          <a:ln>
            <a:noFill/>
          </a:ln>
        </p:spPr>
      </p:pic>
      <p:sp>
        <p:nvSpPr>
          <p:cNvPr id="8" name="TextBox 7">
            <a:extLst>
              <a:ext uri="{FF2B5EF4-FFF2-40B4-BE49-F238E27FC236}">
                <a16:creationId xmlns:a16="http://schemas.microsoft.com/office/drawing/2014/main" id="{F9FB83DA-A4CD-8DC0-A630-6E68ABB582BE}"/>
              </a:ext>
            </a:extLst>
          </p:cNvPr>
          <p:cNvSpPr txBox="1"/>
          <p:nvPr/>
        </p:nvSpPr>
        <p:spPr>
          <a:xfrm>
            <a:off x="386825" y="2305615"/>
            <a:ext cx="10404475" cy="3929281"/>
          </a:xfrm>
          <a:prstGeom prst="rect">
            <a:avLst/>
          </a:prstGeom>
          <a:noFill/>
        </p:spPr>
        <p:txBody>
          <a:bodyPr wrap="square">
            <a:spAutoFit/>
          </a:bodyPr>
          <a:lstStyle/>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kumimoji="0" lang="lt-LT" sz="2400" b="0"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siekiant išlaikyti </a:t>
            </a:r>
            <a:r>
              <a:rPr kumimoji="0" lang="lt-LT" sz="2400" b="1"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tęstinumą</a:t>
            </a:r>
            <a:r>
              <a:rPr kumimoji="0" lang="lt-LT" sz="2400" b="0"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 ir Valstybės pažangos strategijos „Lietuvos ateities vizija „Lietuva 2050“ kūrimo atmintį</a:t>
            </a:r>
            <a:r>
              <a:rPr kumimoji="0" lang="lt-LT" sz="2400" b="1"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 palikta dalis buvusių Tarybos narių</a:t>
            </a:r>
            <a:r>
              <a:rPr kumimoji="0" lang="lt-LT" sz="2400" b="0"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 </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kumimoji="0" lang="lt-LT" sz="2400" b="0"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Tarybos nariais pakviesti tapti </a:t>
            </a:r>
            <a:r>
              <a:rPr kumimoji="0" lang="lt-LT" sz="2400" b="1"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aktyvūs visuomenės veikėjai, parlamentinių frakcijų ir valdžios institucijų atstovai</a:t>
            </a:r>
            <a:r>
              <a:rPr kumimoji="0" lang="lt-LT" sz="2400" b="0"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 </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kumimoji="0" lang="lt-LT" sz="2400" b="0"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rekomenduota deleguoti </a:t>
            </a:r>
            <a:r>
              <a:rPr kumimoji="0" lang="lt-LT" sz="2400" b="1"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Seimo Ateities komiteto narius</a:t>
            </a:r>
            <a:r>
              <a:rPr kumimoji="0" lang="lt-LT" sz="2400" b="0"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 </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kumimoji="0" lang="lt-LT" sz="2400" b="0"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siekta, kad Tarybos nariai būtų ne tik Lietuvai </a:t>
            </a:r>
            <a:r>
              <a:rPr kumimoji="0" lang="lt-LT" sz="2400" b="1"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nusipelnę visuomenės veikėjai</a:t>
            </a:r>
            <a:r>
              <a:rPr kumimoji="0" lang="lt-LT" sz="2400" b="0"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 bet ir </a:t>
            </a:r>
            <a:r>
              <a:rPr kumimoji="0" lang="lt-LT" sz="2400" b="1"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kertinių pažangai svarbių sričių atstovai</a:t>
            </a:r>
            <a:r>
              <a:rPr kumimoji="0" lang="lt-LT" sz="2400" b="0"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 </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kumimoji="0" lang="lt-LT" sz="2400" b="0"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laikytasi </a:t>
            </a:r>
            <a:r>
              <a:rPr kumimoji="0" lang="lt-LT" sz="2400" b="1"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lyčių lygybės </a:t>
            </a:r>
            <a:r>
              <a:rPr kumimoji="0" lang="lt-LT" sz="2400" b="0" i="0" u="none" strike="noStrike" kern="1200" cap="none" spc="0" normalizeH="0" baseline="0" noProof="0" dirty="0">
                <a:ln>
                  <a:noFill/>
                </a:ln>
                <a:solidFill>
                  <a:srgbClr val="04175C"/>
                </a:solidFill>
                <a:effectLst/>
                <a:uLnTx/>
                <a:uFillTx/>
                <a:latin typeface="Arial" panose="020B0604020202020204" pitchFamily="34" charset="0"/>
                <a:ea typeface="Inter" panose="020B0604020202020204" charset="0"/>
                <a:cs typeface="Arial" panose="020B0604020202020204" pitchFamily="34" charset="0"/>
              </a:rPr>
              <a:t>principo.</a:t>
            </a:r>
            <a:endParaRPr lang="lt-LT" sz="2400" dirty="0">
              <a:solidFill>
                <a:srgbClr val="04175C"/>
              </a:solidFill>
              <a:latin typeface="Arial" panose="020B0604020202020204" pitchFamily="34" charset="0"/>
              <a:ea typeface="Inter" panose="020B0604020202020204" charset="0"/>
              <a:cs typeface="Arial" panose="020B0604020202020204" pitchFamily="34" charset="0"/>
            </a:endParaRPr>
          </a:p>
        </p:txBody>
      </p:sp>
    </p:spTree>
    <p:extLst>
      <p:ext uri="{BB962C8B-B14F-4D97-AF65-F5344CB8AC3E}">
        <p14:creationId xmlns:p14="http://schemas.microsoft.com/office/powerpoint/2010/main" val="1503310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46255-AD1D-D861-0864-ED663D543FB4}"/>
            </a:ext>
          </a:extLst>
        </p:cNvPr>
        <p:cNvGrpSpPr/>
        <p:nvPr/>
      </p:nvGrpSpPr>
      <p:grpSpPr>
        <a:xfrm>
          <a:off x="0" y="0"/>
          <a:ext cx="0" cy="0"/>
          <a:chOff x="0" y="0"/>
          <a:chExt cx="0" cy="0"/>
        </a:xfrm>
      </p:grpSpPr>
      <p:sp>
        <p:nvSpPr>
          <p:cNvPr id="4" name="Teksto vietos rezervavimo ženklas 3">
            <a:extLst>
              <a:ext uri="{FF2B5EF4-FFF2-40B4-BE49-F238E27FC236}">
                <a16:creationId xmlns:a16="http://schemas.microsoft.com/office/drawing/2014/main" id="{0C4126FD-3A63-0BCC-8009-85C2F7C50615}"/>
              </a:ext>
            </a:extLst>
          </p:cNvPr>
          <p:cNvSpPr>
            <a:spLocks noGrp="1"/>
          </p:cNvSpPr>
          <p:nvPr>
            <p:ph idx="1"/>
          </p:nvPr>
        </p:nvSpPr>
        <p:spPr>
          <a:xfrm>
            <a:off x="386825" y="567549"/>
            <a:ext cx="10061773" cy="669668"/>
          </a:xfrm>
        </p:spPr>
        <p:txBody>
          <a:bodyPr vert="horz" wrap="square" lIns="91440" tIns="45720" rIns="91440" bIns="45720" rtlCol="0" anchor="t">
            <a:noAutofit/>
          </a:bodyPr>
          <a:lstStyle/>
          <a:p>
            <a:pPr marL="0" indent="0" algn="just">
              <a:buNone/>
            </a:pPr>
            <a:r>
              <a:rPr lang="lt-LT" b="1" dirty="0">
                <a:solidFill>
                  <a:srgbClr val="04175C"/>
                </a:solidFill>
                <a:latin typeface="Arial" panose="020B0604020202020204" pitchFamily="34" charset="0"/>
                <a:ea typeface="Inter" panose="020B0502030000000004" pitchFamily="34" charset="0"/>
                <a:cs typeface="Arial" panose="020B0604020202020204" pitchFamily="34" charset="0"/>
              </a:rPr>
              <a:t>Įprasta Valstybės pažangos tarybos sudarymo praktika</a:t>
            </a:r>
            <a:endParaRPr kumimoji="0" lang="lt-LT" b="1"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endParaRPr>
          </a:p>
          <a:p>
            <a:pPr marL="0" indent="0" algn="just">
              <a:buNone/>
            </a:pPr>
            <a:endParaRPr lang="lt-LT" sz="4000" b="1" dirty="0">
              <a:solidFill>
                <a:srgbClr val="04175C"/>
              </a:solidFill>
              <a:latin typeface="Arial" panose="020B0604020202020204" pitchFamily="34" charset="0"/>
              <a:ea typeface="Inter" panose="020B0502030000000004" pitchFamily="34" charset="0"/>
              <a:cs typeface="Arial" panose="020B0604020202020204" pitchFamily="34" charset="0"/>
            </a:endParaRPr>
          </a:p>
        </p:txBody>
      </p:sp>
      <p:pic>
        <p:nvPicPr>
          <p:cNvPr id="9" name="Google Shape;1897;p13" descr="Logo&#10;&#10;Description automatically generated">
            <a:extLst>
              <a:ext uri="{FF2B5EF4-FFF2-40B4-BE49-F238E27FC236}">
                <a16:creationId xmlns:a16="http://schemas.microsoft.com/office/drawing/2014/main" id="{3A739A96-5C97-9971-9AA1-EF6F6BABC1A8}"/>
              </a:ext>
            </a:extLst>
          </p:cNvPr>
          <p:cNvPicPr preferRelativeResize="0"/>
          <p:nvPr/>
        </p:nvPicPr>
        <p:blipFill rotWithShape="1">
          <a:blip r:embed="rId3">
            <a:alphaModFix/>
          </a:blip>
          <a:srcRect/>
          <a:stretch/>
        </p:blipFill>
        <p:spPr>
          <a:xfrm>
            <a:off x="10914645" y="372235"/>
            <a:ext cx="725067" cy="715780"/>
          </a:xfrm>
          <a:prstGeom prst="rect">
            <a:avLst/>
          </a:prstGeom>
          <a:noFill/>
          <a:ln>
            <a:noFill/>
          </a:ln>
        </p:spPr>
      </p:pic>
      <p:sp>
        <p:nvSpPr>
          <p:cNvPr id="8" name="TextBox 7">
            <a:extLst>
              <a:ext uri="{FF2B5EF4-FFF2-40B4-BE49-F238E27FC236}">
                <a16:creationId xmlns:a16="http://schemas.microsoft.com/office/drawing/2014/main" id="{4C397ED0-5244-B468-43E4-7B28706CC042}"/>
              </a:ext>
            </a:extLst>
          </p:cNvPr>
          <p:cNvSpPr txBox="1"/>
          <p:nvPr/>
        </p:nvSpPr>
        <p:spPr>
          <a:xfrm>
            <a:off x="386825" y="1815701"/>
            <a:ext cx="10404475" cy="3929281"/>
          </a:xfrm>
          <a:prstGeom prst="rect">
            <a:avLst/>
          </a:prstGeom>
          <a:noFill/>
        </p:spPr>
        <p:txBody>
          <a:bodyPr wrap="square">
            <a:spAutoFit/>
          </a:bodyPr>
          <a:lstStyle/>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lang="lt-LT" sz="2400" dirty="0">
                <a:solidFill>
                  <a:srgbClr val="04175C"/>
                </a:solidFill>
                <a:latin typeface="Arial" panose="020B0604020202020204" pitchFamily="34" charset="0"/>
                <a:ea typeface="Inter" panose="020B0604020202020204" charset="0"/>
                <a:cs typeface="Arial" panose="020B0604020202020204" pitchFamily="34" charset="0"/>
              </a:rPr>
              <a:t>Visos </a:t>
            </a:r>
            <a:r>
              <a:rPr lang="lt-LT" sz="2400" b="1" dirty="0">
                <a:solidFill>
                  <a:srgbClr val="04175C"/>
                </a:solidFill>
                <a:latin typeface="Arial" panose="020B0604020202020204" pitchFamily="34" charset="0"/>
                <a:ea typeface="Inter" panose="020B0604020202020204" charset="0"/>
                <a:cs typeface="Arial" panose="020B0604020202020204" pitchFamily="34" charset="0"/>
              </a:rPr>
              <a:t>parlamentinės frakcijos</a:t>
            </a:r>
            <a:r>
              <a:rPr lang="lt-LT" sz="2400" dirty="0">
                <a:solidFill>
                  <a:srgbClr val="04175C"/>
                </a:solidFill>
                <a:latin typeface="Arial" panose="020B0604020202020204" pitchFamily="34" charset="0"/>
                <a:ea typeface="Inter" panose="020B0604020202020204" charset="0"/>
                <a:cs typeface="Arial" panose="020B0604020202020204" pitchFamily="34" charset="0"/>
              </a:rPr>
              <a:t> kviečiamos deleguoti atstovus;</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lang="lt-LT" sz="2400" dirty="0">
                <a:solidFill>
                  <a:srgbClr val="04175C"/>
                </a:solidFill>
                <a:latin typeface="Arial" panose="020B0604020202020204" pitchFamily="34" charset="0"/>
                <a:ea typeface="Inter" panose="020B0604020202020204" charset="0"/>
                <a:cs typeface="Arial" panose="020B0604020202020204" pitchFamily="34" charset="0"/>
              </a:rPr>
              <a:t>Į sudėtį įtraukiamas </a:t>
            </a:r>
            <a:r>
              <a:rPr lang="lt-LT" sz="2400" b="1" dirty="0">
                <a:solidFill>
                  <a:srgbClr val="04175C"/>
                </a:solidFill>
                <a:latin typeface="Arial" panose="020B0604020202020204" pitchFamily="34" charset="0"/>
                <a:ea typeface="Inter" panose="020B0604020202020204" charset="0"/>
                <a:cs typeface="Arial" panose="020B0604020202020204" pitchFamily="34" charset="0"/>
              </a:rPr>
              <a:t>Seimo Ateities komiteto pirmininkas, Prezidento kanceliarijos atstovas</a:t>
            </a:r>
            <a:r>
              <a:rPr lang="lt-LT" sz="2400" dirty="0">
                <a:solidFill>
                  <a:srgbClr val="04175C"/>
                </a:solidFill>
                <a:latin typeface="Arial" panose="020B0604020202020204" pitchFamily="34" charset="0"/>
                <a:ea typeface="Inter" panose="020B0604020202020204" charset="0"/>
                <a:cs typeface="Arial" panose="020B0604020202020204" pitchFamily="34" charset="0"/>
              </a:rPr>
              <a:t>;</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lang="lt-LT" sz="2400" dirty="0">
                <a:solidFill>
                  <a:srgbClr val="04175C"/>
                </a:solidFill>
                <a:latin typeface="Arial" panose="020B0604020202020204" pitchFamily="34" charset="0"/>
                <a:ea typeface="Inter" panose="020B0604020202020204" charset="0"/>
                <a:cs typeface="Arial" panose="020B0604020202020204" pitchFamily="34" charset="0"/>
              </a:rPr>
              <a:t>Į sudėtį įtraukiama </a:t>
            </a:r>
            <a:r>
              <a:rPr lang="lt-LT" sz="2400" b="1" dirty="0">
                <a:solidFill>
                  <a:srgbClr val="04175C"/>
                </a:solidFill>
                <a:latin typeface="Arial" panose="020B0604020202020204" pitchFamily="34" charset="0"/>
                <a:ea typeface="Inter" panose="020B0604020202020204" charset="0"/>
                <a:cs typeface="Arial" panose="020B0604020202020204" pitchFamily="34" charset="0"/>
              </a:rPr>
              <a:t>dalis ministrų kabineto</a:t>
            </a:r>
            <a:r>
              <a:rPr lang="lt-LT" sz="2400" dirty="0">
                <a:solidFill>
                  <a:srgbClr val="04175C"/>
                </a:solidFill>
                <a:latin typeface="Arial" panose="020B0604020202020204" pitchFamily="34" charset="0"/>
                <a:ea typeface="Inter" panose="020B0604020202020204" charset="0"/>
                <a:cs typeface="Arial" panose="020B0604020202020204" pitchFamily="34" charset="0"/>
              </a:rPr>
              <a:t>;</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lang="lt-LT" sz="2400" dirty="0">
                <a:solidFill>
                  <a:srgbClr val="04175C"/>
                </a:solidFill>
                <a:latin typeface="Arial" panose="020B0604020202020204" pitchFamily="34" charset="0"/>
                <a:ea typeface="Inter" panose="020B0604020202020204" charset="0"/>
                <a:cs typeface="Arial" panose="020B0604020202020204" pitchFamily="34" charset="0"/>
              </a:rPr>
              <a:t>Likusi Tarybos narių dalis – ne tik </a:t>
            </a:r>
            <a:r>
              <a:rPr lang="lt-LT" sz="2400" b="1" dirty="0">
                <a:solidFill>
                  <a:srgbClr val="04175C"/>
                </a:solidFill>
                <a:latin typeface="Arial" panose="020B0604020202020204" pitchFamily="34" charset="0"/>
                <a:ea typeface="Inter" panose="020B0604020202020204" charset="0"/>
                <a:cs typeface="Arial" panose="020B0604020202020204" pitchFamily="34" charset="0"/>
              </a:rPr>
              <a:t>nusipelnę visuomenės veikėjai</a:t>
            </a:r>
            <a:r>
              <a:rPr lang="lt-LT" sz="2400" dirty="0">
                <a:solidFill>
                  <a:srgbClr val="04175C"/>
                </a:solidFill>
                <a:latin typeface="Arial" panose="020B0604020202020204" pitchFamily="34" charset="0"/>
                <a:ea typeface="Inter" panose="020B0604020202020204" charset="0"/>
                <a:cs typeface="Arial" panose="020B0604020202020204" pitchFamily="34" charset="0"/>
              </a:rPr>
              <a:t>, bet ir </a:t>
            </a:r>
            <a:r>
              <a:rPr lang="lt-LT" sz="2400" b="1" dirty="0">
                <a:solidFill>
                  <a:srgbClr val="04175C"/>
                </a:solidFill>
                <a:latin typeface="Arial" panose="020B0604020202020204" pitchFamily="34" charset="0"/>
                <a:ea typeface="Inter" panose="020B0604020202020204" charset="0"/>
                <a:cs typeface="Arial" panose="020B0604020202020204" pitchFamily="34" charset="0"/>
              </a:rPr>
              <a:t>kertinių pažangai svarbių sričių atstovai </a:t>
            </a:r>
            <a:r>
              <a:rPr lang="lt-LT" sz="2400" dirty="0">
                <a:solidFill>
                  <a:srgbClr val="04175C"/>
                </a:solidFill>
                <a:latin typeface="Arial" panose="020B0604020202020204" pitchFamily="34" charset="0"/>
                <a:ea typeface="Inter" panose="020B0604020202020204" charset="0"/>
                <a:cs typeface="Arial" panose="020B0604020202020204" pitchFamily="34" charset="0"/>
              </a:rPr>
              <a:t>(gynyba, švietimas, mokslas, regioninė politika, sveikatos apsauga, nevyriausybinis sektorius, kultūra, verslas ir kiti).</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endParaRPr lang="lt-LT" sz="2400" dirty="0">
              <a:solidFill>
                <a:srgbClr val="04175C"/>
              </a:solidFill>
              <a:latin typeface="Arial" panose="020B0604020202020204" pitchFamily="34" charset="0"/>
              <a:ea typeface="Inter" panose="020B0604020202020204" charset="0"/>
              <a:cs typeface="Arial" panose="020B0604020202020204" pitchFamily="34" charset="0"/>
            </a:endParaRPr>
          </a:p>
        </p:txBody>
      </p:sp>
    </p:spTree>
    <p:extLst>
      <p:ext uri="{BB962C8B-B14F-4D97-AF65-F5344CB8AC3E}">
        <p14:creationId xmlns:p14="http://schemas.microsoft.com/office/powerpoint/2010/main" val="2025219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0EAB4-357D-2997-1CDE-03603CB92BA7}"/>
            </a:ext>
          </a:extLst>
        </p:cNvPr>
        <p:cNvGrpSpPr/>
        <p:nvPr/>
      </p:nvGrpSpPr>
      <p:grpSpPr>
        <a:xfrm>
          <a:off x="0" y="0"/>
          <a:ext cx="0" cy="0"/>
          <a:chOff x="0" y="0"/>
          <a:chExt cx="0" cy="0"/>
        </a:xfrm>
      </p:grpSpPr>
      <p:sp>
        <p:nvSpPr>
          <p:cNvPr id="4" name="Teksto vietos rezervavimo ženklas 3">
            <a:extLst>
              <a:ext uri="{FF2B5EF4-FFF2-40B4-BE49-F238E27FC236}">
                <a16:creationId xmlns:a16="http://schemas.microsoft.com/office/drawing/2014/main" id="{2A0C938E-F0F7-6B58-9539-1B65CED1F384}"/>
              </a:ext>
            </a:extLst>
          </p:cNvPr>
          <p:cNvSpPr>
            <a:spLocks noGrp="1"/>
          </p:cNvSpPr>
          <p:nvPr>
            <p:ph idx="1"/>
          </p:nvPr>
        </p:nvSpPr>
        <p:spPr>
          <a:xfrm>
            <a:off x="386825" y="567549"/>
            <a:ext cx="10061773" cy="669668"/>
          </a:xfrm>
        </p:spPr>
        <p:txBody>
          <a:bodyPr vert="horz" wrap="square" lIns="91440" tIns="45720" rIns="91440" bIns="45720" rtlCol="0" anchor="t">
            <a:noAutofit/>
          </a:bodyPr>
          <a:lstStyle/>
          <a:p>
            <a:pPr marL="0" indent="0" algn="just">
              <a:buNone/>
            </a:pPr>
            <a:r>
              <a:rPr lang="lt-LT" b="1" dirty="0">
                <a:solidFill>
                  <a:srgbClr val="04175C"/>
                </a:solidFill>
                <a:latin typeface="Arial" panose="020B0604020202020204" pitchFamily="34" charset="0"/>
                <a:ea typeface="Inter" panose="020B0502030000000004" pitchFamily="34" charset="0"/>
                <a:cs typeface="Arial" panose="020B0604020202020204" pitchFamily="34" charset="0"/>
              </a:rPr>
              <a:t>Įprasta Valstybės pažangos tarybos sudarymo procedūra</a:t>
            </a:r>
            <a:endParaRPr kumimoji="0" lang="lt-LT" b="1"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endParaRPr>
          </a:p>
          <a:p>
            <a:pPr marL="0" indent="0" algn="just">
              <a:buNone/>
            </a:pPr>
            <a:endParaRPr lang="lt-LT" sz="4000" b="1" dirty="0">
              <a:solidFill>
                <a:srgbClr val="04175C"/>
              </a:solidFill>
              <a:latin typeface="Arial" panose="020B0604020202020204" pitchFamily="34" charset="0"/>
              <a:ea typeface="Inter" panose="020B0502030000000004" pitchFamily="34" charset="0"/>
              <a:cs typeface="Arial" panose="020B0604020202020204" pitchFamily="34" charset="0"/>
            </a:endParaRPr>
          </a:p>
        </p:txBody>
      </p:sp>
      <p:pic>
        <p:nvPicPr>
          <p:cNvPr id="9" name="Google Shape;1897;p13" descr="Logo&#10;&#10;Description automatically generated">
            <a:extLst>
              <a:ext uri="{FF2B5EF4-FFF2-40B4-BE49-F238E27FC236}">
                <a16:creationId xmlns:a16="http://schemas.microsoft.com/office/drawing/2014/main" id="{542EC05E-46F8-51FD-7651-20853A95DB3C}"/>
              </a:ext>
            </a:extLst>
          </p:cNvPr>
          <p:cNvPicPr preferRelativeResize="0"/>
          <p:nvPr/>
        </p:nvPicPr>
        <p:blipFill rotWithShape="1">
          <a:blip r:embed="rId3">
            <a:alphaModFix/>
          </a:blip>
          <a:srcRect/>
          <a:stretch/>
        </p:blipFill>
        <p:spPr>
          <a:xfrm>
            <a:off x="10914645" y="372235"/>
            <a:ext cx="725067" cy="715780"/>
          </a:xfrm>
          <a:prstGeom prst="rect">
            <a:avLst/>
          </a:prstGeom>
          <a:noFill/>
          <a:ln>
            <a:noFill/>
          </a:ln>
        </p:spPr>
      </p:pic>
      <p:sp>
        <p:nvSpPr>
          <p:cNvPr id="8" name="TextBox 7">
            <a:extLst>
              <a:ext uri="{FF2B5EF4-FFF2-40B4-BE49-F238E27FC236}">
                <a16:creationId xmlns:a16="http://schemas.microsoft.com/office/drawing/2014/main" id="{90CC48FE-E4B1-A286-09BE-5A94E5A06B58}"/>
              </a:ext>
            </a:extLst>
          </p:cNvPr>
          <p:cNvSpPr txBox="1"/>
          <p:nvPr/>
        </p:nvSpPr>
        <p:spPr>
          <a:xfrm>
            <a:off x="386825" y="1815701"/>
            <a:ext cx="10404475" cy="4555093"/>
          </a:xfrm>
          <a:prstGeom prst="rect">
            <a:avLst/>
          </a:prstGeom>
          <a:noFill/>
        </p:spPr>
        <p:txBody>
          <a:bodyPr wrap="square">
            <a:spAutoFit/>
          </a:bodyPr>
          <a:lstStyle/>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lang="lt-LT" sz="2000" dirty="0">
                <a:solidFill>
                  <a:srgbClr val="04175C"/>
                </a:solidFill>
                <a:latin typeface="Arial" panose="020B0604020202020204" pitchFamily="34" charset="0"/>
                <a:ea typeface="Inter" panose="020B0604020202020204" charset="0"/>
                <a:cs typeface="Arial" panose="020B0604020202020204" pitchFamily="34" charset="0"/>
              </a:rPr>
              <a:t>VPT atnaujinama </a:t>
            </a:r>
            <a:r>
              <a:rPr lang="lt-LT" sz="2000" b="1" dirty="0">
                <a:solidFill>
                  <a:srgbClr val="04175C"/>
                </a:solidFill>
                <a:latin typeface="Arial" panose="020B0604020202020204" pitchFamily="34" charset="0"/>
                <a:ea typeface="Inter" panose="020B0604020202020204" charset="0"/>
                <a:cs typeface="Arial" panose="020B0604020202020204" pitchFamily="34" charset="0"/>
              </a:rPr>
              <a:t>kiekvieną kartą pasikeitus VPT pirmininkui</a:t>
            </a:r>
            <a:r>
              <a:rPr lang="lt-LT" sz="2000" dirty="0">
                <a:solidFill>
                  <a:srgbClr val="04175C"/>
                </a:solidFill>
                <a:latin typeface="Arial" panose="020B0604020202020204" pitchFamily="34" charset="0"/>
                <a:ea typeface="Inter" panose="020B0604020202020204" charset="0"/>
                <a:cs typeface="Arial" panose="020B0604020202020204" pitchFamily="34" charset="0"/>
              </a:rPr>
              <a:t> (Ministrui Pirmininkui). Sudėtis taip pat </a:t>
            </a:r>
            <a:r>
              <a:rPr lang="lt-LT" sz="2000" b="1" dirty="0">
                <a:solidFill>
                  <a:srgbClr val="04175C"/>
                </a:solidFill>
                <a:latin typeface="Arial" panose="020B0604020202020204" pitchFamily="34" charset="0"/>
                <a:ea typeface="Inter" panose="020B0604020202020204" charset="0"/>
                <a:cs typeface="Arial" panose="020B0604020202020204" pitchFamily="34" charset="0"/>
              </a:rPr>
              <a:t>gali būti atnaujinama ir kadencijos eigoje</a:t>
            </a:r>
            <a:r>
              <a:rPr lang="lt-LT" sz="2000" dirty="0">
                <a:solidFill>
                  <a:srgbClr val="04175C"/>
                </a:solidFill>
                <a:latin typeface="Arial" panose="020B0604020202020204" pitchFamily="34" charset="0"/>
                <a:ea typeface="Inter" panose="020B0604020202020204" charset="0"/>
                <a:cs typeface="Arial" panose="020B0604020202020204" pitchFamily="34" charset="0"/>
              </a:rPr>
              <a:t>. </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lang="lt-LT" sz="2000" dirty="0">
                <a:solidFill>
                  <a:srgbClr val="04175C"/>
                </a:solidFill>
                <a:latin typeface="Arial" panose="020B0604020202020204" pitchFamily="34" charset="0"/>
                <a:ea typeface="Inter" panose="020B0604020202020204" charset="0"/>
                <a:cs typeface="Arial" panose="020B0604020202020204" pitchFamily="34" charset="0"/>
              </a:rPr>
              <a:t>VPT Ministro Pirmininko teikimu </a:t>
            </a:r>
            <a:r>
              <a:rPr lang="lt-LT" sz="2000" b="1" dirty="0">
                <a:solidFill>
                  <a:srgbClr val="04175C"/>
                </a:solidFill>
                <a:latin typeface="Arial" panose="020B0604020202020204" pitchFamily="34" charset="0"/>
                <a:ea typeface="Inter" panose="020B0604020202020204" charset="0"/>
                <a:cs typeface="Arial" panose="020B0604020202020204" pitchFamily="34" charset="0"/>
              </a:rPr>
              <a:t>sudaro Vyriausybė</a:t>
            </a:r>
            <a:r>
              <a:rPr lang="lt-LT" sz="2000" dirty="0">
                <a:solidFill>
                  <a:srgbClr val="04175C"/>
                </a:solidFill>
                <a:latin typeface="Arial" panose="020B0604020202020204" pitchFamily="34" charset="0"/>
                <a:ea typeface="Inter" panose="020B0604020202020204" charset="0"/>
                <a:cs typeface="Arial" panose="020B0604020202020204" pitchFamily="34" charset="0"/>
              </a:rPr>
              <a:t>. </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lang="lt-LT" sz="2000" b="1" dirty="0">
                <a:solidFill>
                  <a:srgbClr val="04175C"/>
                </a:solidFill>
                <a:latin typeface="Arial" panose="020B0604020202020204" pitchFamily="34" charset="0"/>
                <a:ea typeface="Inter" panose="020B0604020202020204" charset="0"/>
                <a:cs typeface="Arial" panose="020B0604020202020204" pitchFamily="34" charset="0"/>
              </a:rPr>
              <a:t>Ministras Pirmininkas pasiūlo asmenis </a:t>
            </a:r>
            <a:r>
              <a:rPr lang="lt-LT" sz="2000" dirty="0">
                <a:solidFill>
                  <a:srgbClr val="04175C"/>
                </a:solidFill>
                <a:latin typeface="Arial" panose="020B0604020202020204" pitchFamily="34" charset="0"/>
                <a:ea typeface="Inter" panose="020B0604020202020204" charset="0"/>
                <a:cs typeface="Arial" panose="020B0604020202020204" pitchFamily="34" charset="0"/>
              </a:rPr>
              <a:t>į sudėtį, tuomet vyksta neformalus derinimas. </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lang="lt-LT" sz="2000" dirty="0">
                <a:solidFill>
                  <a:srgbClr val="04175C"/>
                </a:solidFill>
                <a:latin typeface="Arial" panose="020B0604020202020204" pitchFamily="34" charset="0"/>
                <a:ea typeface="Inter" panose="020B0604020202020204" charset="0"/>
                <a:cs typeface="Arial" panose="020B0604020202020204" pitchFamily="34" charset="0"/>
              </a:rPr>
              <a:t>Sąrašas su sutikusių asmenų pavardėmis </a:t>
            </a:r>
            <a:r>
              <a:rPr lang="lt-LT" sz="2000" b="1" dirty="0">
                <a:solidFill>
                  <a:srgbClr val="04175C"/>
                </a:solidFill>
                <a:latin typeface="Arial" panose="020B0604020202020204" pitchFamily="34" charset="0"/>
                <a:ea typeface="Inter" panose="020B0604020202020204" charset="0"/>
                <a:cs typeface="Arial" panose="020B0604020202020204" pitchFamily="34" charset="0"/>
              </a:rPr>
              <a:t>pristatomas Seimo Ateities komitete</a:t>
            </a:r>
            <a:r>
              <a:rPr lang="lt-LT" sz="2000" dirty="0">
                <a:solidFill>
                  <a:srgbClr val="04175C"/>
                </a:solidFill>
                <a:latin typeface="Arial" panose="020B0604020202020204" pitchFamily="34" charset="0"/>
                <a:ea typeface="Inter" panose="020B0604020202020204" charset="0"/>
                <a:cs typeface="Arial" panose="020B0604020202020204" pitchFamily="34" charset="0"/>
              </a:rPr>
              <a:t>. </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lang="lt-LT" sz="2000" dirty="0">
                <a:solidFill>
                  <a:srgbClr val="04175C"/>
                </a:solidFill>
                <a:latin typeface="Arial" panose="020B0604020202020204" pitchFamily="34" charset="0"/>
                <a:ea typeface="Inter" panose="020B0604020202020204" charset="0"/>
                <a:cs typeface="Arial" panose="020B0604020202020204" pitchFamily="34" charset="0"/>
              </a:rPr>
              <a:t>Po pristatymo Seimo Ateities komitete, Vyriausybės nutarimo projektas su VPT narių sąrašu derinamas </a:t>
            </a:r>
            <a:r>
              <a:rPr lang="lt-LT" sz="2000" b="1" dirty="0">
                <a:solidFill>
                  <a:srgbClr val="04175C"/>
                </a:solidFill>
                <a:latin typeface="Arial" panose="020B0604020202020204" pitchFamily="34" charset="0"/>
                <a:ea typeface="Inter" panose="020B0604020202020204" charset="0"/>
                <a:cs typeface="Arial" panose="020B0604020202020204" pitchFamily="34" charset="0"/>
              </a:rPr>
              <a:t>Teisės aktų informacinėje sistemoje </a:t>
            </a:r>
            <a:r>
              <a:rPr lang="lt-LT" sz="2000" dirty="0">
                <a:solidFill>
                  <a:srgbClr val="04175C"/>
                </a:solidFill>
                <a:latin typeface="Arial" panose="020B0604020202020204" pitchFamily="34" charset="0"/>
                <a:ea typeface="Inter" panose="020B0604020202020204" charset="0"/>
                <a:cs typeface="Arial" panose="020B0604020202020204" pitchFamily="34" charset="0"/>
              </a:rPr>
              <a:t>(10 dienų).</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lang="lt-LT" sz="2000" dirty="0">
                <a:solidFill>
                  <a:srgbClr val="04175C"/>
                </a:solidFill>
                <a:latin typeface="Arial" panose="020B0604020202020204" pitchFamily="34" charset="0"/>
                <a:ea typeface="Inter" panose="020B0604020202020204" charset="0"/>
                <a:cs typeface="Arial" panose="020B0604020202020204" pitchFamily="34" charset="0"/>
              </a:rPr>
              <a:t>Tuomet atnaujinimas pristatomas ir svarstomas </a:t>
            </a:r>
            <a:r>
              <a:rPr lang="lt-LT" sz="2000" b="1" dirty="0">
                <a:solidFill>
                  <a:srgbClr val="04175C"/>
                </a:solidFill>
                <a:latin typeface="Arial" panose="020B0604020202020204" pitchFamily="34" charset="0"/>
                <a:ea typeface="Inter" panose="020B0604020202020204" charset="0"/>
                <a:cs typeface="Arial" panose="020B0604020202020204" pitchFamily="34" charset="0"/>
              </a:rPr>
              <a:t>Tarpinstituciniame pasitarime </a:t>
            </a:r>
            <a:r>
              <a:rPr lang="lt-LT" sz="2000" dirty="0">
                <a:solidFill>
                  <a:srgbClr val="04175C"/>
                </a:solidFill>
                <a:latin typeface="Arial" panose="020B0604020202020204" pitchFamily="34" charset="0"/>
                <a:ea typeface="Inter" panose="020B0604020202020204" charset="0"/>
                <a:cs typeface="Arial" panose="020B0604020202020204" pitchFamily="34" charset="0"/>
              </a:rPr>
              <a:t>Vyriausybės kanceliarijoje.</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lang="lt-LT" sz="2000" dirty="0">
                <a:solidFill>
                  <a:srgbClr val="04175C"/>
                </a:solidFill>
                <a:latin typeface="Arial" panose="020B0604020202020204" pitchFamily="34" charset="0"/>
                <a:ea typeface="Inter" panose="020B0604020202020204" charset="0"/>
                <a:cs typeface="Arial" panose="020B0604020202020204" pitchFamily="34" charset="0"/>
              </a:rPr>
              <a:t>Po klausimo pristatymo Tarpinstituciniame pasitarime, </a:t>
            </a:r>
            <a:r>
              <a:rPr lang="lt-LT" sz="2000" b="1" dirty="0">
                <a:solidFill>
                  <a:srgbClr val="04175C"/>
                </a:solidFill>
                <a:latin typeface="Arial" panose="020B0604020202020204" pitchFamily="34" charset="0"/>
                <a:ea typeface="Inter" panose="020B0604020202020204" charset="0"/>
                <a:cs typeface="Arial" panose="020B0604020202020204" pitchFamily="34" charset="0"/>
              </a:rPr>
              <a:t>sudėtis yra tvirtinama Vyriausybės posėdžio metu. </a:t>
            </a:r>
          </a:p>
        </p:txBody>
      </p:sp>
    </p:spTree>
    <p:extLst>
      <p:ext uri="{BB962C8B-B14F-4D97-AF65-F5344CB8AC3E}">
        <p14:creationId xmlns:p14="http://schemas.microsoft.com/office/powerpoint/2010/main" val="62731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BD02-16F5-5423-5A0B-1A8931C602F6}"/>
            </a:ext>
          </a:extLst>
        </p:cNvPr>
        <p:cNvGrpSpPr/>
        <p:nvPr/>
      </p:nvGrpSpPr>
      <p:grpSpPr>
        <a:xfrm>
          <a:off x="0" y="0"/>
          <a:ext cx="0" cy="0"/>
          <a:chOff x="0" y="0"/>
          <a:chExt cx="0" cy="0"/>
        </a:xfrm>
      </p:grpSpPr>
      <p:sp>
        <p:nvSpPr>
          <p:cNvPr id="4" name="Teksto vietos rezervavimo ženklas 3">
            <a:extLst>
              <a:ext uri="{FF2B5EF4-FFF2-40B4-BE49-F238E27FC236}">
                <a16:creationId xmlns:a16="http://schemas.microsoft.com/office/drawing/2014/main" id="{201D1B07-CC76-3B49-DAB7-FFF82BFC7C32}"/>
              </a:ext>
            </a:extLst>
          </p:cNvPr>
          <p:cNvSpPr>
            <a:spLocks noGrp="1"/>
          </p:cNvSpPr>
          <p:nvPr>
            <p:ph idx="1"/>
          </p:nvPr>
        </p:nvSpPr>
        <p:spPr>
          <a:xfrm>
            <a:off x="386825" y="567549"/>
            <a:ext cx="10061773" cy="669668"/>
          </a:xfrm>
        </p:spPr>
        <p:txBody>
          <a:bodyPr vert="horz" wrap="square" lIns="91440" tIns="45720" rIns="91440" bIns="45720" rtlCol="0" anchor="t">
            <a:noAutofit/>
          </a:bodyPr>
          <a:lstStyle/>
          <a:p>
            <a:pPr marL="0" indent="0" algn="just">
              <a:buNone/>
            </a:pPr>
            <a:r>
              <a:rPr lang="lt-LT" b="1" dirty="0">
                <a:solidFill>
                  <a:srgbClr val="04175C"/>
                </a:solidFill>
                <a:latin typeface="Arial" panose="020B0604020202020204" pitchFamily="34" charset="0"/>
                <a:ea typeface="Inter" panose="020B0502030000000004" pitchFamily="34" charset="0"/>
                <a:cs typeface="Arial" panose="020B0604020202020204" pitchFamily="34" charset="0"/>
              </a:rPr>
              <a:t>Galimybės dėl detalesnio Valstybės pažangos tarybos sudarymo reglamentavimo</a:t>
            </a:r>
            <a:endParaRPr kumimoji="0" lang="lt-LT" b="1"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endParaRPr>
          </a:p>
          <a:p>
            <a:pPr marL="0" indent="0" algn="just">
              <a:buNone/>
            </a:pPr>
            <a:endParaRPr lang="lt-LT" sz="4000" b="1" dirty="0">
              <a:solidFill>
                <a:srgbClr val="04175C"/>
              </a:solidFill>
              <a:latin typeface="Arial" panose="020B0604020202020204" pitchFamily="34" charset="0"/>
              <a:ea typeface="Inter" panose="020B0502030000000004" pitchFamily="34" charset="0"/>
              <a:cs typeface="Arial" panose="020B0604020202020204" pitchFamily="34" charset="0"/>
            </a:endParaRPr>
          </a:p>
        </p:txBody>
      </p:sp>
      <p:pic>
        <p:nvPicPr>
          <p:cNvPr id="9" name="Google Shape;1897;p13" descr="Logo&#10;&#10;Description automatically generated">
            <a:extLst>
              <a:ext uri="{FF2B5EF4-FFF2-40B4-BE49-F238E27FC236}">
                <a16:creationId xmlns:a16="http://schemas.microsoft.com/office/drawing/2014/main" id="{A02F2DC1-20E8-0A56-6D23-2D016924A382}"/>
              </a:ext>
            </a:extLst>
          </p:cNvPr>
          <p:cNvPicPr preferRelativeResize="0"/>
          <p:nvPr/>
        </p:nvPicPr>
        <p:blipFill rotWithShape="1">
          <a:blip r:embed="rId3">
            <a:alphaModFix/>
          </a:blip>
          <a:srcRect/>
          <a:stretch/>
        </p:blipFill>
        <p:spPr>
          <a:xfrm>
            <a:off x="10914645" y="372235"/>
            <a:ext cx="725067" cy="715780"/>
          </a:xfrm>
          <a:prstGeom prst="rect">
            <a:avLst/>
          </a:prstGeom>
          <a:noFill/>
          <a:ln>
            <a:noFill/>
          </a:ln>
        </p:spPr>
      </p:pic>
      <p:sp>
        <p:nvSpPr>
          <p:cNvPr id="8" name="TextBox 7">
            <a:extLst>
              <a:ext uri="{FF2B5EF4-FFF2-40B4-BE49-F238E27FC236}">
                <a16:creationId xmlns:a16="http://schemas.microsoft.com/office/drawing/2014/main" id="{286E81F6-30B1-6591-F019-89394EA798E7}"/>
              </a:ext>
            </a:extLst>
          </p:cNvPr>
          <p:cNvSpPr txBox="1"/>
          <p:nvPr/>
        </p:nvSpPr>
        <p:spPr>
          <a:xfrm>
            <a:off x="386825" y="2237732"/>
            <a:ext cx="10404475" cy="3190617"/>
          </a:xfrm>
          <a:prstGeom prst="rect">
            <a:avLst/>
          </a:prstGeom>
          <a:noFill/>
        </p:spPr>
        <p:txBody>
          <a:bodyPr wrap="square">
            <a:spAutoFit/>
          </a:bodyPr>
          <a:lstStyle/>
          <a:p>
            <a:pPr marL="571500" indent="-571500" algn="just">
              <a:spcBef>
                <a:spcPts val="1000"/>
              </a:spcBef>
              <a:buClr>
                <a:srgbClr val="060553"/>
              </a:buClr>
              <a:buBlip>
                <a:blip>
                  <a:extLst>
                    <a:ext uri="{96DAC541-7B7A-43D3-8B79-37D633B846F1}">
                      <asvg:svgBlip xmlns:asvg="http://schemas.microsoft.com/office/drawing/2016/SVG/main" r:embed="rId4"/>
                    </a:ext>
                  </a:extLst>
                </a:blip>
              </a:buBlip>
              <a:defRPr/>
            </a:pPr>
            <a:r>
              <a:rPr lang="lt-LT" sz="2400" dirty="0">
                <a:solidFill>
                  <a:srgbClr val="04175C"/>
                </a:solidFill>
                <a:latin typeface="Arial" panose="020B0604020202020204" pitchFamily="34" charset="0"/>
                <a:ea typeface="Inter" panose="020B0604020202020204" charset="0"/>
                <a:cs typeface="Arial" panose="020B0604020202020204" pitchFamily="34" charset="0"/>
              </a:rPr>
              <a:t>Keisti pagrindinį įstatymą - </a:t>
            </a:r>
            <a:r>
              <a:rPr lang="fi-FI" sz="2400" b="1" dirty="0">
                <a:solidFill>
                  <a:srgbClr val="04175C"/>
                </a:solidFill>
                <a:latin typeface="Arial" panose="020B0604020202020204" pitchFamily="34" charset="0"/>
                <a:ea typeface="Inter" panose="020B0502030000000004" pitchFamily="34" charset="0"/>
                <a:cs typeface="Arial" panose="020B0604020202020204" pitchFamily="34" charset="0"/>
              </a:rPr>
              <a:t>Valstybės ateities vizija „Lietuva 2050“</a:t>
            </a:r>
            <a:r>
              <a:rPr lang="lt-LT" sz="2400" b="1" dirty="0">
                <a:solidFill>
                  <a:srgbClr val="04175C"/>
                </a:solidFill>
                <a:latin typeface="Arial" panose="020B0604020202020204" pitchFamily="34" charset="0"/>
                <a:ea typeface="Inter" panose="020B0502030000000004" pitchFamily="34" charset="0"/>
                <a:cs typeface="Arial" panose="020B0604020202020204" pitchFamily="34" charset="0"/>
              </a:rPr>
              <a:t>:</a:t>
            </a:r>
          </a:p>
          <a:p>
            <a:pPr marL="1028700" lvl="1" indent="-571500" algn="just">
              <a:spcBef>
                <a:spcPts val="1000"/>
              </a:spcBef>
              <a:buClr>
                <a:srgbClr val="060553"/>
              </a:buClr>
              <a:buBlip>
                <a:blip>
                  <a:extLst>
                    <a:ext uri="{96DAC541-7B7A-43D3-8B79-37D633B846F1}">
                      <asvg:svgBlip xmlns:asvg="http://schemas.microsoft.com/office/drawing/2016/SVG/main" r:embed="rId4"/>
                    </a:ext>
                  </a:extLst>
                </a:blip>
              </a:buBlip>
              <a:defRPr/>
            </a:pPr>
            <a:r>
              <a:rPr lang="lt-LT" sz="2400" dirty="0">
                <a:solidFill>
                  <a:srgbClr val="04175C"/>
                </a:solidFill>
                <a:latin typeface="Arial" panose="020B0604020202020204" pitchFamily="34" charset="0"/>
                <a:ea typeface="Inter" panose="020B0502030000000004" pitchFamily="34" charset="0"/>
                <a:cs typeface="Arial" panose="020B0604020202020204" pitchFamily="34" charset="0"/>
              </a:rPr>
              <a:t>Reikalauja daug išteklių (procesas Seime), griežtai apriboja.</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lang="lt-LT" sz="2400" dirty="0">
                <a:solidFill>
                  <a:srgbClr val="04175C"/>
                </a:solidFill>
                <a:latin typeface="Arial" panose="020B0604020202020204" pitchFamily="34" charset="0"/>
                <a:ea typeface="Inter" panose="020B0604020202020204" charset="0"/>
                <a:cs typeface="Arial" panose="020B0604020202020204" pitchFamily="34" charset="0"/>
              </a:rPr>
              <a:t> Sukurti Valstybės pažangos tarybos darbo reglamento priedą – </a:t>
            </a:r>
            <a:r>
              <a:rPr lang="lt-LT" sz="2400" b="1" dirty="0">
                <a:solidFill>
                  <a:srgbClr val="04175C"/>
                </a:solidFill>
                <a:latin typeface="Arial" panose="020B0604020202020204" pitchFamily="34" charset="0"/>
                <a:ea typeface="Inter" panose="020B0604020202020204" charset="0"/>
                <a:cs typeface="Arial" panose="020B0604020202020204" pitchFamily="34" charset="0"/>
              </a:rPr>
              <a:t>gaires dėl Valstybės pažangos tarybos sudarymo:</a:t>
            </a:r>
          </a:p>
          <a:p>
            <a:pPr marL="1028700" lvl="1" indent="-571500" algn="just">
              <a:spcBef>
                <a:spcPts val="1000"/>
              </a:spcBef>
              <a:buClr>
                <a:srgbClr val="060553"/>
              </a:buClr>
              <a:buBlip>
                <a:blip>
                  <a:extLst>
                    <a:ext uri="{96DAC541-7B7A-43D3-8B79-37D633B846F1}">
                      <asvg:svgBlip xmlns:asvg="http://schemas.microsoft.com/office/drawing/2016/SVG/main" r:embed="rId4"/>
                    </a:ext>
                  </a:extLst>
                </a:blip>
              </a:buBlip>
              <a:defRPr/>
            </a:pPr>
            <a:r>
              <a:rPr lang="lt-LT" sz="2400" dirty="0">
                <a:solidFill>
                  <a:srgbClr val="04175C"/>
                </a:solidFill>
                <a:latin typeface="Arial" panose="020B0604020202020204" pitchFamily="34" charset="0"/>
                <a:ea typeface="Inter" panose="020B0604020202020204" charset="0"/>
                <a:cs typeface="Arial" panose="020B0604020202020204" pitchFamily="34" charset="0"/>
              </a:rPr>
              <a:t>Nereikalauja daug išteklių (tvirtinama pačios Tarybos), rekomendacinio pobūdžio.</a:t>
            </a:r>
          </a:p>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endParaRPr lang="lt-LT" sz="2400" dirty="0">
              <a:solidFill>
                <a:srgbClr val="04175C"/>
              </a:solidFill>
              <a:latin typeface="Arial" panose="020B0604020202020204" pitchFamily="34" charset="0"/>
              <a:ea typeface="Inter" panose="020B0604020202020204" charset="0"/>
              <a:cs typeface="Arial" panose="020B0604020202020204" pitchFamily="34" charset="0"/>
            </a:endParaRPr>
          </a:p>
        </p:txBody>
      </p:sp>
    </p:spTree>
    <p:extLst>
      <p:ext uri="{BB962C8B-B14F-4D97-AF65-F5344CB8AC3E}">
        <p14:creationId xmlns:p14="http://schemas.microsoft.com/office/powerpoint/2010/main" val="3064923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65924-25EF-AEA0-359C-F169438A485C}"/>
            </a:ext>
          </a:extLst>
        </p:cNvPr>
        <p:cNvGrpSpPr/>
        <p:nvPr/>
      </p:nvGrpSpPr>
      <p:grpSpPr>
        <a:xfrm>
          <a:off x="0" y="0"/>
          <a:ext cx="0" cy="0"/>
          <a:chOff x="0" y="0"/>
          <a:chExt cx="0" cy="0"/>
        </a:xfrm>
      </p:grpSpPr>
      <p:pic>
        <p:nvPicPr>
          <p:cNvPr id="9" name="Google Shape;1897;p13" descr="Logo&#10;&#10;Description automatically generated">
            <a:extLst>
              <a:ext uri="{FF2B5EF4-FFF2-40B4-BE49-F238E27FC236}">
                <a16:creationId xmlns:a16="http://schemas.microsoft.com/office/drawing/2014/main" id="{A577F914-EE4A-29F6-D603-8F28F110C4AE}"/>
              </a:ext>
            </a:extLst>
          </p:cNvPr>
          <p:cNvPicPr preferRelativeResize="0"/>
          <p:nvPr/>
        </p:nvPicPr>
        <p:blipFill rotWithShape="1">
          <a:blip r:embed="rId3">
            <a:alphaModFix/>
          </a:blip>
          <a:srcRect/>
          <a:stretch/>
        </p:blipFill>
        <p:spPr>
          <a:xfrm>
            <a:off x="10914645" y="372235"/>
            <a:ext cx="725067" cy="715780"/>
          </a:xfrm>
          <a:prstGeom prst="rect">
            <a:avLst/>
          </a:prstGeom>
          <a:noFill/>
          <a:ln>
            <a:noFill/>
          </a:ln>
        </p:spPr>
      </p:pic>
      <p:sp>
        <p:nvSpPr>
          <p:cNvPr id="11" name="TextBox 10"/>
          <p:cNvSpPr txBox="1"/>
          <p:nvPr/>
        </p:nvSpPr>
        <p:spPr>
          <a:xfrm>
            <a:off x="566928" y="1664208"/>
            <a:ext cx="7223760" cy="1237262"/>
          </a:xfrm>
          <a:prstGeom prst="rect">
            <a:avLst/>
          </a:prstGeom>
          <a:noFill/>
        </p:spPr>
        <p:txBody>
          <a:bodyPr wrap="square" lIns="27432" tIns="18288" rIns="27432" bIns="18288" anchor="t">
            <a:spAutoFit/>
          </a:bodyPr>
          <a:lstStyle/>
          <a:p>
            <a:pPr algn="just"/>
            <a:r>
              <a:rPr sz="2600" b="1" dirty="0" err="1">
                <a:solidFill>
                  <a:srgbClr val="04175C"/>
                </a:solidFill>
                <a:latin typeface="Inter" panose="020B0604020202020204" charset="0"/>
                <a:ea typeface="Inter" panose="020B0604020202020204" charset="0"/>
              </a:rPr>
              <a:t>Tarybos</a:t>
            </a:r>
            <a:r>
              <a:rPr sz="2600" b="1" dirty="0">
                <a:solidFill>
                  <a:srgbClr val="04175C"/>
                </a:solidFill>
                <a:latin typeface="Inter" panose="020B0604020202020204" charset="0"/>
                <a:ea typeface="Inter" panose="020B0604020202020204" charset="0"/>
              </a:rPr>
              <a:t> </a:t>
            </a:r>
            <a:r>
              <a:rPr sz="2600" b="1" dirty="0" err="1">
                <a:solidFill>
                  <a:srgbClr val="04175C"/>
                </a:solidFill>
                <a:latin typeface="Inter" panose="020B0604020202020204" charset="0"/>
                <a:ea typeface="Inter" panose="020B0604020202020204" charset="0"/>
              </a:rPr>
              <a:t>sudarymas</a:t>
            </a:r>
            <a:r>
              <a:rPr sz="2600" b="1" dirty="0">
                <a:solidFill>
                  <a:srgbClr val="04175C"/>
                </a:solidFill>
                <a:latin typeface="Inter" panose="020B0604020202020204" charset="0"/>
                <a:ea typeface="Inter" panose="020B0604020202020204" charset="0"/>
              </a:rPr>
              <a:t> </a:t>
            </a:r>
            <a:r>
              <a:rPr sz="2600" b="1" dirty="0" err="1">
                <a:solidFill>
                  <a:srgbClr val="04175C"/>
                </a:solidFill>
                <a:latin typeface="Inter" panose="020B0604020202020204" charset="0"/>
                <a:ea typeface="Inter" panose="020B0604020202020204" charset="0"/>
              </a:rPr>
              <a:t>turi</a:t>
            </a:r>
            <a:r>
              <a:rPr sz="2600" b="1" dirty="0">
                <a:solidFill>
                  <a:srgbClr val="04175C"/>
                </a:solidFill>
                <a:latin typeface="Inter" panose="020B0604020202020204" charset="0"/>
                <a:ea typeface="Inter" panose="020B0604020202020204" charset="0"/>
              </a:rPr>
              <a:t> </a:t>
            </a:r>
            <a:r>
              <a:rPr sz="2600" b="1" dirty="0" err="1">
                <a:solidFill>
                  <a:srgbClr val="04175C"/>
                </a:solidFill>
                <a:latin typeface="Inter" panose="020B0604020202020204" charset="0"/>
                <a:ea typeface="Inter" panose="020B0604020202020204" charset="0"/>
              </a:rPr>
              <a:t>būti</a:t>
            </a:r>
            <a:r>
              <a:rPr sz="2600" b="1" dirty="0">
                <a:solidFill>
                  <a:srgbClr val="04175C"/>
                </a:solidFill>
                <a:latin typeface="Inter" panose="020B0604020202020204" charset="0"/>
                <a:ea typeface="Inter" panose="020B0604020202020204" charset="0"/>
              </a:rPr>
              <a:t> </a:t>
            </a:r>
            <a:r>
              <a:rPr sz="2600" b="1" dirty="0" err="1">
                <a:solidFill>
                  <a:srgbClr val="04175C"/>
                </a:solidFill>
                <a:latin typeface="Inter" panose="020B0604020202020204" charset="0"/>
                <a:ea typeface="Inter" panose="020B0604020202020204" charset="0"/>
              </a:rPr>
              <a:t>skaidrus</a:t>
            </a:r>
            <a:r>
              <a:rPr sz="2600" b="1" dirty="0">
                <a:solidFill>
                  <a:srgbClr val="04175C"/>
                </a:solidFill>
                <a:latin typeface="Inter" panose="020B0604020202020204" charset="0"/>
                <a:ea typeface="Inter" panose="020B0604020202020204" charset="0"/>
              </a:rPr>
              <a:t>, </a:t>
            </a:r>
            <a:r>
              <a:rPr sz="2600" b="1" dirty="0" err="1">
                <a:solidFill>
                  <a:srgbClr val="04175C"/>
                </a:solidFill>
                <a:latin typeface="Inter" panose="020B0604020202020204" charset="0"/>
                <a:ea typeface="Inter" panose="020B0604020202020204" charset="0"/>
              </a:rPr>
              <a:t>pagrįstas</a:t>
            </a:r>
            <a:r>
              <a:rPr sz="2600" b="1" dirty="0">
                <a:solidFill>
                  <a:srgbClr val="04175C"/>
                </a:solidFill>
                <a:latin typeface="Inter" panose="020B0604020202020204" charset="0"/>
                <a:ea typeface="Inter" panose="020B0604020202020204" charset="0"/>
              </a:rPr>
              <a:t> </a:t>
            </a:r>
            <a:r>
              <a:rPr sz="2600" b="1" dirty="0" err="1">
                <a:solidFill>
                  <a:srgbClr val="04175C"/>
                </a:solidFill>
                <a:latin typeface="Inter" panose="020B0604020202020204" charset="0"/>
                <a:ea typeface="Inter" panose="020B0604020202020204" charset="0"/>
              </a:rPr>
              <a:t>ir</a:t>
            </a:r>
            <a:r>
              <a:rPr sz="2600" b="1" dirty="0">
                <a:solidFill>
                  <a:srgbClr val="04175C"/>
                </a:solidFill>
                <a:latin typeface="Inter" panose="020B0604020202020204" charset="0"/>
                <a:ea typeface="Inter" panose="020B0604020202020204" charset="0"/>
              </a:rPr>
              <a:t> </a:t>
            </a:r>
            <a:r>
              <a:rPr sz="2600" b="1" dirty="0" err="1">
                <a:solidFill>
                  <a:srgbClr val="04175C"/>
                </a:solidFill>
                <a:latin typeface="Inter" panose="020B0604020202020204" charset="0"/>
                <a:ea typeface="Inter" panose="020B0604020202020204" charset="0"/>
              </a:rPr>
              <a:t>orientuotas</a:t>
            </a:r>
            <a:r>
              <a:rPr sz="2600" b="1" dirty="0">
                <a:solidFill>
                  <a:srgbClr val="04175C"/>
                </a:solidFill>
                <a:latin typeface="Inter" panose="020B0604020202020204" charset="0"/>
                <a:ea typeface="Inter" panose="020B0604020202020204" charset="0"/>
              </a:rPr>
              <a:t> į </a:t>
            </a:r>
            <a:r>
              <a:rPr sz="2600" b="1" dirty="0" err="1">
                <a:solidFill>
                  <a:srgbClr val="04175C"/>
                </a:solidFill>
                <a:latin typeface="Inter" panose="020B0604020202020204" charset="0"/>
                <a:ea typeface="Inter" panose="020B0604020202020204" charset="0"/>
              </a:rPr>
              <a:t>ilgalaikę</a:t>
            </a:r>
            <a:r>
              <a:rPr sz="2600" b="1" dirty="0">
                <a:solidFill>
                  <a:srgbClr val="04175C"/>
                </a:solidFill>
                <a:latin typeface="Inter" panose="020B0604020202020204" charset="0"/>
                <a:ea typeface="Inter" panose="020B0604020202020204" charset="0"/>
              </a:rPr>
              <a:t> </a:t>
            </a:r>
            <a:r>
              <a:rPr sz="2600" b="1" dirty="0" err="1">
                <a:solidFill>
                  <a:srgbClr val="04175C"/>
                </a:solidFill>
                <a:latin typeface="Inter" panose="020B0604020202020204" charset="0"/>
                <a:ea typeface="Inter" panose="020B0604020202020204" charset="0"/>
              </a:rPr>
              <a:t>Valstybės</a:t>
            </a:r>
            <a:r>
              <a:rPr sz="2600" b="1" dirty="0">
                <a:solidFill>
                  <a:srgbClr val="04175C"/>
                </a:solidFill>
                <a:latin typeface="Inter" panose="020B0604020202020204" charset="0"/>
                <a:ea typeface="Inter" panose="020B0604020202020204" charset="0"/>
              </a:rPr>
              <a:t> </a:t>
            </a:r>
            <a:r>
              <a:rPr sz="2600" b="1" dirty="0" err="1">
                <a:solidFill>
                  <a:srgbClr val="04175C"/>
                </a:solidFill>
                <a:latin typeface="Inter" panose="020B0604020202020204" charset="0"/>
                <a:ea typeface="Inter" panose="020B0604020202020204" charset="0"/>
              </a:rPr>
              <a:t>pažangą</a:t>
            </a:r>
            <a:r>
              <a:rPr sz="2600" b="1" dirty="0">
                <a:solidFill>
                  <a:srgbClr val="04175C"/>
                </a:solidFill>
                <a:latin typeface="Inter" panose="020B0604020202020204" charset="0"/>
                <a:ea typeface="Inter" panose="020B0604020202020204" charset="0"/>
              </a:rPr>
              <a:t>.</a:t>
            </a:r>
          </a:p>
        </p:txBody>
      </p:sp>
      <p:sp>
        <p:nvSpPr>
          <p:cNvPr id="13" name="Diamond 12"/>
          <p:cNvSpPr/>
          <p:nvPr/>
        </p:nvSpPr>
        <p:spPr>
          <a:xfrm>
            <a:off x="713232" y="3172968"/>
            <a:ext cx="100584" cy="100584"/>
          </a:xfrm>
          <a:prstGeom prst="diamond">
            <a:avLst/>
          </a:prstGeom>
          <a:solidFill>
            <a:srgbClr val="04175C"/>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a:latin typeface="Inter" panose="020B0604020202020204" charset="0"/>
              <a:ea typeface="Inter" panose="020B0604020202020204" charset="0"/>
            </a:endParaRPr>
          </a:p>
        </p:txBody>
      </p:sp>
      <p:sp>
        <p:nvSpPr>
          <p:cNvPr id="14" name="TextBox 13"/>
          <p:cNvSpPr txBox="1"/>
          <p:nvPr/>
        </p:nvSpPr>
        <p:spPr>
          <a:xfrm>
            <a:off x="969264" y="3081528"/>
            <a:ext cx="9710928" cy="298543"/>
          </a:xfrm>
          <a:prstGeom prst="rect">
            <a:avLst/>
          </a:prstGeom>
          <a:noFill/>
        </p:spPr>
        <p:txBody>
          <a:bodyPr wrap="square" lIns="27432" tIns="18288" rIns="27432" bIns="18288" anchor="t">
            <a:spAutoFit/>
          </a:bodyPr>
          <a:lstStyle/>
          <a:p>
            <a:pPr algn="just"/>
            <a:r>
              <a:rPr sz="1700" b="1" dirty="0" err="1">
                <a:solidFill>
                  <a:srgbClr val="04175C"/>
                </a:solidFill>
                <a:latin typeface="Inter" panose="020B0604020202020204" charset="0"/>
                <a:ea typeface="Inter" panose="020B0604020202020204" charset="0"/>
              </a:rPr>
              <a:t>Viršpartinis</a:t>
            </a:r>
            <a:r>
              <a:rPr sz="1700" b="1" dirty="0">
                <a:solidFill>
                  <a:srgbClr val="04175C"/>
                </a:solidFill>
                <a:latin typeface="Inter" panose="020B0604020202020204" charset="0"/>
                <a:ea typeface="Inter" panose="020B0604020202020204" charset="0"/>
              </a:rPr>
              <a:t> </a:t>
            </a:r>
            <a:r>
              <a:rPr sz="1700" b="1" dirty="0" err="1">
                <a:solidFill>
                  <a:srgbClr val="04175C"/>
                </a:solidFill>
                <a:latin typeface="Inter" panose="020B0604020202020204" charset="0"/>
                <a:ea typeface="Inter" panose="020B0604020202020204" charset="0"/>
              </a:rPr>
              <a:t>lygmuo</a:t>
            </a:r>
            <a:r>
              <a:rPr sz="1700" b="1"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dėmesys</a:t>
            </a:r>
            <a:r>
              <a:rPr sz="1700" b="0" dirty="0">
                <a:solidFill>
                  <a:srgbClr val="04175C"/>
                </a:solidFill>
                <a:latin typeface="Inter" panose="020B0604020202020204" charset="0"/>
                <a:ea typeface="Inter" panose="020B0604020202020204" charset="0"/>
              </a:rPr>
              <a:t> ne </a:t>
            </a:r>
            <a:r>
              <a:rPr sz="1700" b="0" dirty="0" err="1">
                <a:solidFill>
                  <a:srgbClr val="04175C"/>
                </a:solidFill>
                <a:latin typeface="Inter" panose="020B0604020202020204" charset="0"/>
                <a:ea typeface="Inter" panose="020B0604020202020204" charset="0"/>
              </a:rPr>
              <a:t>siauriems</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interesams</a:t>
            </a:r>
            <a:r>
              <a:rPr sz="1700" b="0" dirty="0">
                <a:solidFill>
                  <a:srgbClr val="04175C"/>
                </a:solidFill>
                <a:latin typeface="Inter" panose="020B0604020202020204" charset="0"/>
                <a:ea typeface="Inter" panose="020B0604020202020204" charset="0"/>
              </a:rPr>
              <a:t>, o </a:t>
            </a:r>
            <a:r>
              <a:rPr sz="1700" b="0" dirty="0" err="1">
                <a:solidFill>
                  <a:srgbClr val="04175C"/>
                </a:solidFill>
                <a:latin typeface="Inter" panose="020B0604020202020204" charset="0"/>
                <a:ea typeface="Inter" panose="020B0604020202020204" charset="0"/>
              </a:rPr>
              <a:t>ilgalaikiams</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pažangos</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tikslams</a:t>
            </a:r>
            <a:r>
              <a:rPr sz="1700" b="0" dirty="0">
                <a:solidFill>
                  <a:srgbClr val="04175C"/>
                </a:solidFill>
                <a:latin typeface="Inter" panose="020B0604020202020204" charset="0"/>
                <a:ea typeface="Inter" panose="020B0604020202020204" charset="0"/>
              </a:rPr>
              <a:t>.</a:t>
            </a:r>
          </a:p>
        </p:txBody>
      </p:sp>
      <p:sp>
        <p:nvSpPr>
          <p:cNvPr id="15" name="Diamond 14"/>
          <p:cNvSpPr/>
          <p:nvPr/>
        </p:nvSpPr>
        <p:spPr>
          <a:xfrm>
            <a:off x="713232" y="3867911"/>
            <a:ext cx="100584" cy="100584"/>
          </a:xfrm>
          <a:prstGeom prst="diamond">
            <a:avLst/>
          </a:prstGeom>
          <a:solidFill>
            <a:srgbClr val="04175C"/>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a:latin typeface="Inter" panose="020B0604020202020204" charset="0"/>
              <a:ea typeface="Inter" panose="020B0604020202020204" charset="0"/>
            </a:endParaRPr>
          </a:p>
        </p:txBody>
      </p:sp>
      <p:sp>
        <p:nvSpPr>
          <p:cNvPr id="16" name="TextBox 15"/>
          <p:cNvSpPr txBox="1"/>
          <p:nvPr/>
        </p:nvSpPr>
        <p:spPr>
          <a:xfrm>
            <a:off x="969264" y="3776472"/>
            <a:ext cx="9710928" cy="298543"/>
          </a:xfrm>
          <a:prstGeom prst="rect">
            <a:avLst/>
          </a:prstGeom>
          <a:noFill/>
        </p:spPr>
        <p:txBody>
          <a:bodyPr wrap="square" lIns="27432" tIns="18288" rIns="27432" bIns="18288" anchor="t">
            <a:spAutoFit/>
          </a:bodyPr>
          <a:lstStyle/>
          <a:p>
            <a:pPr algn="just"/>
            <a:r>
              <a:rPr sz="1700" b="1" dirty="0" err="1">
                <a:solidFill>
                  <a:srgbClr val="04175C"/>
                </a:solidFill>
                <a:latin typeface="Inter" panose="020B0604020202020204" charset="0"/>
                <a:ea typeface="Inter" panose="020B0604020202020204" charset="0"/>
              </a:rPr>
              <a:t>Kompetencinis</a:t>
            </a:r>
            <a:r>
              <a:rPr sz="1700" b="1" dirty="0">
                <a:solidFill>
                  <a:srgbClr val="04175C"/>
                </a:solidFill>
                <a:latin typeface="Inter" panose="020B0604020202020204" charset="0"/>
                <a:ea typeface="Inter" panose="020B0604020202020204" charset="0"/>
              </a:rPr>
              <a:t> </a:t>
            </a:r>
            <a:r>
              <a:rPr sz="1700" b="1" dirty="0" err="1">
                <a:solidFill>
                  <a:srgbClr val="04175C"/>
                </a:solidFill>
                <a:latin typeface="Inter" panose="020B0604020202020204" charset="0"/>
                <a:ea typeface="Inter" panose="020B0604020202020204" charset="0"/>
              </a:rPr>
              <a:t>atstovavimas</a:t>
            </a:r>
            <a:r>
              <a:rPr sz="1700" b="1"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įtraukiamos</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svarbiausios</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viešosios</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politikos</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ir</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pažangos</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sritys</a:t>
            </a:r>
            <a:r>
              <a:rPr sz="1700" b="0" dirty="0">
                <a:solidFill>
                  <a:srgbClr val="04175C"/>
                </a:solidFill>
                <a:latin typeface="Inter" panose="020B0604020202020204" charset="0"/>
                <a:ea typeface="Inter" panose="020B0604020202020204" charset="0"/>
              </a:rPr>
              <a:t>.</a:t>
            </a:r>
          </a:p>
        </p:txBody>
      </p:sp>
      <p:sp>
        <p:nvSpPr>
          <p:cNvPr id="17" name="Diamond 16"/>
          <p:cNvSpPr/>
          <p:nvPr/>
        </p:nvSpPr>
        <p:spPr>
          <a:xfrm>
            <a:off x="713232" y="4562855"/>
            <a:ext cx="100584" cy="100584"/>
          </a:xfrm>
          <a:prstGeom prst="diamond">
            <a:avLst/>
          </a:prstGeom>
          <a:solidFill>
            <a:srgbClr val="04175C"/>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a:latin typeface="Inter" panose="020B0604020202020204" charset="0"/>
              <a:ea typeface="Inter" panose="020B0604020202020204" charset="0"/>
            </a:endParaRPr>
          </a:p>
        </p:txBody>
      </p:sp>
      <p:sp>
        <p:nvSpPr>
          <p:cNvPr id="18" name="TextBox 17"/>
          <p:cNvSpPr txBox="1"/>
          <p:nvPr/>
        </p:nvSpPr>
        <p:spPr>
          <a:xfrm>
            <a:off x="969264" y="4471416"/>
            <a:ext cx="9985248" cy="560153"/>
          </a:xfrm>
          <a:prstGeom prst="rect">
            <a:avLst/>
          </a:prstGeom>
          <a:noFill/>
        </p:spPr>
        <p:txBody>
          <a:bodyPr wrap="square" lIns="27432" tIns="18288" rIns="27432" bIns="18288" anchor="t">
            <a:spAutoFit/>
          </a:bodyPr>
          <a:lstStyle/>
          <a:p>
            <a:pPr algn="just"/>
            <a:r>
              <a:rPr sz="1700" b="1" dirty="0" err="1">
                <a:solidFill>
                  <a:srgbClr val="04175C"/>
                </a:solidFill>
                <a:latin typeface="Inter" panose="020B0604020202020204" charset="0"/>
                <a:ea typeface="Inter" panose="020B0604020202020204" charset="0"/>
              </a:rPr>
              <a:t>Subalansuotas</a:t>
            </a:r>
            <a:r>
              <a:rPr sz="1700" b="1" dirty="0">
                <a:solidFill>
                  <a:srgbClr val="04175C"/>
                </a:solidFill>
                <a:latin typeface="Inter" panose="020B0604020202020204" charset="0"/>
                <a:ea typeface="Inter" panose="020B0604020202020204" charset="0"/>
              </a:rPr>
              <a:t> </a:t>
            </a:r>
            <a:r>
              <a:rPr sz="1700" b="1" dirty="0" err="1">
                <a:solidFill>
                  <a:srgbClr val="04175C"/>
                </a:solidFill>
                <a:latin typeface="Inter" panose="020B0604020202020204" charset="0"/>
                <a:ea typeface="Inter" panose="020B0604020202020204" charset="0"/>
              </a:rPr>
              <a:t>vaidmenų</a:t>
            </a:r>
            <a:r>
              <a:rPr sz="1700" b="1" dirty="0">
                <a:solidFill>
                  <a:srgbClr val="04175C"/>
                </a:solidFill>
                <a:latin typeface="Inter" panose="020B0604020202020204" charset="0"/>
                <a:ea typeface="Inter" panose="020B0604020202020204" charset="0"/>
              </a:rPr>
              <a:t> </a:t>
            </a:r>
            <a:r>
              <a:rPr sz="1700" b="1" dirty="0" err="1">
                <a:solidFill>
                  <a:srgbClr val="04175C"/>
                </a:solidFill>
                <a:latin typeface="Inter" panose="020B0604020202020204" charset="0"/>
                <a:ea typeface="Inter" panose="020B0604020202020204" charset="0"/>
              </a:rPr>
              <a:t>derinys</a:t>
            </a:r>
            <a:r>
              <a:rPr sz="1700" b="1"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institucinė</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atsakomybė</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interesų</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grupių</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įtrauktis</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ir</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ekspertinės</a:t>
            </a:r>
            <a:r>
              <a:rPr sz="1700" b="0" dirty="0">
                <a:solidFill>
                  <a:srgbClr val="04175C"/>
                </a:solidFill>
                <a:latin typeface="Inter" panose="020B0604020202020204" charset="0"/>
                <a:ea typeface="Inter" panose="020B0604020202020204" charset="0"/>
              </a:rPr>
              <a:t> </a:t>
            </a:r>
            <a:r>
              <a:rPr sz="1700" b="0" dirty="0" err="1">
                <a:solidFill>
                  <a:srgbClr val="04175C"/>
                </a:solidFill>
                <a:latin typeface="Inter" panose="020B0604020202020204" charset="0"/>
                <a:ea typeface="Inter" panose="020B0604020202020204" charset="0"/>
              </a:rPr>
              <a:t>įžvalgos</a:t>
            </a:r>
            <a:r>
              <a:rPr sz="1700" b="0" dirty="0">
                <a:solidFill>
                  <a:srgbClr val="04175C"/>
                </a:solidFill>
                <a:latin typeface="Inter" panose="020B0604020202020204" charset="0"/>
                <a:ea typeface="Inter" panose="020B0604020202020204" charset="0"/>
              </a:rPr>
              <a:t>.</a:t>
            </a:r>
          </a:p>
        </p:txBody>
      </p:sp>
      <p:sp>
        <p:nvSpPr>
          <p:cNvPr id="7" name="Teksto vietos rezervavimo ženklas 3">
            <a:extLst>
              <a:ext uri="{FF2B5EF4-FFF2-40B4-BE49-F238E27FC236}">
                <a16:creationId xmlns:a16="http://schemas.microsoft.com/office/drawing/2014/main" id="{A06A306A-EB26-7B55-DA76-30755E4E5700}"/>
              </a:ext>
            </a:extLst>
          </p:cNvPr>
          <p:cNvSpPr>
            <a:spLocks noGrp="1"/>
          </p:cNvSpPr>
          <p:nvPr>
            <p:ph idx="1"/>
          </p:nvPr>
        </p:nvSpPr>
        <p:spPr>
          <a:xfrm>
            <a:off x="386825" y="567549"/>
            <a:ext cx="10061773" cy="669668"/>
          </a:xfrm>
        </p:spPr>
        <p:txBody>
          <a:bodyPr vert="horz" wrap="square" lIns="91440" tIns="45720" rIns="91440" bIns="45720" rtlCol="0" anchor="t">
            <a:noAutofit/>
          </a:bodyPr>
          <a:lstStyle/>
          <a:p>
            <a:pPr marL="0" indent="0" algn="just">
              <a:buNone/>
            </a:pPr>
            <a:r>
              <a:rPr lang="lt-LT" b="1" dirty="0">
                <a:solidFill>
                  <a:srgbClr val="04175C"/>
                </a:solidFill>
                <a:latin typeface="Inter" panose="020B0604020202020204" charset="0"/>
                <a:ea typeface="Inter" panose="020B0604020202020204" charset="0"/>
                <a:cs typeface="Arial" panose="020B0604020202020204" pitchFamily="34" charset="0"/>
              </a:rPr>
              <a:t>Valstybės pažangos tarybos sudarymo gairės</a:t>
            </a:r>
            <a:endParaRPr kumimoji="0" lang="lt-LT" b="1" i="0" u="none" strike="noStrike" kern="1200" cap="none" spc="0" normalizeH="0" baseline="0" noProof="0" dirty="0">
              <a:ln>
                <a:noFill/>
              </a:ln>
              <a:solidFill>
                <a:srgbClr val="04175C"/>
              </a:solidFill>
              <a:effectLst/>
              <a:uLnTx/>
              <a:uFillTx/>
              <a:latin typeface="Inter" panose="020B0604020202020204" charset="0"/>
              <a:ea typeface="Inter" panose="020B0604020202020204" charset="0"/>
              <a:cs typeface="Arial" panose="020B0604020202020204" pitchFamily="34" charset="0"/>
            </a:endParaRPr>
          </a:p>
          <a:p>
            <a:pPr marL="0" indent="0" algn="just">
              <a:buNone/>
            </a:pPr>
            <a:endParaRPr lang="lt-LT" sz="4000" b="1" dirty="0">
              <a:solidFill>
                <a:srgbClr val="04175C"/>
              </a:solidFill>
              <a:latin typeface="Inter" panose="020B0604020202020204" charset="0"/>
              <a:ea typeface="Inter" panose="020B0604020202020204" charset="0"/>
              <a:cs typeface="Arial" panose="020B0604020202020204" pitchFamily="34" charset="0"/>
            </a:endParaRPr>
          </a:p>
        </p:txBody>
      </p:sp>
    </p:spTree>
    <p:extLst>
      <p:ext uri="{BB962C8B-B14F-4D97-AF65-F5344CB8AC3E}">
        <p14:creationId xmlns:p14="http://schemas.microsoft.com/office/powerpoint/2010/main" val="3673820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65924-25EF-AEA0-359C-F169438A485C}"/>
            </a:ext>
          </a:extLst>
        </p:cNvPr>
        <p:cNvGrpSpPr/>
        <p:nvPr/>
      </p:nvGrpSpPr>
      <p:grpSpPr>
        <a:xfrm>
          <a:off x="0" y="0"/>
          <a:ext cx="0" cy="0"/>
          <a:chOff x="0" y="0"/>
          <a:chExt cx="0" cy="0"/>
        </a:xfrm>
      </p:grpSpPr>
      <p:pic>
        <p:nvPicPr>
          <p:cNvPr id="9" name="Google Shape;1897;p13" descr="Logo&#10;&#10;Description automatically generated">
            <a:extLst>
              <a:ext uri="{FF2B5EF4-FFF2-40B4-BE49-F238E27FC236}">
                <a16:creationId xmlns:a16="http://schemas.microsoft.com/office/drawing/2014/main" id="{A577F914-EE4A-29F6-D603-8F28F110C4AE}"/>
              </a:ext>
            </a:extLst>
          </p:cNvPr>
          <p:cNvPicPr preferRelativeResize="0"/>
          <p:nvPr/>
        </p:nvPicPr>
        <p:blipFill rotWithShape="1">
          <a:blip r:embed="rId3">
            <a:alphaModFix/>
          </a:blip>
          <a:srcRect/>
          <a:stretch/>
        </p:blipFill>
        <p:spPr>
          <a:xfrm>
            <a:off x="10914645" y="372235"/>
            <a:ext cx="725067" cy="715780"/>
          </a:xfrm>
          <a:prstGeom prst="rect">
            <a:avLst/>
          </a:prstGeom>
          <a:noFill/>
          <a:ln>
            <a:noFill/>
          </a:ln>
        </p:spPr>
      </p:pic>
      <p:sp>
        <p:nvSpPr>
          <p:cNvPr id="11" name="TextBox 10"/>
          <p:cNvSpPr txBox="1"/>
          <p:nvPr/>
        </p:nvSpPr>
        <p:spPr>
          <a:xfrm>
            <a:off x="566928" y="1527048"/>
            <a:ext cx="10241280" cy="590931"/>
          </a:xfrm>
          <a:prstGeom prst="rect">
            <a:avLst/>
          </a:prstGeom>
          <a:noFill/>
        </p:spPr>
        <p:txBody>
          <a:bodyPr wrap="square" lIns="27432" tIns="18288" rIns="27432" bIns="18288" anchor="t">
            <a:spAutoFit/>
          </a:bodyPr>
          <a:lstStyle/>
          <a:p>
            <a:pPr algn="l"/>
            <a:r>
              <a:rPr sz="1800" b="0" dirty="0" err="1">
                <a:solidFill>
                  <a:srgbClr val="04175C"/>
                </a:solidFill>
                <a:latin typeface="Inter" panose="020B0604020202020204" charset="0"/>
                <a:ea typeface="Inter" panose="020B0604020202020204" charset="0"/>
              </a:rPr>
              <a:t>Rekomenduojama</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riboti</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sudėtį</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iki</a:t>
            </a:r>
            <a:r>
              <a:rPr sz="1800" b="0" dirty="0">
                <a:solidFill>
                  <a:srgbClr val="04175C"/>
                </a:solidFill>
                <a:latin typeface="Inter" panose="020B0604020202020204" charset="0"/>
                <a:ea typeface="Inter" panose="020B0604020202020204" charset="0"/>
              </a:rPr>
              <a:t> 50 </a:t>
            </a:r>
            <a:r>
              <a:rPr sz="1800" b="0" dirty="0" err="1">
                <a:solidFill>
                  <a:srgbClr val="04175C"/>
                </a:solidFill>
                <a:latin typeface="Inter" panose="020B0604020202020204" charset="0"/>
                <a:ea typeface="Inter" panose="020B0604020202020204" charset="0"/>
              </a:rPr>
              <a:t>narių</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kad</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Taryba</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išliktų</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veiksminga</a:t>
            </a:r>
            <a:r>
              <a:rPr sz="1800" b="0" dirty="0">
                <a:solidFill>
                  <a:srgbClr val="04175C"/>
                </a:solidFill>
                <a:latin typeface="Inter" panose="020B0604020202020204" charset="0"/>
                <a:ea typeface="Inter" panose="020B0604020202020204" charset="0"/>
              </a:rPr>
              <a:t>, bet </a:t>
            </a:r>
            <a:r>
              <a:rPr sz="1800" b="0" dirty="0" err="1">
                <a:solidFill>
                  <a:srgbClr val="04175C"/>
                </a:solidFill>
                <a:latin typeface="Inter" panose="020B0604020202020204" charset="0"/>
                <a:ea typeface="Inter" panose="020B0604020202020204" charset="0"/>
              </a:rPr>
              <a:t>pakankamai</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plati</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skirtingoms</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perspektyvoms</a:t>
            </a:r>
            <a:r>
              <a:rPr sz="1800" b="0" dirty="0">
                <a:solidFill>
                  <a:srgbClr val="04175C"/>
                </a:solidFill>
                <a:latin typeface="Inter" panose="020B0604020202020204" charset="0"/>
                <a:ea typeface="Inter" panose="020B0604020202020204" charset="0"/>
              </a:rPr>
              <a:t>.</a:t>
            </a:r>
          </a:p>
        </p:txBody>
      </p:sp>
      <p:sp>
        <p:nvSpPr>
          <p:cNvPr id="12" name="TextBox 11"/>
          <p:cNvSpPr txBox="1"/>
          <p:nvPr/>
        </p:nvSpPr>
        <p:spPr>
          <a:xfrm>
            <a:off x="749808" y="2331720"/>
            <a:ext cx="2103120" cy="676656"/>
          </a:xfrm>
          <a:prstGeom prst="rect">
            <a:avLst/>
          </a:prstGeom>
          <a:noFill/>
        </p:spPr>
        <p:txBody>
          <a:bodyPr wrap="square" lIns="27432" tIns="18288" rIns="27432" bIns="18288" anchor="t">
            <a:spAutoFit/>
          </a:bodyPr>
          <a:lstStyle/>
          <a:p>
            <a:pPr algn="l"/>
            <a:r>
              <a:rPr sz="4200" b="1" dirty="0" err="1">
                <a:solidFill>
                  <a:srgbClr val="04175C"/>
                </a:solidFill>
                <a:latin typeface="Inter" panose="020B0604020202020204" charset="0"/>
                <a:ea typeface="Inter" panose="020B0604020202020204" charset="0"/>
              </a:rPr>
              <a:t>iki</a:t>
            </a:r>
            <a:r>
              <a:rPr sz="4200" b="1" dirty="0">
                <a:solidFill>
                  <a:srgbClr val="04175C"/>
                </a:solidFill>
                <a:latin typeface="Inter" panose="020B0604020202020204" charset="0"/>
                <a:ea typeface="Inter" panose="020B0604020202020204" charset="0"/>
              </a:rPr>
              <a:t> 50</a:t>
            </a:r>
          </a:p>
        </p:txBody>
      </p:sp>
      <p:sp>
        <p:nvSpPr>
          <p:cNvPr id="13" name="TextBox 12"/>
          <p:cNvSpPr txBox="1"/>
          <p:nvPr/>
        </p:nvSpPr>
        <p:spPr>
          <a:xfrm>
            <a:off x="914400" y="2971800"/>
            <a:ext cx="1554480" cy="344710"/>
          </a:xfrm>
          <a:prstGeom prst="rect">
            <a:avLst/>
          </a:prstGeom>
          <a:noFill/>
        </p:spPr>
        <p:txBody>
          <a:bodyPr wrap="square" lIns="27432" tIns="18288" rIns="27432" bIns="18288" anchor="t">
            <a:spAutoFit/>
          </a:bodyPr>
          <a:lstStyle/>
          <a:p>
            <a:pPr algn="ctr"/>
            <a:r>
              <a:rPr sz="2000" b="1" dirty="0" err="1">
                <a:solidFill>
                  <a:srgbClr val="4464AA"/>
                </a:solidFill>
                <a:latin typeface="Inter" panose="020B0604020202020204" charset="0"/>
                <a:ea typeface="Inter" panose="020B0604020202020204" charset="0"/>
              </a:rPr>
              <a:t>narių</a:t>
            </a:r>
            <a:endParaRPr sz="2000" b="1" dirty="0">
              <a:solidFill>
                <a:srgbClr val="4464AA"/>
              </a:solidFill>
              <a:latin typeface="Inter" panose="020B0604020202020204" charset="0"/>
              <a:ea typeface="Inter" panose="020B0604020202020204" charset="0"/>
            </a:endParaRPr>
          </a:p>
        </p:txBody>
      </p:sp>
      <p:cxnSp>
        <p:nvCxnSpPr>
          <p:cNvPr id="14" name="Connector 13"/>
          <p:cNvCxnSpPr/>
          <p:nvPr/>
        </p:nvCxnSpPr>
        <p:spPr>
          <a:xfrm>
            <a:off x="3154680" y="2130552"/>
            <a:ext cx="0" cy="3310128"/>
          </a:xfrm>
          <a:prstGeom prst="line">
            <a:avLst/>
          </a:prstGeom>
          <a:ln w="15240">
            <a:solidFill>
              <a:srgbClr val="E1E5EF"/>
            </a:solidFill>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703320" y="2304288"/>
            <a:ext cx="1143000" cy="1143000"/>
          </a:xfrm>
          <a:prstGeom prst="ellipse">
            <a:avLst/>
          </a:prstGeom>
          <a:solidFill>
            <a:srgbClr val="04175C"/>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600" b="1">
                <a:solidFill>
                  <a:srgbClr val="FFFFFF"/>
                </a:solidFill>
                <a:latin typeface="Inter" panose="020B0604020202020204" charset="0"/>
                <a:ea typeface="Inter" panose="020B0604020202020204" charset="0"/>
              </a:rPr>
              <a:t>apie 1/3</a:t>
            </a:r>
          </a:p>
        </p:txBody>
      </p:sp>
      <p:sp>
        <p:nvSpPr>
          <p:cNvPr id="16" name="TextBox 15"/>
          <p:cNvSpPr txBox="1"/>
          <p:nvPr/>
        </p:nvSpPr>
        <p:spPr>
          <a:xfrm>
            <a:off x="3383279" y="3639312"/>
            <a:ext cx="1828800" cy="529376"/>
          </a:xfrm>
          <a:prstGeom prst="rect">
            <a:avLst/>
          </a:prstGeom>
          <a:noFill/>
        </p:spPr>
        <p:txBody>
          <a:bodyPr wrap="square" lIns="27432" tIns="18288" rIns="27432" bIns="18288" anchor="t">
            <a:spAutoFit/>
          </a:bodyPr>
          <a:lstStyle/>
          <a:p>
            <a:pPr algn="ctr"/>
            <a:r>
              <a:rPr sz="1600" b="1" dirty="0" err="1">
                <a:solidFill>
                  <a:srgbClr val="04175C"/>
                </a:solidFill>
                <a:latin typeface="Inter" panose="020B0604020202020204" charset="0"/>
                <a:ea typeface="Inter" panose="020B0604020202020204" charset="0"/>
              </a:rPr>
              <a:t>Valdžios</a:t>
            </a:r>
            <a:r>
              <a:rPr sz="1600" b="1" dirty="0">
                <a:solidFill>
                  <a:srgbClr val="04175C"/>
                </a:solidFill>
                <a:latin typeface="Inter" panose="020B0604020202020204" charset="0"/>
                <a:ea typeface="Inter" panose="020B0604020202020204" charset="0"/>
              </a:rPr>
              <a:t> </a:t>
            </a:r>
            <a:r>
              <a:rPr sz="1600" b="1" dirty="0" err="1">
                <a:solidFill>
                  <a:srgbClr val="04175C"/>
                </a:solidFill>
                <a:latin typeface="Inter" panose="020B0604020202020204" charset="0"/>
                <a:ea typeface="Inter" panose="020B0604020202020204" charset="0"/>
              </a:rPr>
              <a:t>institucijos</a:t>
            </a:r>
            <a:endParaRPr sz="1600" b="1" dirty="0">
              <a:solidFill>
                <a:srgbClr val="04175C"/>
              </a:solidFill>
              <a:latin typeface="Inter" panose="020B0604020202020204" charset="0"/>
              <a:ea typeface="Inter" panose="020B0604020202020204" charset="0"/>
            </a:endParaRPr>
          </a:p>
        </p:txBody>
      </p:sp>
      <p:sp>
        <p:nvSpPr>
          <p:cNvPr id="17" name="TextBox 16"/>
          <p:cNvSpPr txBox="1"/>
          <p:nvPr/>
        </p:nvSpPr>
        <p:spPr>
          <a:xfrm>
            <a:off x="3291839" y="4224528"/>
            <a:ext cx="2011680" cy="729430"/>
          </a:xfrm>
          <a:prstGeom prst="rect">
            <a:avLst/>
          </a:prstGeom>
          <a:noFill/>
        </p:spPr>
        <p:txBody>
          <a:bodyPr wrap="square" lIns="27432" tIns="18288" rIns="27432" bIns="18288" anchor="t">
            <a:spAutoFit/>
          </a:bodyPr>
          <a:lstStyle/>
          <a:p>
            <a:pPr algn="ctr"/>
            <a:r>
              <a:rPr sz="1500" b="0">
                <a:solidFill>
                  <a:srgbClr val="04175C"/>
                </a:solidFill>
                <a:latin typeface="Inter" panose="020B0604020202020204" charset="0"/>
                <a:ea typeface="Inter" panose="020B0604020202020204" charset="0"/>
              </a:rPr>
              <a:t>politinis ir institucinis ryšys su valstybės valdymu</a:t>
            </a:r>
          </a:p>
        </p:txBody>
      </p:sp>
      <p:sp>
        <p:nvSpPr>
          <p:cNvPr id="18" name="Oval 17"/>
          <p:cNvSpPr/>
          <p:nvPr/>
        </p:nvSpPr>
        <p:spPr>
          <a:xfrm>
            <a:off x="6309360" y="2304288"/>
            <a:ext cx="1143000" cy="1143000"/>
          </a:xfrm>
          <a:prstGeom prst="ellipse">
            <a:avLst/>
          </a:prstGeom>
          <a:solidFill>
            <a:srgbClr val="4464AA"/>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600" b="1">
                <a:solidFill>
                  <a:srgbClr val="FFFFFF"/>
                </a:solidFill>
                <a:latin typeface="Inter" panose="020B0604020202020204" charset="0"/>
                <a:ea typeface="Inter" panose="020B0604020202020204" charset="0"/>
              </a:rPr>
              <a:t>apie 1/3</a:t>
            </a:r>
          </a:p>
        </p:txBody>
      </p:sp>
      <p:sp>
        <p:nvSpPr>
          <p:cNvPr id="19" name="TextBox 18"/>
          <p:cNvSpPr txBox="1"/>
          <p:nvPr/>
        </p:nvSpPr>
        <p:spPr>
          <a:xfrm>
            <a:off x="5989320" y="3639312"/>
            <a:ext cx="1828800" cy="529376"/>
          </a:xfrm>
          <a:prstGeom prst="rect">
            <a:avLst/>
          </a:prstGeom>
          <a:noFill/>
        </p:spPr>
        <p:txBody>
          <a:bodyPr wrap="square" lIns="27432" tIns="18288" rIns="27432" bIns="18288" anchor="t">
            <a:spAutoFit/>
          </a:bodyPr>
          <a:lstStyle/>
          <a:p>
            <a:pPr algn="ctr"/>
            <a:r>
              <a:rPr sz="1600" b="1" dirty="0" err="1">
                <a:solidFill>
                  <a:srgbClr val="04175C"/>
                </a:solidFill>
                <a:latin typeface="Inter" panose="020B0604020202020204" charset="0"/>
                <a:ea typeface="Inter" panose="020B0604020202020204" charset="0"/>
              </a:rPr>
              <a:t>Organizuotos</a:t>
            </a:r>
            <a:r>
              <a:rPr sz="1600" b="1" dirty="0">
                <a:solidFill>
                  <a:srgbClr val="04175C"/>
                </a:solidFill>
                <a:latin typeface="Inter" panose="020B0604020202020204" charset="0"/>
                <a:ea typeface="Inter" panose="020B0604020202020204" charset="0"/>
              </a:rPr>
              <a:t> </a:t>
            </a:r>
            <a:r>
              <a:rPr sz="1600" b="1" dirty="0" err="1">
                <a:solidFill>
                  <a:srgbClr val="04175C"/>
                </a:solidFill>
                <a:latin typeface="Inter" panose="020B0604020202020204" charset="0"/>
                <a:ea typeface="Inter" panose="020B0604020202020204" charset="0"/>
              </a:rPr>
              <a:t>interesų</a:t>
            </a:r>
            <a:r>
              <a:rPr sz="1600" b="1" dirty="0">
                <a:solidFill>
                  <a:srgbClr val="04175C"/>
                </a:solidFill>
                <a:latin typeface="Inter" panose="020B0604020202020204" charset="0"/>
                <a:ea typeface="Inter" panose="020B0604020202020204" charset="0"/>
              </a:rPr>
              <a:t> </a:t>
            </a:r>
            <a:r>
              <a:rPr sz="1600" b="1" dirty="0" err="1">
                <a:solidFill>
                  <a:srgbClr val="04175C"/>
                </a:solidFill>
                <a:latin typeface="Inter" panose="020B0604020202020204" charset="0"/>
                <a:ea typeface="Inter" panose="020B0604020202020204" charset="0"/>
              </a:rPr>
              <a:t>grupės</a:t>
            </a:r>
            <a:endParaRPr sz="1600" b="1" dirty="0">
              <a:solidFill>
                <a:srgbClr val="04175C"/>
              </a:solidFill>
              <a:latin typeface="Inter" panose="020B0604020202020204" charset="0"/>
              <a:ea typeface="Inter" panose="020B0604020202020204" charset="0"/>
            </a:endParaRPr>
          </a:p>
        </p:txBody>
      </p:sp>
      <p:sp>
        <p:nvSpPr>
          <p:cNvPr id="20" name="TextBox 19"/>
          <p:cNvSpPr txBox="1"/>
          <p:nvPr/>
        </p:nvSpPr>
        <p:spPr>
          <a:xfrm>
            <a:off x="5897880" y="4224528"/>
            <a:ext cx="2011680" cy="960263"/>
          </a:xfrm>
          <a:prstGeom prst="rect">
            <a:avLst/>
          </a:prstGeom>
          <a:noFill/>
        </p:spPr>
        <p:txBody>
          <a:bodyPr wrap="square" lIns="27432" tIns="18288" rIns="27432" bIns="18288" anchor="t">
            <a:spAutoFit/>
          </a:bodyPr>
          <a:lstStyle/>
          <a:p>
            <a:pPr algn="ctr"/>
            <a:r>
              <a:rPr sz="1500" b="0" dirty="0" err="1">
                <a:solidFill>
                  <a:srgbClr val="04175C"/>
                </a:solidFill>
                <a:latin typeface="Inter" panose="020B0604020202020204" charset="0"/>
                <a:ea typeface="Inter" panose="020B0604020202020204" charset="0"/>
              </a:rPr>
              <a:t>socialinių</a:t>
            </a:r>
            <a:r>
              <a:rPr sz="1500" b="0" dirty="0">
                <a:solidFill>
                  <a:srgbClr val="04175C"/>
                </a:solidFill>
                <a:latin typeface="Inter" panose="020B0604020202020204" charset="0"/>
                <a:ea typeface="Inter" panose="020B0604020202020204" charset="0"/>
              </a:rPr>
              <a:t>, </a:t>
            </a:r>
            <a:r>
              <a:rPr sz="1500" b="0" dirty="0" err="1">
                <a:solidFill>
                  <a:srgbClr val="04175C"/>
                </a:solidFill>
                <a:latin typeface="Inter" panose="020B0604020202020204" charset="0"/>
                <a:ea typeface="Inter" panose="020B0604020202020204" charset="0"/>
              </a:rPr>
              <a:t>ekonominių</a:t>
            </a:r>
            <a:r>
              <a:rPr sz="1500" b="0" dirty="0">
                <a:solidFill>
                  <a:srgbClr val="04175C"/>
                </a:solidFill>
                <a:latin typeface="Inter" panose="020B0604020202020204" charset="0"/>
                <a:ea typeface="Inter" panose="020B0604020202020204" charset="0"/>
              </a:rPr>
              <a:t> </a:t>
            </a:r>
            <a:r>
              <a:rPr sz="1500" b="0" dirty="0" err="1">
                <a:solidFill>
                  <a:srgbClr val="04175C"/>
                </a:solidFill>
                <a:latin typeface="Inter" panose="020B0604020202020204" charset="0"/>
                <a:ea typeface="Inter" panose="020B0604020202020204" charset="0"/>
              </a:rPr>
              <a:t>ir</a:t>
            </a:r>
            <a:r>
              <a:rPr sz="1500" b="0" dirty="0">
                <a:solidFill>
                  <a:srgbClr val="04175C"/>
                </a:solidFill>
                <a:latin typeface="Inter" panose="020B0604020202020204" charset="0"/>
                <a:ea typeface="Inter" panose="020B0604020202020204" charset="0"/>
              </a:rPr>
              <a:t> </a:t>
            </a:r>
            <a:r>
              <a:rPr sz="1500" b="0" dirty="0" err="1">
                <a:solidFill>
                  <a:srgbClr val="04175C"/>
                </a:solidFill>
                <a:latin typeface="Inter" panose="020B0604020202020204" charset="0"/>
                <a:ea typeface="Inter" panose="020B0604020202020204" charset="0"/>
              </a:rPr>
              <a:t>pilietinių</a:t>
            </a:r>
            <a:r>
              <a:rPr sz="1500" b="0" dirty="0">
                <a:solidFill>
                  <a:srgbClr val="04175C"/>
                </a:solidFill>
                <a:latin typeface="Inter" panose="020B0604020202020204" charset="0"/>
                <a:ea typeface="Inter" panose="020B0604020202020204" charset="0"/>
              </a:rPr>
              <a:t> </a:t>
            </a:r>
            <a:r>
              <a:rPr sz="1500" b="0" dirty="0" err="1">
                <a:solidFill>
                  <a:srgbClr val="04175C"/>
                </a:solidFill>
                <a:latin typeface="Inter" panose="020B0604020202020204" charset="0"/>
                <a:ea typeface="Inter" panose="020B0604020202020204" charset="0"/>
              </a:rPr>
              <a:t>perspektyvų</a:t>
            </a:r>
            <a:r>
              <a:rPr sz="1500" b="0" dirty="0">
                <a:solidFill>
                  <a:srgbClr val="04175C"/>
                </a:solidFill>
                <a:latin typeface="Inter" panose="020B0604020202020204" charset="0"/>
                <a:ea typeface="Inter" panose="020B0604020202020204" charset="0"/>
              </a:rPr>
              <a:t> </a:t>
            </a:r>
            <a:r>
              <a:rPr sz="1500" b="0" dirty="0" err="1">
                <a:solidFill>
                  <a:srgbClr val="04175C"/>
                </a:solidFill>
                <a:latin typeface="Inter" panose="020B0604020202020204" charset="0"/>
                <a:ea typeface="Inter" panose="020B0604020202020204" charset="0"/>
              </a:rPr>
              <a:t>įtrauktis</a:t>
            </a:r>
            <a:endParaRPr sz="1500" b="0" dirty="0">
              <a:solidFill>
                <a:srgbClr val="04175C"/>
              </a:solidFill>
              <a:latin typeface="Inter" panose="020B0604020202020204" charset="0"/>
              <a:ea typeface="Inter" panose="020B0604020202020204" charset="0"/>
            </a:endParaRPr>
          </a:p>
        </p:txBody>
      </p:sp>
      <p:sp>
        <p:nvSpPr>
          <p:cNvPr id="21" name="Oval 20"/>
          <p:cNvSpPr/>
          <p:nvPr/>
        </p:nvSpPr>
        <p:spPr>
          <a:xfrm>
            <a:off x="8915400" y="2304288"/>
            <a:ext cx="1143000" cy="1143000"/>
          </a:xfrm>
          <a:prstGeom prst="ellipse">
            <a:avLst/>
          </a:prstGeom>
          <a:solidFill>
            <a:srgbClr val="547ABE"/>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600" b="1">
                <a:solidFill>
                  <a:srgbClr val="FFFFFF"/>
                </a:solidFill>
                <a:latin typeface="Inter" panose="020B0604020202020204" charset="0"/>
                <a:ea typeface="Inter" panose="020B0604020202020204" charset="0"/>
              </a:rPr>
              <a:t>apie 1/3</a:t>
            </a:r>
          </a:p>
        </p:txBody>
      </p:sp>
      <p:sp>
        <p:nvSpPr>
          <p:cNvPr id="22" name="TextBox 21"/>
          <p:cNvSpPr txBox="1"/>
          <p:nvPr/>
        </p:nvSpPr>
        <p:spPr>
          <a:xfrm>
            <a:off x="8595360" y="3639312"/>
            <a:ext cx="1828800" cy="283154"/>
          </a:xfrm>
          <a:prstGeom prst="rect">
            <a:avLst/>
          </a:prstGeom>
          <a:noFill/>
        </p:spPr>
        <p:txBody>
          <a:bodyPr wrap="square" lIns="27432" tIns="18288" rIns="27432" bIns="18288" anchor="t">
            <a:spAutoFit/>
          </a:bodyPr>
          <a:lstStyle/>
          <a:p>
            <a:pPr algn="ctr"/>
            <a:r>
              <a:rPr sz="1600" b="1" dirty="0" err="1">
                <a:solidFill>
                  <a:srgbClr val="04175C"/>
                </a:solidFill>
                <a:latin typeface="Inter" panose="020B0604020202020204" charset="0"/>
                <a:ea typeface="Inter" panose="020B0604020202020204" charset="0"/>
              </a:rPr>
              <a:t>Ekspertai</a:t>
            </a:r>
            <a:endParaRPr sz="1800" b="1" dirty="0">
              <a:solidFill>
                <a:srgbClr val="04175C"/>
              </a:solidFill>
              <a:latin typeface="Inter" panose="020B0604020202020204" charset="0"/>
              <a:ea typeface="Inter" panose="020B0604020202020204" charset="0"/>
            </a:endParaRPr>
          </a:p>
        </p:txBody>
      </p:sp>
      <p:sp>
        <p:nvSpPr>
          <p:cNvPr id="23" name="TextBox 22"/>
          <p:cNvSpPr txBox="1"/>
          <p:nvPr/>
        </p:nvSpPr>
        <p:spPr>
          <a:xfrm>
            <a:off x="8503920" y="4224528"/>
            <a:ext cx="2011680" cy="960263"/>
          </a:xfrm>
          <a:prstGeom prst="rect">
            <a:avLst/>
          </a:prstGeom>
          <a:noFill/>
        </p:spPr>
        <p:txBody>
          <a:bodyPr wrap="square" lIns="27432" tIns="18288" rIns="27432" bIns="18288" anchor="t">
            <a:spAutoFit/>
          </a:bodyPr>
          <a:lstStyle/>
          <a:p>
            <a:pPr algn="ctr"/>
            <a:r>
              <a:rPr sz="1500" b="0">
                <a:solidFill>
                  <a:srgbClr val="04175C"/>
                </a:solidFill>
                <a:latin typeface="Inter" panose="020B0604020202020204" charset="0"/>
                <a:ea typeface="Inter" panose="020B0604020202020204" charset="0"/>
              </a:rPr>
              <a:t>nepriklausoma strateginė kompetencija ir vertinimas</a:t>
            </a:r>
          </a:p>
        </p:txBody>
      </p:sp>
      <p:sp>
        <p:nvSpPr>
          <p:cNvPr id="24" name="TextBox 23"/>
          <p:cNvSpPr txBox="1"/>
          <p:nvPr/>
        </p:nvSpPr>
        <p:spPr>
          <a:xfrm>
            <a:off x="749808" y="5650992"/>
            <a:ext cx="9692640" cy="529376"/>
          </a:xfrm>
          <a:prstGeom prst="rect">
            <a:avLst/>
          </a:prstGeom>
          <a:noFill/>
        </p:spPr>
        <p:txBody>
          <a:bodyPr wrap="square" lIns="27432" tIns="18288" rIns="27432" bIns="18288" anchor="t">
            <a:spAutoFit/>
          </a:bodyPr>
          <a:lstStyle/>
          <a:p>
            <a:pPr algn="l"/>
            <a:r>
              <a:rPr sz="1600" b="1" dirty="0" err="1">
                <a:solidFill>
                  <a:srgbClr val="4464AA"/>
                </a:solidFill>
                <a:latin typeface="Inter" panose="020B0604020202020204" charset="0"/>
                <a:ea typeface="Inter" panose="020B0604020202020204" charset="0"/>
              </a:rPr>
              <a:t>Pusiausvyra</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užtikrina</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kad</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Taryba</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vienu</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metu</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turėtų</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legitimumą</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įtrauktį</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ir</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aukštos</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kokybės</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ekspertinį</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vertinimą</a:t>
            </a:r>
            <a:r>
              <a:rPr sz="1600" b="1" dirty="0">
                <a:solidFill>
                  <a:srgbClr val="4464AA"/>
                </a:solidFill>
                <a:latin typeface="Inter" panose="020B0604020202020204" charset="0"/>
                <a:ea typeface="Inter" panose="020B0604020202020204" charset="0"/>
              </a:rPr>
              <a:t>.</a:t>
            </a:r>
          </a:p>
        </p:txBody>
      </p:sp>
      <p:sp>
        <p:nvSpPr>
          <p:cNvPr id="3" name="Teksto vietos rezervavimo ženklas 3">
            <a:extLst>
              <a:ext uri="{FF2B5EF4-FFF2-40B4-BE49-F238E27FC236}">
                <a16:creationId xmlns:a16="http://schemas.microsoft.com/office/drawing/2014/main" id="{A7883EA0-1C6D-C86C-8FF5-43BBEE04D653}"/>
              </a:ext>
            </a:extLst>
          </p:cNvPr>
          <p:cNvSpPr>
            <a:spLocks noGrp="1"/>
          </p:cNvSpPr>
          <p:nvPr>
            <p:ph idx="1"/>
          </p:nvPr>
        </p:nvSpPr>
        <p:spPr>
          <a:xfrm>
            <a:off x="386825" y="567549"/>
            <a:ext cx="10061773" cy="669668"/>
          </a:xfrm>
        </p:spPr>
        <p:txBody>
          <a:bodyPr vert="horz" wrap="square" lIns="91440" tIns="45720" rIns="91440" bIns="45720" rtlCol="0" anchor="t">
            <a:noAutofit/>
          </a:bodyPr>
          <a:lstStyle/>
          <a:p>
            <a:pPr marL="0" indent="0" algn="just">
              <a:buNone/>
            </a:pPr>
            <a:r>
              <a:rPr lang="lt-LT" b="1" dirty="0">
                <a:solidFill>
                  <a:srgbClr val="04175C"/>
                </a:solidFill>
                <a:latin typeface="Inter" panose="020B0604020202020204" charset="0"/>
                <a:ea typeface="Inter" panose="020B0604020202020204" charset="0"/>
                <a:cs typeface="Arial" panose="020B0604020202020204" pitchFamily="34" charset="0"/>
              </a:rPr>
              <a:t>Sudėties modelis: trijų perspektyvų pusiausvyra</a:t>
            </a:r>
          </a:p>
          <a:p>
            <a:pPr marL="0" indent="0" algn="just">
              <a:buNone/>
            </a:pPr>
            <a:endParaRPr lang="lt-LT" sz="4000" b="1" dirty="0">
              <a:solidFill>
                <a:srgbClr val="04175C"/>
              </a:solidFill>
              <a:latin typeface="Inter" panose="020B0604020202020204" charset="0"/>
              <a:ea typeface="Inter" panose="020B0604020202020204" charset="0"/>
              <a:cs typeface="Arial" panose="020B0604020202020204" pitchFamily="34" charset="0"/>
            </a:endParaRPr>
          </a:p>
        </p:txBody>
      </p:sp>
    </p:spTree>
    <p:extLst>
      <p:ext uri="{BB962C8B-B14F-4D97-AF65-F5344CB8AC3E}">
        <p14:creationId xmlns:p14="http://schemas.microsoft.com/office/powerpoint/2010/main" val="2255213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65924-25EF-AEA0-359C-F169438A485C}"/>
            </a:ext>
          </a:extLst>
        </p:cNvPr>
        <p:cNvGrpSpPr/>
        <p:nvPr/>
      </p:nvGrpSpPr>
      <p:grpSpPr>
        <a:xfrm>
          <a:off x="0" y="0"/>
          <a:ext cx="0" cy="0"/>
          <a:chOff x="0" y="0"/>
          <a:chExt cx="0" cy="0"/>
        </a:xfrm>
      </p:grpSpPr>
      <p:pic>
        <p:nvPicPr>
          <p:cNvPr id="9" name="Google Shape;1897;p13" descr="Logo&#10;&#10;Description automatically generated">
            <a:extLst>
              <a:ext uri="{FF2B5EF4-FFF2-40B4-BE49-F238E27FC236}">
                <a16:creationId xmlns:a16="http://schemas.microsoft.com/office/drawing/2014/main" id="{A577F914-EE4A-29F6-D603-8F28F110C4AE}"/>
              </a:ext>
            </a:extLst>
          </p:cNvPr>
          <p:cNvPicPr preferRelativeResize="0"/>
          <p:nvPr/>
        </p:nvPicPr>
        <p:blipFill rotWithShape="1">
          <a:blip r:embed="rId3">
            <a:alphaModFix/>
          </a:blip>
          <a:srcRect/>
          <a:stretch/>
        </p:blipFill>
        <p:spPr>
          <a:xfrm>
            <a:off x="10914645" y="372235"/>
            <a:ext cx="725067" cy="715780"/>
          </a:xfrm>
          <a:prstGeom prst="rect">
            <a:avLst/>
          </a:prstGeom>
          <a:noFill/>
          <a:ln>
            <a:noFill/>
          </a:ln>
        </p:spPr>
      </p:pic>
      <p:cxnSp>
        <p:nvCxnSpPr>
          <p:cNvPr id="11" name="Connector 10"/>
          <p:cNvCxnSpPr>
            <a:cxnSpLocks/>
          </p:cNvCxnSpPr>
          <p:nvPr/>
        </p:nvCxnSpPr>
        <p:spPr>
          <a:xfrm>
            <a:off x="5971032" y="1691640"/>
            <a:ext cx="0" cy="3385185"/>
          </a:xfrm>
          <a:prstGeom prst="line">
            <a:avLst/>
          </a:prstGeom>
          <a:ln w="12700">
            <a:solidFill>
              <a:srgbClr val="E1E5EF"/>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40080" y="1609344"/>
            <a:ext cx="4389120" cy="406265"/>
          </a:xfrm>
          <a:prstGeom prst="rect">
            <a:avLst/>
          </a:prstGeom>
          <a:noFill/>
        </p:spPr>
        <p:txBody>
          <a:bodyPr wrap="square" lIns="27432" tIns="18288" rIns="27432" bIns="18288" anchor="t">
            <a:spAutoFit/>
          </a:bodyPr>
          <a:lstStyle/>
          <a:p>
            <a:pPr algn="l"/>
            <a:r>
              <a:rPr sz="2400" b="1">
                <a:solidFill>
                  <a:srgbClr val="04175C"/>
                </a:solidFill>
                <a:latin typeface="Inter" panose="020B0604020202020204" charset="0"/>
                <a:ea typeface="Inter" panose="020B0604020202020204" charset="0"/>
              </a:rPr>
              <a:t>Atstovavimas</a:t>
            </a:r>
          </a:p>
        </p:txBody>
      </p:sp>
      <p:sp>
        <p:nvSpPr>
          <p:cNvPr id="13" name="TextBox 12"/>
          <p:cNvSpPr txBox="1"/>
          <p:nvPr/>
        </p:nvSpPr>
        <p:spPr>
          <a:xfrm>
            <a:off x="6400800" y="1609344"/>
            <a:ext cx="4480560" cy="406265"/>
          </a:xfrm>
          <a:prstGeom prst="rect">
            <a:avLst/>
          </a:prstGeom>
          <a:noFill/>
        </p:spPr>
        <p:txBody>
          <a:bodyPr wrap="square" lIns="27432" tIns="18288" rIns="27432" bIns="18288" anchor="t">
            <a:spAutoFit/>
          </a:bodyPr>
          <a:lstStyle/>
          <a:p>
            <a:pPr algn="l"/>
            <a:r>
              <a:rPr sz="2400" b="1">
                <a:solidFill>
                  <a:srgbClr val="04175C"/>
                </a:solidFill>
                <a:latin typeface="Inter" panose="020B0604020202020204" charset="0"/>
                <a:ea typeface="Inter" panose="020B0604020202020204" charset="0"/>
              </a:rPr>
              <a:t>Atranka ir delegavimas</a:t>
            </a:r>
          </a:p>
        </p:txBody>
      </p:sp>
      <p:sp>
        <p:nvSpPr>
          <p:cNvPr id="26" name="TextBox 25"/>
          <p:cNvSpPr txBox="1"/>
          <p:nvPr/>
        </p:nvSpPr>
        <p:spPr>
          <a:xfrm>
            <a:off x="694944" y="5504688"/>
            <a:ext cx="10058400" cy="283154"/>
          </a:xfrm>
          <a:prstGeom prst="rect">
            <a:avLst/>
          </a:prstGeom>
          <a:noFill/>
        </p:spPr>
        <p:txBody>
          <a:bodyPr wrap="square" lIns="27432" tIns="18288" rIns="27432" bIns="18288" anchor="t">
            <a:spAutoFit/>
          </a:bodyPr>
          <a:lstStyle/>
          <a:p>
            <a:pPr algn="l"/>
            <a:r>
              <a:rPr lang="lt-LT" sz="1600" b="1" dirty="0">
                <a:solidFill>
                  <a:srgbClr val="4464AA"/>
                </a:solidFill>
                <a:latin typeface="Inter" panose="020B0604020202020204" charset="0"/>
                <a:ea typeface="Inter" panose="020B0604020202020204" charset="0"/>
              </a:rPr>
              <a:t>Rezultatas: sisteminis valstybės raidos matymas ir platesnių visuomenės perspektyvų įtraukimas.</a:t>
            </a:r>
          </a:p>
        </p:txBody>
      </p:sp>
      <p:sp>
        <p:nvSpPr>
          <p:cNvPr id="5" name="Teksto vietos rezervavimo ženklas 3">
            <a:extLst>
              <a:ext uri="{FF2B5EF4-FFF2-40B4-BE49-F238E27FC236}">
                <a16:creationId xmlns:a16="http://schemas.microsoft.com/office/drawing/2014/main" id="{716B779D-59B3-0417-2889-2382C9DCE25B}"/>
              </a:ext>
            </a:extLst>
          </p:cNvPr>
          <p:cNvSpPr txBox="1">
            <a:spLocks/>
          </p:cNvSpPr>
          <p:nvPr/>
        </p:nvSpPr>
        <p:spPr>
          <a:xfrm>
            <a:off x="386825" y="567549"/>
            <a:ext cx="10061773" cy="669668"/>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lt-LT" b="1" dirty="0">
                <a:solidFill>
                  <a:srgbClr val="04175C"/>
                </a:solidFill>
                <a:latin typeface="Inter" panose="020B0604020202020204" charset="0"/>
                <a:ea typeface="Inter" panose="020B0604020202020204" charset="0"/>
                <a:cs typeface="Arial" panose="020B0604020202020204" pitchFamily="34" charset="0"/>
              </a:rPr>
              <a:t>Atstovavimo ir atrankos logika</a:t>
            </a:r>
          </a:p>
          <a:p>
            <a:pPr marL="0" indent="0" algn="just">
              <a:buFont typeface="Arial" panose="020B0604020202020204" pitchFamily="34" charset="0"/>
              <a:buNone/>
            </a:pPr>
            <a:endParaRPr lang="lt-LT" sz="4000" b="1" dirty="0">
              <a:solidFill>
                <a:srgbClr val="04175C"/>
              </a:solidFill>
              <a:latin typeface="Inter" panose="020B0604020202020204" charset="0"/>
              <a:ea typeface="Inter" panose="020B0604020202020204" charset="0"/>
              <a:cs typeface="Arial" panose="020B0604020202020204" pitchFamily="34" charset="0"/>
            </a:endParaRPr>
          </a:p>
        </p:txBody>
      </p:sp>
      <p:sp>
        <p:nvSpPr>
          <p:cNvPr id="27" name="Diamond 26"/>
          <p:cNvSpPr/>
          <p:nvPr/>
        </p:nvSpPr>
        <p:spPr>
          <a:xfrm>
            <a:off x="713232" y="2423160"/>
            <a:ext cx="100584" cy="100584"/>
          </a:xfrm>
          <a:prstGeom prst="diamond">
            <a:avLst/>
          </a:prstGeom>
          <a:solidFill>
            <a:srgbClr val="04175C"/>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a:latin typeface="Inter" panose="020B0604020202020204" charset="0"/>
              <a:ea typeface="Inter" panose="020B0604020202020204" charset="0"/>
            </a:endParaRPr>
          </a:p>
        </p:txBody>
      </p:sp>
      <p:sp>
        <p:nvSpPr>
          <p:cNvPr id="28" name="TextBox 27"/>
          <p:cNvSpPr txBox="1"/>
          <p:nvPr/>
        </p:nvSpPr>
        <p:spPr>
          <a:xfrm>
            <a:off x="969264" y="2304288"/>
            <a:ext cx="4453128" cy="752514"/>
          </a:xfrm>
          <a:prstGeom prst="rect">
            <a:avLst/>
          </a:prstGeom>
          <a:noFill/>
        </p:spPr>
        <p:txBody>
          <a:bodyPr wrap="square" lIns="27432" tIns="18288" rIns="27432" bIns="18288" anchor="t">
            <a:spAutoFit/>
          </a:bodyPr>
          <a:lstStyle/>
          <a:p>
            <a:pPr algn="just"/>
            <a:r>
              <a:rPr sz="1550" b="1" dirty="0" err="1">
                <a:solidFill>
                  <a:srgbClr val="04175C"/>
                </a:solidFill>
                <a:latin typeface="Inter" panose="020B0604020202020204" charset="0"/>
                <a:ea typeface="Inter" panose="020B0604020202020204" charset="0"/>
              </a:rPr>
              <a:t>Strateginių</a:t>
            </a:r>
            <a:r>
              <a:rPr sz="1550" b="1" dirty="0">
                <a:solidFill>
                  <a:srgbClr val="04175C"/>
                </a:solidFill>
                <a:latin typeface="Inter" panose="020B0604020202020204" charset="0"/>
                <a:ea typeface="Inter" panose="020B0604020202020204" charset="0"/>
              </a:rPr>
              <a:t> </a:t>
            </a:r>
            <a:r>
              <a:rPr sz="1550" b="1" dirty="0" err="1">
                <a:solidFill>
                  <a:srgbClr val="04175C"/>
                </a:solidFill>
                <a:latin typeface="Inter" panose="020B0604020202020204" charset="0"/>
                <a:ea typeface="Inter" panose="020B0604020202020204" charset="0"/>
              </a:rPr>
              <a:t>sričių</a:t>
            </a:r>
            <a:r>
              <a:rPr sz="1550" b="1" dirty="0">
                <a:solidFill>
                  <a:srgbClr val="04175C"/>
                </a:solidFill>
                <a:latin typeface="Inter" panose="020B0604020202020204" charset="0"/>
                <a:ea typeface="Inter" panose="020B0604020202020204" charset="0"/>
              </a:rPr>
              <a:t> </a:t>
            </a:r>
            <a:r>
              <a:rPr sz="1550" b="1" dirty="0" err="1">
                <a:solidFill>
                  <a:srgbClr val="04175C"/>
                </a:solidFill>
                <a:latin typeface="Inter" panose="020B0604020202020204" charset="0"/>
                <a:ea typeface="Inter" panose="020B0604020202020204" charset="0"/>
              </a:rPr>
              <a:t>atitikimas</a:t>
            </a:r>
            <a:r>
              <a:rPr sz="1550" b="1" dirty="0">
                <a:solidFill>
                  <a:srgbClr val="04175C"/>
                </a:solidFill>
                <a:latin typeface="Inter" panose="020B0604020202020204" charset="0"/>
                <a:ea typeface="Inter" panose="020B0604020202020204" charset="0"/>
              </a:rPr>
              <a:t>:</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nariai</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siejami</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su</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Vyriausybės</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programa</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ir</a:t>
            </a:r>
            <a:r>
              <a:rPr sz="1550" b="0" dirty="0">
                <a:solidFill>
                  <a:srgbClr val="04175C"/>
                </a:solidFill>
                <a:latin typeface="Inter" panose="020B0604020202020204" charset="0"/>
                <a:ea typeface="Inter" panose="020B0604020202020204" charset="0"/>
              </a:rPr>
              <a:t> „Lietuva 2050“ </a:t>
            </a:r>
            <a:r>
              <a:rPr sz="1550" b="0" dirty="0" err="1">
                <a:solidFill>
                  <a:srgbClr val="04175C"/>
                </a:solidFill>
                <a:latin typeface="Inter" panose="020B0604020202020204" charset="0"/>
                <a:ea typeface="Inter" panose="020B0604020202020204" charset="0"/>
              </a:rPr>
              <a:t>pažangos</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prioritetais</a:t>
            </a:r>
            <a:r>
              <a:rPr sz="1550" b="0" dirty="0">
                <a:solidFill>
                  <a:srgbClr val="04175C"/>
                </a:solidFill>
                <a:latin typeface="Inter" panose="020B0604020202020204" charset="0"/>
                <a:ea typeface="Inter" panose="020B0604020202020204" charset="0"/>
              </a:rPr>
              <a:t>.</a:t>
            </a:r>
          </a:p>
        </p:txBody>
      </p:sp>
      <p:sp>
        <p:nvSpPr>
          <p:cNvPr id="29" name="Diamond 28"/>
          <p:cNvSpPr/>
          <p:nvPr/>
        </p:nvSpPr>
        <p:spPr>
          <a:xfrm>
            <a:off x="713232" y="3849624"/>
            <a:ext cx="100584" cy="100584"/>
          </a:xfrm>
          <a:prstGeom prst="diamond">
            <a:avLst/>
          </a:prstGeom>
          <a:solidFill>
            <a:srgbClr val="04175C"/>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a:latin typeface="Inter" panose="020B0604020202020204" charset="0"/>
              <a:ea typeface="Inter" panose="020B0604020202020204" charset="0"/>
            </a:endParaRPr>
          </a:p>
        </p:txBody>
      </p:sp>
      <p:sp>
        <p:nvSpPr>
          <p:cNvPr id="30" name="TextBox 29"/>
          <p:cNvSpPr txBox="1"/>
          <p:nvPr/>
        </p:nvSpPr>
        <p:spPr>
          <a:xfrm>
            <a:off x="969264" y="3730752"/>
            <a:ext cx="4453128" cy="752514"/>
          </a:xfrm>
          <a:prstGeom prst="rect">
            <a:avLst/>
          </a:prstGeom>
          <a:noFill/>
        </p:spPr>
        <p:txBody>
          <a:bodyPr wrap="square" lIns="27432" tIns="18288" rIns="27432" bIns="18288" anchor="t">
            <a:spAutoFit/>
          </a:bodyPr>
          <a:lstStyle/>
          <a:p>
            <a:pPr algn="just"/>
            <a:r>
              <a:rPr lang="lt-LT" sz="1550" b="1" dirty="0">
                <a:solidFill>
                  <a:srgbClr val="04175C"/>
                </a:solidFill>
                <a:latin typeface="Inter" panose="020B0604020202020204" charset="0"/>
                <a:ea typeface="Inter" panose="020B0604020202020204" charset="0"/>
              </a:rPr>
              <a:t>Skėtinis atstovavimas:</a:t>
            </a:r>
            <a:r>
              <a:rPr lang="lt-LT" sz="1550" b="0" dirty="0">
                <a:solidFill>
                  <a:srgbClr val="04175C"/>
                </a:solidFill>
                <a:latin typeface="Inter" panose="020B0604020202020204" charset="0"/>
                <a:ea typeface="Inter" panose="020B0604020202020204" charset="0"/>
              </a:rPr>
              <a:t> </a:t>
            </a:r>
            <a:r>
              <a:rPr lang="lt-LT" sz="1550" b="0" dirty="0" err="1">
                <a:solidFill>
                  <a:srgbClr val="04175C"/>
                </a:solidFill>
                <a:latin typeface="Inter" panose="020B0604020202020204" charset="0"/>
                <a:ea typeface="Inter" panose="020B0604020202020204" charset="0"/>
              </a:rPr>
              <a:t>prioritetizuojami</a:t>
            </a:r>
            <a:r>
              <a:rPr lang="lt-LT" sz="1550" b="0" dirty="0">
                <a:solidFill>
                  <a:srgbClr val="04175C"/>
                </a:solidFill>
                <a:latin typeface="Inter" panose="020B0604020202020204" charset="0"/>
                <a:ea typeface="Inter" panose="020B0604020202020204" charset="0"/>
              </a:rPr>
              <a:t> platesnius tinklus ar sektorius reprezentuojantys asmenys.</a:t>
            </a:r>
          </a:p>
        </p:txBody>
      </p:sp>
      <p:sp>
        <p:nvSpPr>
          <p:cNvPr id="31" name="Diamond 30"/>
          <p:cNvSpPr/>
          <p:nvPr/>
        </p:nvSpPr>
        <p:spPr>
          <a:xfrm>
            <a:off x="6473952" y="2423160"/>
            <a:ext cx="100584" cy="100584"/>
          </a:xfrm>
          <a:prstGeom prst="diamond">
            <a:avLst/>
          </a:prstGeom>
          <a:solidFill>
            <a:srgbClr val="04175C"/>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a:latin typeface="Inter" panose="020B0604020202020204" charset="0"/>
              <a:ea typeface="Inter" panose="020B0604020202020204" charset="0"/>
            </a:endParaRPr>
          </a:p>
        </p:txBody>
      </p:sp>
      <p:sp>
        <p:nvSpPr>
          <p:cNvPr id="32" name="TextBox 31"/>
          <p:cNvSpPr txBox="1"/>
          <p:nvPr/>
        </p:nvSpPr>
        <p:spPr>
          <a:xfrm>
            <a:off x="6729984" y="2304288"/>
            <a:ext cx="4544568" cy="752514"/>
          </a:xfrm>
          <a:prstGeom prst="rect">
            <a:avLst/>
          </a:prstGeom>
          <a:noFill/>
        </p:spPr>
        <p:txBody>
          <a:bodyPr wrap="square" lIns="27432" tIns="18288" rIns="27432" bIns="18288" anchor="t">
            <a:spAutoFit/>
          </a:bodyPr>
          <a:lstStyle/>
          <a:p>
            <a:pPr algn="just"/>
            <a:r>
              <a:rPr sz="1550" b="1" dirty="0" err="1">
                <a:solidFill>
                  <a:srgbClr val="04175C"/>
                </a:solidFill>
                <a:latin typeface="Inter" panose="020B0604020202020204" charset="0"/>
                <a:ea typeface="Inter" panose="020B0604020202020204" charset="0"/>
              </a:rPr>
              <a:t>Atrankos</a:t>
            </a:r>
            <a:r>
              <a:rPr sz="1550" b="1" dirty="0">
                <a:solidFill>
                  <a:srgbClr val="04175C"/>
                </a:solidFill>
                <a:latin typeface="Inter" panose="020B0604020202020204" charset="0"/>
                <a:ea typeface="Inter" panose="020B0604020202020204" charset="0"/>
              </a:rPr>
              <a:t> </a:t>
            </a:r>
            <a:r>
              <a:rPr sz="1550" b="1" dirty="0" err="1">
                <a:solidFill>
                  <a:srgbClr val="04175C"/>
                </a:solidFill>
                <a:latin typeface="Inter" panose="020B0604020202020204" charset="0"/>
                <a:ea typeface="Inter" panose="020B0604020202020204" charset="0"/>
              </a:rPr>
              <a:t>kriterijai</a:t>
            </a:r>
            <a:r>
              <a:rPr sz="1550" b="1" dirty="0">
                <a:solidFill>
                  <a:srgbClr val="04175C"/>
                </a:solidFill>
                <a:latin typeface="Inter" panose="020B0604020202020204" charset="0"/>
                <a:ea typeface="Inter" panose="020B0604020202020204" charset="0"/>
              </a:rPr>
              <a:t>:</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profesinė</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kompetencija</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inovatyvumas</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reputacija</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ir</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aktyvumas</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viešojoje</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ar</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profesinėje</a:t>
            </a:r>
            <a:r>
              <a:rPr sz="1550" b="0" dirty="0">
                <a:solidFill>
                  <a:srgbClr val="04175C"/>
                </a:solidFill>
                <a:latin typeface="Inter" panose="020B0604020202020204" charset="0"/>
                <a:ea typeface="Inter" panose="020B0604020202020204" charset="0"/>
              </a:rPr>
              <a:t> </a:t>
            </a:r>
            <a:r>
              <a:rPr sz="1550" b="0" dirty="0" err="1">
                <a:solidFill>
                  <a:srgbClr val="04175C"/>
                </a:solidFill>
                <a:latin typeface="Inter" panose="020B0604020202020204" charset="0"/>
                <a:ea typeface="Inter" panose="020B0604020202020204" charset="0"/>
              </a:rPr>
              <a:t>erdvėje</a:t>
            </a:r>
            <a:r>
              <a:rPr sz="1550" b="0" dirty="0">
                <a:solidFill>
                  <a:srgbClr val="04175C"/>
                </a:solidFill>
                <a:latin typeface="Inter" panose="020B0604020202020204" charset="0"/>
                <a:ea typeface="Inter" panose="020B0604020202020204" charset="0"/>
              </a:rPr>
              <a:t>.</a:t>
            </a:r>
          </a:p>
        </p:txBody>
      </p:sp>
      <p:sp>
        <p:nvSpPr>
          <p:cNvPr id="33" name="Diamond 32"/>
          <p:cNvSpPr/>
          <p:nvPr/>
        </p:nvSpPr>
        <p:spPr>
          <a:xfrm>
            <a:off x="6473952" y="3849624"/>
            <a:ext cx="100584" cy="100584"/>
          </a:xfrm>
          <a:prstGeom prst="diamond">
            <a:avLst/>
          </a:prstGeom>
          <a:solidFill>
            <a:srgbClr val="04175C"/>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endParaRPr>
              <a:latin typeface="Inter" panose="020B0604020202020204" charset="0"/>
              <a:ea typeface="Inter" panose="020B0604020202020204" charset="0"/>
            </a:endParaRPr>
          </a:p>
        </p:txBody>
      </p:sp>
      <p:sp>
        <p:nvSpPr>
          <p:cNvPr id="34" name="TextBox 33"/>
          <p:cNvSpPr txBox="1"/>
          <p:nvPr/>
        </p:nvSpPr>
        <p:spPr>
          <a:xfrm>
            <a:off x="6729984" y="3730752"/>
            <a:ext cx="4544568" cy="752514"/>
          </a:xfrm>
          <a:prstGeom prst="rect">
            <a:avLst/>
          </a:prstGeom>
          <a:noFill/>
        </p:spPr>
        <p:txBody>
          <a:bodyPr wrap="square" lIns="27432" tIns="18288" rIns="27432" bIns="18288" anchor="t">
            <a:spAutoFit/>
          </a:bodyPr>
          <a:lstStyle/>
          <a:p>
            <a:pPr algn="just"/>
            <a:r>
              <a:rPr lang="lt-LT" sz="1550" b="1" dirty="0">
                <a:solidFill>
                  <a:srgbClr val="04175C"/>
                </a:solidFill>
                <a:latin typeface="Inter" panose="020B0604020202020204" charset="0"/>
                <a:ea typeface="Inter" panose="020B0604020202020204" charset="0"/>
              </a:rPr>
              <a:t>Papildoma patirtis:</a:t>
            </a:r>
            <a:r>
              <a:rPr lang="lt-LT" sz="1550" b="0" dirty="0">
                <a:solidFill>
                  <a:srgbClr val="04175C"/>
                </a:solidFill>
                <a:latin typeface="Inter" panose="020B0604020202020204" charset="0"/>
                <a:ea typeface="Inter" panose="020B0604020202020204" charset="0"/>
              </a:rPr>
              <a:t> ankstesnė Tarybos, „Lietuva 2050“ rengimo ar įgyvendinimo patirtis bei pažangos prioritetų išmanymas.</a:t>
            </a:r>
          </a:p>
        </p:txBody>
      </p:sp>
    </p:spTree>
    <p:extLst>
      <p:ext uri="{BB962C8B-B14F-4D97-AF65-F5344CB8AC3E}">
        <p14:creationId xmlns:p14="http://schemas.microsoft.com/office/powerpoint/2010/main" val="3768174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65924-25EF-AEA0-359C-F169438A485C}"/>
            </a:ext>
          </a:extLst>
        </p:cNvPr>
        <p:cNvGrpSpPr/>
        <p:nvPr/>
      </p:nvGrpSpPr>
      <p:grpSpPr>
        <a:xfrm>
          <a:off x="0" y="0"/>
          <a:ext cx="0" cy="0"/>
          <a:chOff x="0" y="0"/>
          <a:chExt cx="0" cy="0"/>
        </a:xfrm>
      </p:grpSpPr>
      <p:pic>
        <p:nvPicPr>
          <p:cNvPr id="9" name="Google Shape;1897;p13" descr="Logo&#10;&#10;Description automatically generated">
            <a:extLst>
              <a:ext uri="{FF2B5EF4-FFF2-40B4-BE49-F238E27FC236}">
                <a16:creationId xmlns:a16="http://schemas.microsoft.com/office/drawing/2014/main" id="{A577F914-EE4A-29F6-D603-8F28F110C4AE}"/>
              </a:ext>
            </a:extLst>
          </p:cNvPr>
          <p:cNvPicPr preferRelativeResize="0"/>
          <p:nvPr/>
        </p:nvPicPr>
        <p:blipFill rotWithShape="1">
          <a:blip r:embed="rId3">
            <a:alphaModFix/>
          </a:blip>
          <a:srcRect/>
          <a:stretch/>
        </p:blipFill>
        <p:spPr>
          <a:xfrm>
            <a:off x="10914645" y="372235"/>
            <a:ext cx="725067" cy="715780"/>
          </a:xfrm>
          <a:prstGeom prst="rect">
            <a:avLst/>
          </a:prstGeom>
          <a:noFill/>
          <a:ln>
            <a:noFill/>
          </a:ln>
        </p:spPr>
      </p:pic>
      <p:sp>
        <p:nvSpPr>
          <p:cNvPr id="11" name="TextBox 10"/>
          <p:cNvSpPr txBox="1"/>
          <p:nvPr/>
        </p:nvSpPr>
        <p:spPr>
          <a:xfrm>
            <a:off x="566928" y="1508760"/>
            <a:ext cx="10241280" cy="590931"/>
          </a:xfrm>
          <a:prstGeom prst="rect">
            <a:avLst/>
          </a:prstGeom>
          <a:noFill/>
        </p:spPr>
        <p:txBody>
          <a:bodyPr wrap="square" lIns="27432" tIns="18288" rIns="27432" bIns="18288" anchor="t">
            <a:spAutoFit/>
          </a:bodyPr>
          <a:lstStyle/>
          <a:p>
            <a:pPr algn="l"/>
            <a:r>
              <a:rPr sz="1800" b="0" dirty="0" err="1">
                <a:solidFill>
                  <a:srgbClr val="04175C"/>
                </a:solidFill>
                <a:latin typeface="Inter" panose="020B0604020202020204" charset="0"/>
                <a:ea typeface="Inter" panose="020B0604020202020204" charset="0"/>
              </a:rPr>
              <a:t>Gairės</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derina</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atsinaujinimą</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su</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institucine</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atmintimi</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Tarybos</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kadencija</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siejama</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su</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Vyriausybės</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kadencija</a:t>
            </a:r>
            <a:r>
              <a:rPr sz="1800" b="0" dirty="0">
                <a:solidFill>
                  <a:srgbClr val="04175C"/>
                </a:solidFill>
                <a:latin typeface="Inter" panose="020B0604020202020204" charset="0"/>
                <a:ea typeface="Inter" panose="020B0604020202020204" charset="0"/>
              </a:rPr>
              <a:t>, o </a:t>
            </a:r>
            <a:r>
              <a:rPr sz="1800" b="0" dirty="0" err="1">
                <a:solidFill>
                  <a:srgbClr val="04175C"/>
                </a:solidFill>
                <a:latin typeface="Inter" panose="020B0604020202020204" charset="0"/>
                <a:ea typeface="Inter" panose="020B0604020202020204" charset="0"/>
              </a:rPr>
              <a:t>nariai</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neatnaujinami</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visi</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vienu</a:t>
            </a:r>
            <a:r>
              <a:rPr sz="1800" b="0" dirty="0">
                <a:solidFill>
                  <a:srgbClr val="04175C"/>
                </a:solidFill>
                <a:latin typeface="Inter" panose="020B0604020202020204" charset="0"/>
                <a:ea typeface="Inter" panose="020B0604020202020204" charset="0"/>
              </a:rPr>
              <a:t> </a:t>
            </a:r>
            <a:r>
              <a:rPr sz="1800" b="0" dirty="0" err="1">
                <a:solidFill>
                  <a:srgbClr val="04175C"/>
                </a:solidFill>
                <a:latin typeface="Inter" panose="020B0604020202020204" charset="0"/>
                <a:ea typeface="Inter" panose="020B0604020202020204" charset="0"/>
              </a:rPr>
              <a:t>metu</a:t>
            </a:r>
            <a:r>
              <a:rPr sz="1800" b="0" dirty="0">
                <a:solidFill>
                  <a:srgbClr val="04175C"/>
                </a:solidFill>
                <a:latin typeface="Inter" panose="020B0604020202020204" charset="0"/>
                <a:ea typeface="Inter" panose="020B0604020202020204" charset="0"/>
              </a:rPr>
              <a:t>.</a:t>
            </a:r>
          </a:p>
        </p:txBody>
      </p:sp>
      <p:cxnSp>
        <p:nvCxnSpPr>
          <p:cNvPr id="12" name="Connector 11"/>
          <p:cNvCxnSpPr/>
          <p:nvPr/>
        </p:nvCxnSpPr>
        <p:spPr>
          <a:xfrm>
            <a:off x="1143000" y="3218688"/>
            <a:ext cx="9692640" cy="0"/>
          </a:xfrm>
          <a:prstGeom prst="line">
            <a:avLst/>
          </a:prstGeom>
          <a:ln w="25400">
            <a:solidFill>
              <a:srgbClr val="E1E5EF"/>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822960" y="2852928"/>
            <a:ext cx="749808" cy="749808"/>
          </a:xfrm>
          <a:prstGeom prst="ellipse">
            <a:avLst/>
          </a:prstGeom>
          <a:solidFill>
            <a:srgbClr val="04175C"/>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800" b="1">
                <a:solidFill>
                  <a:srgbClr val="FFFFFF"/>
                </a:solidFill>
                <a:latin typeface="Inter" panose="020B0604020202020204" charset="0"/>
                <a:ea typeface="Inter" panose="020B0604020202020204" charset="0"/>
              </a:rPr>
              <a:t>1</a:t>
            </a:r>
          </a:p>
        </p:txBody>
      </p:sp>
      <p:sp>
        <p:nvSpPr>
          <p:cNvPr id="14" name="TextBox 13"/>
          <p:cNvSpPr txBox="1"/>
          <p:nvPr/>
        </p:nvSpPr>
        <p:spPr>
          <a:xfrm>
            <a:off x="457200" y="3886200"/>
            <a:ext cx="1481328" cy="283154"/>
          </a:xfrm>
          <a:prstGeom prst="rect">
            <a:avLst/>
          </a:prstGeom>
          <a:noFill/>
        </p:spPr>
        <p:txBody>
          <a:bodyPr wrap="square" lIns="27432" tIns="18288" rIns="27432" bIns="18288" anchor="t">
            <a:spAutoFit/>
          </a:bodyPr>
          <a:lstStyle/>
          <a:p>
            <a:pPr algn="ctr"/>
            <a:r>
              <a:rPr sz="1600" b="1" dirty="0" err="1">
                <a:solidFill>
                  <a:srgbClr val="04175C"/>
                </a:solidFill>
                <a:latin typeface="Inter" panose="020B0604020202020204" charset="0"/>
                <a:ea typeface="Inter" panose="020B0604020202020204" charset="0"/>
              </a:rPr>
              <a:t>Siūlymai</a:t>
            </a:r>
            <a:endParaRPr sz="1700" b="1" dirty="0">
              <a:solidFill>
                <a:srgbClr val="04175C"/>
              </a:solidFill>
              <a:latin typeface="Inter" panose="020B0604020202020204" charset="0"/>
              <a:ea typeface="Inter" panose="020B0604020202020204" charset="0"/>
            </a:endParaRPr>
          </a:p>
        </p:txBody>
      </p:sp>
      <p:sp>
        <p:nvSpPr>
          <p:cNvPr id="15" name="TextBox 14"/>
          <p:cNvSpPr txBox="1"/>
          <p:nvPr/>
        </p:nvSpPr>
        <p:spPr>
          <a:xfrm>
            <a:off x="228600" y="4270248"/>
            <a:ext cx="1938528" cy="929485"/>
          </a:xfrm>
          <a:prstGeom prst="rect">
            <a:avLst/>
          </a:prstGeom>
          <a:noFill/>
        </p:spPr>
        <p:txBody>
          <a:bodyPr wrap="square" lIns="27432" tIns="18288" rIns="27432" bIns="18288" anchor="t">
            <a:spAutoFit/>
          </a:bodyPr>
          <a:lstStyle/>
          <a:p>
            <a:pPr algn="ctr"/>
            <a:r>
              <a:rPr sz="1450" b="0" dirty="0" err="1">
                <a:solidFill>
                  <a:srgbClr val="04175C"/>
                </a:solidFill>
                <a:latin typeface="Inter" panose="020B0604020202020204" charset="0"/>
                <a:ea typeface="Inter" panose="020B0604020202020204" charset="0"/>
              </a:rPr>
              <a:t>Vyriausybės</a:t>
            </a:r>
            <a:r>
              <a:rPr sz="1450" b="0" dirty="0">
                <a:solidFill>
                  <a:srgbClr val="04175C"/>
                </a:solidFill>
                <a:latin typeface="Inter" panose="020B0604020202020204" charset="0"/>
                <a:ea typeface="Inter" panose="020B0604020202020204" charset="0"/>
              </a:rPr>
              <a:t> </a:t>
            </a:r>
            <a:r>
              <a:rPr sz="1450" b="0" dirty="0" err="1">
                <a:solidFill>
                  <a:srgbClr val="04175C"/>
                </a:solidFill>
                <a:latin typeface="Inter" panose="020B0604020202020204" charset="0"/>
                <a:ea typeface="Inter" panose="020B0604020202020204" charset="0"/>
              </a:rPr>
              <a:t>kanceliarija</a:t>
            </a:r>
            <a:r>
              <a:rPr sz="1450" b="0" dirty="0">
                <a:solidFill>
                  <a:srgbClr val="04175C"/>
                </a:solidFill>
                <a:latin typeface="Inter" panose="020B0604020202020204" charset="0"/>
                <a:ea typeface="Inter" panose="020B0604020202020204" charset="0"/>
              </a:rPr>
              <a:t> </a:t>
            </a:r>
            <a:r>
              <a:rPr sz="1450" b="0" dirty="0" err="1">
                <a:solidFill>
                  <a:srgbClr val="04175C"/>
                </a:solidFill>
                <a:latin typeface="Inter" panose="020B0604020202020204" charset="0"/>
                <a:ea typeface="Inter" panose="020B0604020202020204" charset="0"/>
              </a:rPr>
              <a:t>sudaro</a:t>
            </a:r>
            <a:r>
              <a:rPr sz="1450" b="0" dirty="0">
                <a:solidFill>
                  <a:srgbClr val="04175C"/>
                </a:solidFill>
                <a:latin typeface="Inter" panose="020B0604020202020204" charset="0"/>
                <a:ea typeface="Inter" panose="020B0604020202020204" charset="0"/>
              </a:rPr>
              <a:t> </a:t>
            </a:r>
            <a:r>
              <a:rPr sz="1450" b="0" dirty="0" err="1">
                <a:solidFill>
                  <a:srgbClr val="04175C"/>
                </a:solidFill>
                <a:latin typeface="Inter" panose="020B0604020202020204" charset="0"/>
                <a:ea typeface="Inter" panose="020B0604020202020204" charset="0"/>
              </a:rPr>
              <a:t>galimyb</a:t>
            </a:r>
            <a:r>
              <a:rPr lang="lt-LT" sz="1450" dirty="0">
                <a:solidFill>
                  <a:srgbClr val="04175C"/>
                </a:solidFill>
                <a:latin typeface="Inter" panose="020B0604020202020204" charset="0"/>
                <a:ea typeface="Inter" panose="020B0604020202020204" charset="0"/>
              </a:rPr>
              <a:t>ę</a:t>
            </a:r>
            <a:r>
              <a:rPr sz="1450" b="0" dirty="0">
                <a:solidFill>
                  <a:srgbClr val="04175C"/>
                </a:solidFill>
                <a:latin typeface="Inter" panose="020B0604020202020204" charset="0"/>
                <a:ea typeface="Inter" panose="020B0604020202020204" charset="0"/>
              </a:rPr>
              <a:t> </a:t>
            </a:r>
            <a:r>
              <a:rPr sz="1450" b="0" dirty="0" err="1">
                <a:solidFill>
                  <a:srgbClr val="04175C"/>
                </a:solidFill>
                <a:latin typeface="Inter" panose="020B0604020202020204" charset="0"/>
                <a:ea typeface="Inter" panose="020B0604020202020204" charset="0"/>
              </a:rPr>
              <a:t>teikti</a:t>
            </a:r>
            <a:r>
              <a:rPr sz="1450" b="0" dirty="0">
                <a:solidFill>
                  <a:srgbClr val="04175C"/>
                </a:solidFill>
                <a:latin typeface="Inter" panose="020B0604020202020204" charset="0"/>
                <a:ea typeface="Inter" panose="020B0604020202020204" charset="0"/>
              </a:rPr>
              <a:t> </a:t>
            </a:r>
            <a:r>
              <a:rPr lang="lt-LT" sz="1450" b="0" dirty="0">
                <a:solidFill>
                  <a:srgbClr val="04175C"/>
                </a:solidFill>
                <a:latin typeface="Inter" panose="020B0604020202020204" charset="0"/>
                <a:ea typeface="Inter" panose="020B0604020202020204" charset="0"/>
              </a:rPr>
              <a:t>siūlymus</a:t>
            </a:r>
            <a:endParaRPr sz="1450" b="0" dirty="0">
              <a:solidFill>
                <a:srgbClr val="04175C"/>
              </a:solidFill>
              <a:latin typeface="Inter" panose="020B0604020202020204" charset="0"/>
              <a:ea typeface="Inter" panose="020B0604020202020204" charset="0"/>
            </a:endParaRPr>
          </a:p>
        </p:txBody>
      </p:sp>
      <p:sp>
        <p:nvSpPr>
          <p:cNvPr id="16" name="Oval 15"/>
          <p:cNvSpPr/>
          <p:nvPr/>
        </p:nvSpPr>
        <p:spPr>
          <a:xfrm>
            <a:off x="3566160" y="2852928"/>
            <a:ext cx="749808" cy="749808"/>
          </a:xfrm>
          <a:prstGeom prst="ellipse">
            <a:avLst/>
          </a:prstGeom>
          <a:solidFill>
            <a:srgbClr val="04175C"/>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800" b="1">
                <a:solidFill>
                  <a:srgbClr val="FFFFFF"/>
                </a:solidFill>
                <a:latin typeface="Inter" panose="020B0604020202020204" charset="0"/>
                <a:ea typeface="Inter" panose="020B0604020202020204" charset="0"/>
              </a:rPr>
              <a:t>2</a:t>
            </a:r>
          </a:p>
        </p:txBody>
      </p:sp>
      <p:sp>
        <p:nvSpPr>
          <p:cNvPr id="17" name="TextBox 16"/>
          <p:cNvSpPr txBox="1"/>
          <p:nvPr/>
        </p:nvSpPr>
        <p:spPr>
          <a:xfrm>
            <a:off x="3200400" y="3886200"/>
            <a:ext cx="1481328" cy="283154"/>
          </a:xfrm>
          <a:prstGeom prst="rect">
            <a:avLst/>
          </a:prstGeom>
          <a:noFill/>
        </p:spPr>
        <p:txBody>
          <a:bodyPr wrap="square" lIns="27432" tIns="18288" rIns="27432" bIns="18288" anchor="t">
            <a:spAutoFit/>
          </a:bodyPr>
          <a:lstStyle/>
          <a:p>
            <a:pPr algn="ctr"/>
            <a:r>
              <a:rPr sz="1600" b="1" dirty="0" err="1">
                <a:solidFill>
                  <a:srgbClr val="04175C"/>
                </a:solidFill>
                <a:latin typeface="Inter" panose="020B0604020202020204" charset="0"/>
                <a:ea typeface="Inter" panose="020B0604020202020204" charset="0"/>
              </a:rPr>
              <a:t>Kvietimas</a:t>
            </a:r>
            <a:endParaRPr sz="1700" b="1" dirty="0">
              <a:solidFill>
                <a:srgbClr val="04175C"/>
              </a:solidFill>
              <a:latin typeface="Inter" panose="020B0604020202020204" charset="0"/>
              <a:ea typeface="Inter" panose="020B0604020202020204" charset="0"/>
            </a:endParaRPr>
          </a:p>
        </p:txBody>
      </p:sp>
      <p:sp>
        <p:nvSpPr>
          <p:cNvPr id="18" name="TextBox 17"/>
          <p:cNvSpPr txBox="1"/>
          <p:nvPr/>
        </p:nvSpPr>
        <p:spPr>
          <a:xfrm>
            <a:off x="2971800" y="4270248"/>
            <a:ext cx="1938528" cy="706347"/>
          </a:xfrm>
          <a:prstGeom prst="rect">
            <a:avLst/>
          </a:prstGeom>
          <a:noFill/>
        </p:spPr>
        <p:txBody>
          <a:bodyPr wrap="square" lIns="27432" tIns="18288" rIns="27432" bIns="18288" anchor="t">
            <a:spAutoFit/>
          </a:bodyPr>
          <a:lstStyle/>
          <a:p>
            <a:pPr algn="ctr"/>
            <a:r>
              <a:rPr sz="1450" b="0" dirty="0" err="1">
                <a:solidFill>
                  <a:srgbClr val="04175C"/>
                </a:solidFill>
                <a:latin typeface="Inter" panose="020B0604020202020204" charset="0"/>
                <a:ea typeface="Inter" panose="020B0604020202020204" charset="0"/>
              </a:rPr>
              <a:t>Ministras</a:t>
            </a:r>
            <a:r>
              <a:rPr sz="1450" b="0" dirty="0">
                <a:solidFill>
                  <a:srgbClr val="04175C"/>
                </a:solidFill>
                <a:latin typeface="Inter" panose="020B0604020202020204" charset="0"/>
                <a:ea typeface="Inter" panose="020B0604020202020204" charset="0"/>
              </a:rPr>
              <a:t> </a:t>
            </a:r>
            <a:r>
              <a:rPr sz="1450" b="0" dirty="0" err="1">
                <a:solidFill>
                  <a:srgbClr val="04175C"/>
                </a:solidFill>
                <a:latin typeface="Inter" panose="020B0604020202020204" charset="0"/>
                <a:ea typeface="Inter" panose="020B0604020202020204" charset="0"/>
              </a:rPr>
              <a:t>Pirmininkas</a:t>
            </a:r>
            <a:r>
              <a:rPr sz="1450" b="0" dirty="0">
                <a:solidFill>
                  <a:srgbClr val="04175C"/>
                </a:solidFill>
                <a:latin typeface="Inter" panose="020B0604020202020204" charset="0"/>
                <a:ea typeface="Inter" panose="020B0604020202020204" charset="0"/>
              </a:rPr>
              <a:t> </a:t>
            </a:r>
            <a:r>
              <a:rPr sz="1450" b="0" dirty="0" err="1">
                <a:solidFill>
                  <a:srgbClr val="04175C"/>
                </a:solidFill>
                <a:latin typeface="Inter" panose="020B0604020202020204" charset="0"/>
                <a:ea typeface="Inter" panose="020B0604020202020204" charset="0"/>
              </a:rPr>
              <a:t>priima</a:t>
            </a:r>
            <a:r>
              <a:rPr sz="1450" b="0" dirty="0">
                <a:solidFill>
                  <a:srgbClr val="04175C"/>
                </a:solidFill>
                <a:latin typeface="Inter" panose="020B0604020202020204" charset="0"/>
                <a:ea typeface="Inter" panose="020B0604020202020204" charset="0"/>
              </a:rPr>
              <a:t> </a:t>
            </a:r>
            <a:r>
              <a:rPr sz="1450" b="0" dirty="0" err="1">
                <a:solidFill>
                  <a:srgbClr val="04175C"/>
                </a:solidFill>
                <a:latin typeface="Inter" panose="020B0604020202020204" charset="0"/>
                <a:ea typeface="Inter" panose="020B0604020202020204" charset="0"/>
              </a:rPr>
              <a:t>sprendimą</a:t>
            </a:r>
            <a:r>
              <a:rPr sz="1450" b="0" dirty="0">
                <a:solidFill>
                  <a:srgbClr val="04175C"/>
                </a:solidFill>
                <a:latin typeface="Inter" panose="020B0604020202020204" charset="0"/>
                <a:ea typeface="Inter" panose="020B0604020202020204" charset="0"/>
              </a:rPr>
              <a:t> </a:t>
            </a:r>
            <a:r>
              <a:rPr sz="1450" b="0" dirty="0" err="1">
                <a:solidFill>
                  <a:srgbClr val="04175C"/>
                </a:solidFill>
                <a:latin typeface="Inter" panose="020B0604020202020204" charset="0"/>
                <a:ea typeface="Inter" panose="020B0604020202020204" charset="0"/>
              </a:rPr>
              <a:t>dėl</a:t>
            </a:r>
            <a:r>
              <a:rPr sz="1450" b="0" dirty="0">
                <a:solidFill>
                  <a:srgbClr val="04175C"/>
                </a:solidFill>
                <a:latin typeface="Inter" panose="020B0604020202020204" charset="0"/>
                <a:ea typeface="Inter" panose="020B0604020202020204" charset="0"/>
              </a:rPr>
              <a:t> </a:t>
            </a:r>
            <a:r>
              <a:rPr sz="1450" b="0" dirty="0" err="1">
                <a:solidFill>
                  <a:srgbClr val="04175C"/>
                </a:solidFill>
                <a:latin typeface="Inter" panose="020B0604020202020204" charset="0"/>
                <a:ea typeface="Inter" panose="020B0604020202020204" charset="0"/>
              </a:rPr>
              <a:t>kvietimo</a:t>
            </a:r>
            <a:endParaRPr sz="1450" b="0" dirty="0">
              <a:solidFill>
                <a:srgbClr val="04175C"/>
              </a:solidFill>
              <a:latin typeface="Inter" panose="020B0604020202020204" charset="0"/>
              <a:ea typeface="Inter" panose="020B0604020202020204" charset="0"/>
            </a:endParaRPr>
          </a:p>
        </p:txBody>
      </p:sp>
      <p:sp>
        <p:nvSpPr>
          <p:cNvPr id="19" name="Oval 18"/>
          <p:cNvSpPr/>
          <p:nvPr/>
        </p:nvSpPr>
        <p:spPr>
          <a:xfrm>
            <a:off x="6309360" y="2852928"/>
            <a:ext cx="749808" cy="749808"/>
          </a:xfrm>
          <a:prstGeom prst="ellipse">
            <a:avLst/>
          </a:prstGeom>
          <a:solidFill>
            <a:srgbClr val="04175C"/>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800" b="1">
                <a:solidFill>
                  <a:srgbClr val="FFFFFF"/>
                </a:solidFill>
                <a:latin typeface="Inter" panose="020B0604020202020204" charset="0"/>
                <a:ea typeface="Inter" panose="020B0604020202020204" charset="0"/>
              </a:rPr>
              <a:t>3</a:t>
            </a:r>
          </a:p>
        </p:txBody>
      </p:sp>
      <p:sp>
        <p:nvSpPr>
          <p:cNvPr id="20" name="TextBox 19"/>
          <p:cNvSpPr txBox="1"/>
          <p:nvPr/>
        </p:nvSpPr>
        <p:spPr>
          <a:xfrm>
            <a:off x="5943600" y="3886200"/>
            <a:ext cx="1481328" cy="283154"/>
          </a:xfrm>
          <a:prstGeom prst="rect">
            <a:avLst/>
          </a:prstGeom>
          <a:noFill/>
        </p:spPr>
        <p:txBody>
          <a:bodyPr wrap="square" lIns="27432" tIns="18288" rIns="27432" bIns="18288" anchor="t">
            <a:spAutoFit/>
          </a:bodyPr>
          <a:lstStyle/>
          <a:p>
            <a:pPr algn="ctr"/>
            <a:r>
              <a:rPr sz="1600" b="1" dirty="0" err="1">
                <a:solidFill>
                  <a:srgbClr val="04175C"/>
                </a:solidFill>
                <a:latin typeface="Inter" panose="020B0604020202020204" charset="0"/>
                <a:ea typeface="Inter" panose="020B0604020202020204" charset="0"/>
              </a:rPr>
              <a:t>Tvirtinimas</a:t>
            </a:r>
            <a:endParaRPr sz="1700" b="1" dirty="0">
              <a:solidFill>
                <a:srgbClr val="04175C"/>
              </a:solidFill>
              <a:latin typeface="Inter" panose="020B0604020202020204" charset="0"/>
              <a:ea typeface="Inter" panose="020B0604020202020204" charset="0"/>
            </a:endParaRPr>
          </a:p>
        </p:txBody>
      </p:sp>
      <p:sp>
        <p:nvSpPr>
          <p:cNvPr id="21" name="TextBox 20"/>
          <p:cNvSpPr txBox="1"/>
          <p:nvPr/>
        </p:nvSpPr>
        <p:spPr>
          <a:xfrm>
            <a:off x="5715000" y="4270248"/>
            <a:ext cx="1938528" cy="929485"/>
          </a:xfrm>
          <a:prstGeom prst="rect">
            <a:avLst/>
          </a:prstGeom>
          <a:noFill/>
        </p:spPr>
        <p:txBody>
          <a:bodyPr wrap="square" lIns="27432" tIns="18288" rIns="27432" bIns="18288" anchor="t">
            <a:spAutoFit/>
          </a:bodyPr>
          <a:lstStyle/>
          <a:p>
            <a:pPr algn="ctr"/>
            <a:r>
              <a:rPr sz="1450" b="0">
                <a:solidFill>
                  <a:srgbClr val="04175C"/>
                </a:solidFill>
                <a:latin typeface="Inter" panose="020B0604020202020204" charset="0"/>
                <a:ea typeface="Inter" panose="020B0604020202020204" charset="0"/>
              </a:rPr>
              <a:t>Galutinė sudėtis tvirtinama Vyriausybės nutarimu</a:t>
            </a:r>
          </a:p>
        </p:txBody>
      </p:sp>
      <p:sp>
        <p:nvSpPr>
          <p:cNvPr id="22" name="Oval 21"/>
          <p:cNvSpPr/>
          <p:nvPr/>
        </p:nvSpPr>
        <p:spPr>
          <a:xfrm>
            <a:off x="9052560" y="2852928"/>
            <a:ext cx="749808" cy="749808"/>
          </a:xfrm>
          <a:prstGeom prst="ellipse">
            <a:avLst/>
          </a:prstGeom>
          <a:solidFill>
            <a:srgbClr val="4464AA"/>
          </a:solidFill>
          <a:ln>
            <a:no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sz="1800" b="1">
                <a:solidFill>
                  <a:srgbClr val="FFFFFF"/>
                </a:solidFill>
                <a:latin typeface="Inter" panose="020B0604020202020204" charset="0"/>
                <a:ea typeface="Inter" panose="020B0604020202020204" charset="0"/>
              </a:rPr>
              <a:t>4</a:t>
            </a:r>
          </a:p>
        </p:txBody>
      </p:sp>
      <p:sp>
        <p:nvSpPr>
          <p:cNvPr id="23" name="TextBox 22"/>
          <p:cNvSpPr txBox="1"/>
          <p:nvPr/>
        </p:nvSpPr>
        <p:spPr>
          <a:xfrm>
            <a:off x="8686800" y="3886200"/>
            <a:ext cx="1481328" cy="283154"/>
          </a:xfrm>
          <a:prstGeom prst="rect">
            <a:avLst/>
          </a:prstGeom>
          <a:noFill/>
        </p:spPr>
        <p:txBody>
          <a:bodyPr wrap="square" lIns="27432" tIns="18288" rIns="27432" bIns="18288" anchor="t">
            <a:spAutoFit/>
          </a:bodyPr>
          <a:lstStyle/>
          <a:p>
            <a:pPr algn="ctr"/>
            <a:r>
              <a:rPr sz="1600" b="1" dirty="0">
                <a:solidFill>
                  <a:srgbClr val="04175C"/>
                </a:solidFill>
                <a:latin typeface="Inter" panose="020B0604020202020204" charset="0"/>
                <a:ea typeface="Inter" panose="020B0604020202020204" charset="0"/>
              </a:rPr>
              <a:t>P</a:t>
            </a:r>
            <a:r>
              <a:rPr lang="lt-LT" sz="1600" b="1" dirty="0" err="1">
                <a:solidFill>
                  <a:srgbClr val="04175C"/>
                </a:solidFill>
                <a:latin typeface="Inter" panose="020B0604020202020204" charset="0"/>
                <a:ea typeface="Inter" panose="020B0604020202020204" charset="0"/>
              </a:rPr>
              <a:t>atirtis</a:t>
            </a:r>
            <a:endParaRPr sz="1600" b="1" dirty="0">
              <a:solidFill>
                <a:srgbClr val="04175C"/>
              </a:solidFill>
              <a:latin typeface="Inter" panose="020B0604020202020204" charset="0"/>
              <a:ea typeface="Inter" panose="020B0604020202020204" charset="0"/>
            </a:endParaRPr>
          </a:p>
        </p:txBody>
      </p:sp>
      <p:sp>
        <p:nvSpPr>
          <p:cNvPr id="24" name="TextBox 23"/>
          <p:cNvSpPr txBox="1"/>
          <p:nvPr/>
        </p:nvSpPr>
        <p:spPr>
          <a:xfrm>
            <a:off x="8458200" y="4270248"/>
            <a:ext cx="1938528" cy="706347"/>
          </a:xfrm>
          <a:prstGeom prst="rect">
            <a:avLst/>
          </a:prstGeom>
          <a:noFill/>
        </p:spPr>
        <p:txBody>
          <a:bodyPr wrap="square" lIns="27432" tIns="18288" rIns="27432" bIns="18288" anchor="t">
            <a:spAutoFit/>
          </a:bodyPr>
          <a:lstStyle/>
          <a:p>
            <a:pPr algn="ctr"/>
            <a:r>
              <a:rPr sz="1450" b="0">
                <a:solidFill>
                  <a:srgbClr val="04175C"/>
                </a:solidFill>
                <a:latin typeface="Inter" panose="020B0604020202020204" charset="0"/>
                <a:ea typeface="Inter" panose="020B0604020202020204" charset="0"/>
              </a:rPr>
              <a:t>Rotacija vykdoma išlaikant dalį ankstesnės sudėties</a:t>
            </a:r>
          </a:p>
        </p:txBody>
      </p:sp>
      <p:sp>
        <p:nvSpPr>
          <p:cNvPr id="25" name="Rectangle 24"/>
          <p:cNvSpPr/>
          <p:nvPr/>
        </p:nvSpPr>
        <p:spPr>
          <a:xfrm>
            <a:off x="777240" y="5440680"/>
            <a:ext cx="2331720" cy="438912"/>
          </a:xfrm>
          <a:prstGeom prst="rect">
            <a:avLst/>
          </a:prstGeom>
          <a:solidFill>
            <a:srgbClr val="04175C"/>
          </a:solidFill>
          <a:ln>
            <a:noFill/>
          </a:ln>
        </p:spPr>
        <p:style>
          <a:lnRef idx="1">
            <a:schemeClr val="accent1"/>
          </a:lnRef>
          <a:fillRef idx="3">
            <a:schemeClr val="accent1"/>
          </a:fillRef>
          <a:effectRef idx="2">
            <a:schemeClr val="accent1"/>
          </a:effectRef>
          <a:fontRef idx="minor">
            <a:schemeClr val="lt1"/>
          </a:fontRef>
        </p:style>
        <p:txBody>
          <a:bodyPr wrap="square" lIns="73152" tIns="18288" rIns="73152" bIns="18288" rtlCol="0" anchor="ctr"/>
          <a:lstStyle/>
          <a:p>
            <a:pPr algn="ctr"/>
            <a:r>
              <a:rPr sz="1600" b="1">
                <a:solidFill>
                  <a:srgbClr val="FFFFFF"/>
                </a:solidFill>
                <a:latin typeface="Inter" panose="020B0604020202020204" charset="0"/>
                <a:ea typeface="Inter" panose="020B0604020202020204" charset="0"/>
              </a:rPr>
              <a:t>ne mažiau kaip 10 %</a:t>
            </a:r>
          </a:p>
        </p:txBody>
      </p:sp>
      <p:sp>
        <p:nvSpPr>
          <p:cNvPr id="26" name="TextBox 25"/>
          <p:cNvSpPr txBox="1"/>
          <p:nvPr/>
        </p:nvSpPr>
        <p:spPr>
          <a:xfrm>
            <a:off x="3319653" y="5518559"/>
            <a:ext cx="6949440" cy="283154"/>
          </a:xfrm>
          <a:prstGeom prst="rect">
            <a:avLst/>
          </a:prstGeom>
          <a:noFill/>
        </p:spPr>
        <p:txBody>
          <a:bodyPr wrap="square" lIns="27432" tIns="18288" rIns="27432" bIns="18288" anchor="t">
            <a:spAutoFit/>
          </a:bodyPr>
          <a:lstStyle/>
          <a:p>
            <a:pPr algn="l"/>
            <a:r>
              <a:rPr sz="1600" b="1" dirty="0" err="1">
                <a:solidFill>
                  <a:srgbClr val="4464AA"/>
                </a:solidFill>
                <a:latin typeface="Inter" panose="020B0604020202020204" charset="0"/>
                <a:ea typeface="Inter" panose="020B0604020202020204" charset="0"/>
              </a:rPr>
              <a:t>buvusių</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Tarybos</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narių</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rekomenduojama</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išlaikyti</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veiklos</a:t>
            </a:r>
            <a:r>
              <a:rPr sz="1600" b="1" dirty="0">
                <a:solidFill>
                  <a:srgbClr val="4464AA"/>
                </a:solidFill>
                <a:latin typeface="Inter" panose="020B0604020202020204" charset="0"/>
                <a:ea typeface="Inter" panose="020B0604020202020204" charset="0"/>
              </a:rPr>
              <a:t> </a:t>
            </a:r>
            <a:r>
              <a:rPr sz="1600" b="1" dirty="0" err="1">
                <a:solidFill>
                  <a:srgbClr val="4464AA"/>
                </a:solidFill>
                <a:latin typeface="Inter" panose="020B0604020202020204" charset="0"/>
                <a:ea typeface="Inter" panose="020B0604020202020204" charset="0"/>
              </a:rPr>
              <a:t>tęstinumui</a:t>
            </a:r>
            <a:endParaRPr sz="1600" b="1" dirty="0">
              <a:solidFill>
                <a:srgbClr val="4464AA"/>
              </a:solidFill>
              <a:latin typeface="Inter" panose="020B0604020202020204" charset="0"/>
              <a:ea typeface="Inter" panose="020B0604020202020204" charset="0"/>
            </a:endParaRPr>
          </a:p>
        </p:txBody>
      </p:sp>
      <p:sp>
        <p:nvSpPr>
          <p:cNvPr id="5" name="Teksto vietos rezervavimo ženklas 3">
            <a:extLst>
              <a:ext uri="{FF2B5EF4-FFF2-40B4-BE49-F238E27FC236}">
                <a16:creationId xmlns:a16="http://schemas.microsoft.com/office/drawing/2014/main" id="{09A7B067-CB27-91B0-4253-B47F90039DD7}"/>
              </a:ext>
            </a:extLst>
          </p:cNvPr>
          <p:cNvSpPr txBox="1">
            <a:spLocks/>
          </p:cNvSpPr>
          <p:nvPr/>
        </p:nvSpPr>
        <p:spPr>
          <a:xfrm>
            <a:off x="386825" y="567549"/>
            <a:ext cx="10061773" cy="669668"/>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lt-LT" b="1" dirty="0">
                <a:solidFill>
                  <a:srgbClr val="04175C"/>
                </a:solidFill>
                <a:latin typeface="Inter" panose="020B0604020202020204" charset="0"/>
                <a:ea typeface="Inter" panose="020B0604020202020204" charset="0"/>
                <a:cs typeface="Arial" panose="020B0604020202020204" pitchFamily="34" charset="0"/>
              </a:rPr>
              <a:t>Tvirtinimas ir rotacija</a:t>
            </a:r>
          </a:p>
          <a:p>
            <a:pPr marL="0" indent="0" algn="just">
              <a:buFont typeface="Arial" panose="020B0604020202020204" pitchFamily="34" charset="0"/>
              <a:buNone/>
            </a:pPr>
            <a:endParaRPr lang="lt-LT" sz="4000" b="1" dirty="0">
              <a:solidFill>
                <a:srgbClr val="04175C"/>
              </a:solidFill>
              <a:latin typeface="Inter" panose="020B0604020202020204" charset="0"/>
              <a:ea typeface="Inter" panose="020B0604020202020204" charset="0"/>
              <a:cs typeface="Arial" panose="020B0604020202020204" pitchFamily="34" charset="0"/>
            </a:endParaRPr>
          </a:p>
        </p:txBody>
      </p:sp>
    </p:spTree>
    <p:extLst>
      <p:ext uri="{BB962C8B-B14F-4D97-AF65-F5344CB8AC3E}">
        <p14:creationId xmlns:p14="http://schemas.microsoft.com/office/powerpoint/2010/main" val="2296820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50551"/>
        </a:solidFill>
        <a:effectLst/>
      </p:bgPr>
    </p:bg>
    <p:spTree>
      <p:nvGrpSpPr>
        <p:cNvPr id="1" name="">
          <a:extLst>
            <a:ext uri="{FF2B5EF4-FFF2-40B4-BE49-F238E27FC236}">
              <a16:creationId xmlns:a16="http://schemas.microsoft.com/office/drawing/2014/main" id="{7EF735CE-FB30-55D6-3DD2-B6B73BE1195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8D1693D-A5B8-F342-5DC9-F52C6C98D9F5}"/>
              </a:ext>
            </a:extLst>
          </p:cNvPr>
          <p:cNvSpPr txBox="1"/>
          <p:nvPr/>
        </p:nvSpPr>
        <p:spPr>
          <a:xfrm>
            <a:off x="479425" y="578601"/>
            <a:ext cx="8333831" cy="1698927"/>
          </a:xfrm>
          <a:prstGeom prst="rect">
            <a:avLst/>
          </a:prstGeom>
          <a:noFill/>
        </p:spPr>
        <p:txBody>
          <a:bodyPr wrap="square" rtlCol="0">
            <a:spAutoFit/>
          </a:bodyPr>
          <a:lstStyle/>
          <a:p>
            <a:pPr marL="0" marR="0" lvl="0" indent="0" algn="l" defTabSz="914400" rtl="0" eaLnBrk="1" fontAlgn="auto" latinLnBrk="0" hangingPunct="1">
              <a:lnSpc>
                <a:spcPct val="65000"/>
              </a:lnSpc>
              <a:spcBef>
                <a:spcPts val="0"/>
              </a:spcBef>
              <a:spcAft>
                <a:spcPts val="0"/>
              </a:spcAft>
              <a:buClrTx/>
              <a:buSzTx/>
              <a:buFontTx/>
              <a:buNone/>
              <a:tabLst/>
              <a:defRPr/>
            </a:pPr>
            <a:r>
              <a:rPr kumimoji="0" lang="lt-LT" sz="7200" b="0" i="0" u="none" strike="noStrike" kern="1200" cap="none" spc="-30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Lietuvos</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lt-LT" sz="7200" b="0" i="0" u="none" strike="noStrike" kern="1200" cap="none" spc="-30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ateities vizija</a:t>
            </a:r>
          </a:p>
        </p:txBody>
      </p:sp>
      <p:sp>
        <p:nvSpPr>
          <p:cNvPr id="6" name="Pavadinimas 1">
            <a:extLst>
              <a:ext uri="{FF2B5EF4-FFF2-40B4-BE49-F238E27FC236}">
                <a16:creationId xmlns:a16="http://schemas.microsoft.com/office/drawing/2014/main" id="{5F551536-189B-2EDC-36FD-4BDFA7651580}"/>
              </a:ext>
            </a:extLst>
          </p:cNvPr>
          <p:cNvSpPr txBox="1">
            <a:spLocks/>
          </p:cNvSpPr>
          <p:nvPr/>
        </p:nvSpPr>
        <p:spPr>
          <a:xfrm>
            <a:off x="5976282" y="2777887"/>
            <a:ext cx="5673947" cy="1302226"/>
          </a:xfrm>
          <a:prstGeom prst="rect">
            <a:avLst/>
          </a:prstGeom>
          <a:noFill/>
          <a:ln>
            <a:noFill/>
          </a:ln>
        </p:spPr>
        <p:txBody>
          <a:bodyPr spcFirstLastPara="1" vert="horz" wrap="square" lIns="91425" tIns="45700" rIns="91425" bIns="45700" rtlCol="0" anchor="t" anchorCtr="0">
            <a:noAutofit/>
          </a:bodyPr>
          <a:lstStyle>
            <a:lvl1pPr lvl="0" algn="ctr" defTabSz="914400" rtl="0" eaLnBrk="1" latinLnBrk="0" hangingPunct="1">
              <a:lnSpc>
                <a:spcPct val="90000"/>
              </a:lnSpc>
              <a:spcBef>
                <a:spcPts val="0"/>
              </a:spcBef>
              <a:spcAft>
                <a:spcPts val="0"/>
              </a:spcAft>
              <a:buClr>
                <a:schemeClr val="dk2"/>
              </a:buClr>
              <a:buSzPts val="5000"/>
              <a:buFont typeface="Trebuchet MS"/>
              <a:buNone/>
              <a:defRPr sz="5000" kern="1200">
                <a:solidFill>
                  <a:schemeClr val="dk2"/>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231F20"/>
              </a:buClr>
              <a:buSzPts val="5000"/>
              <a:buFont typeface="Trebuchet MS"/>
              <a:buNone/>
              <a:tabLst/>
              <a:defRPr/>
            </a:pPr>
            <a:r>
              <a:rPr kumimoji="0" lang="lt-LT" sz="28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Calibri Light"/>
              </a:rPr>
              <a:t>Kelrodė Lietuva: valstybė, kurioje noriu gyventi ir kurti.</a:t>
            </a:r>
          </a:p>
          <a:p>
            <a:pPr marL="0" marR="0" lvl="0" indent="0" algn="l" defTabSz="914400" rtl="0" eaLnBrk="1" fontAlgn="auto" latinLnBrk="0" hangingPunct="1">
              <a:lnSpc>
                <a:spcPct val="90000"/>
              </a:lnSpc>
              <a:spcBef>
                <a:spcPts val="0"/>
              </a:spcBef>
              <a:spcAft>
                <a:spcPts val="0"/>
              </a:spcAft>
              <a:buClr>
                <a:srgbClr val="231F20"/>
              </a:buClr>
              <a:buSzPts val="5000"/>
              <a:buFont typeface="Trebuchet MS"/>
              <a:buNone/>
              <a:tabLst/>
              <a:defRPr/>
            </a:pPr>
            <a:r>
              <a:rPr kumimoji="0" lang="lt-LT" sz="28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Calibri Light"/>
              </a:rPr>
              <a:t>Valstybė, kurią noriu saugoti.</a:t>
            </a:r>
            <a:endParaRPr kumimoji="0" lang="lt-LT" sz="28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pic>
        <p:nvPicPr>
          <p:cNvPr id="9" name="Picture 8" descr="A picture containing text, screenshot, font, electric blue&#10;&#10;Description automatically generated">
            <a:extLst>
              <a:ext uri="{FF2B5EF4-FFF2-40B4-BE49-F238E27FC236}">
                <a16:creationId xmlns:a16="http://schemas.microsoft.com/office/drawing/2014/main" id="{62A0D414-74F2-D7C5-B24A-1962A9E0A0A9}"/>
              </a:ext>
            </a:extLst>
          </p:cNvPr>
          <p:cNvPicPr>
            <a:picLocks noChangeAspect="1"/>
          </p:cNvPicPr>
          <p:nvPr/>
        </p:nvPicPr>
        <p:blipFill rotWithShape="1">
          <a:blip r:embed="rId3"/>
          <a:srcRect l="56609" t="80298" r="10085" b="3959"/>
          <a:stretch/>
        </p:blipFill>
        <p:spPr>
          <a:xfrm>
            <a:off x="5976281" y="4272062"/>
            <a:ext cx="4206311" cy="757137"/>
          </a:xfrm>
          <a:prstGeom prst="rect">
            <a:avLst/>
          </a:prstGeom>
        </p:spPr>
      </p:pic>
      <p:pic>
        <p:nvPicPr>
          <p:cNvPr id="10" name="Picture 9">
            <a:extLst>
              <a:ext uri="{FF2B5EF4-FFF2-40B4-BE49-F238E27FC236}">
                <a16:creationId xmlns:a16="http://schemas.microsoft.com/office/drawing/2014/main" id="{8E4E7447-88F6-D5AE-8B0C-B243D10CE5D5}"/>
              </a:ext>
            </a:extLst>
          </p:cNvPr>
          <p:cNvPicPr>
            <a:picLocks noChangeAspect="1"/>
          </p:cNvPicPr>
          <p:nvPr/>
        </p:nvPicPr>
        <p:blipFill rotWithShape="1">
          <a:blip r:embed="rId4"/>
          <a:srcRect l="-1893" r="74041"/>
          <a:stretch>
            <a:fillRect/>
          </a:stretch>
        </p:blipFill>
        <p:spPr>
          <a:xfrm>
            <a:off x="1" y="5260234"/>
            <a:ext cx="3434775" cy="1233214"/>
          </a:xfrm>
          <a:prstGeom prst="rect">
            <a:avLst/>
          </a:prstGeom>
        </p:spPr>
      </p:pic>
    </p:spTree>
    <p:extLst>
      <p:ext uri="{BB962C8B-B14F-4D97-AF65-F5344CB8AC3E}">
        <p14:creationId xmlns:p14="http://schemas.microsoft.com/office/powerpoint/2010/main" val="946429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o vietos rezervavimo ženklas 4">
            <a:extLst>
              <a:ext uri="{FF2B5EF4-FFF2-40B4-BE49-F238E27FC236}">
                <a16:creationId xmlns:a16="http://schemas.microsoft.com/office/drawing/2014/main" id="{E67F6B01-F842-4AA1-B158-C880439ED320}"/>
              </a:ext>
            </a:extLst>
          </p:cNvPr>
          <p:cNvSpPr>
            <a:spLocks noGrp="1"/>
          </p:cNvSpPr>
          <p:nvPr>
            <p:ph type="body" sz="half" idx="10"/>
          </p:nvPr>
        </p:nvSpPr>
        <p:spPr>
          <a:xfrm>
            <a:off x="258670" y="1614089"/>
            <a:ext cx="6534242" cy="2470025"/>
          </a:xfrm>
        </p:spPr>
        <p:txBody>
          <a:bodyPr/>
          <a:lstStyle/>
          <a:p>
            <a:pPr algn="r">
              <a:spcAft>
                <a:spcPts val="800"/>
              </a:spcAft>
            </a:pPr>
            <a:r>
              <a:rPr lang="lt-LT" dirty="0"/>
              <a:t>2028–203? M. NACIONALINIO PAŽANGOS PLANO RENGIMAS.</a:t>
            </a:r>
          </a:p>
          <a:p>
            <a:pPr algn="r"/>
            <a:r>
              <a:rPr lang="lt-LT" dirty="0"/>
              <a:t>KUR ŠIUO METU ESAME</a:t>
            </a:r>
          </a:p>
        </p:txBody>
      </p:sp>
      <p:sp>
        <p:nvSpPr>
          <p:cNvPr id="6" name="Teksto vietos rezervavimo ženklas 2">
            <a:extLst>
              <a:ext uri="{FF2B5EF4-FFF2-40B4-BE49-F238E27FC236}">
                <a16:creationId xmlns:a16="http://schemas.microsoft.com/office/drawing/2014/main" id="{63275A5D-ADA4-BD53-4FC1-39C4319C8AFD}"/>
              </a:ext>
            </a:extLst>
          </p:cNvPr>
          <p:cNvSpPr>
            <a:spLocks noGrp="1"/>
          </p:cNvSpPr>
          <p:nvPr>
            <p:ph type="body" sz="half" idx="2"/>
          </p:nvPr>
        </p:nvSpPr>
        <p:spPr>
          <a:xfrm>
            <a:off x="2464478" y="4547443"/>
            <a:ext cx="3060721" cy="1055243"/>
          </a:xfrm>
        </p:spPr>
        <p:txBody>
          <a:bodyPr/>
          <a:lstStyle/>
          <a:p>
            <a:pPr lvl="0" algn="r"/>
            <a:r>
              <a:rPr lang="lt-LT" dirty="0"/>
              <a:t>Valstybės pažangos tarybos posėdis</a:t>
            </a:r>
          </a:p>
          <a:p>
            <a:pPr lvl="0" algn="r"/>
            <a:r>
              <a:rPr lang="lt-LT" dirty="0"/>
              <a:t>2026 m. birželio 16 d.</a:t>
            </a:r>
          </a:p>
          <a:p>
            <a:pPr lvl="0" algn="r"/>
            <a:endParaRPr lang="lt-LT" dirty="0"/>
          </a:p>
          <a:p>
            <a:pPr lvl="0" algn="r"/>
            <a:r>
              <a:rPr lang="lt-LT" sz="1067" dirty="0"/>
              <a:t>Daiva Žaromskytė-Rastenė</a:t>
            </a:r>
          </a:p>
          <a:p>
            <a:pPr algn="r">
              <a:spcBef>
                <a:spcPts val="0"/>
              </a:spcBef>
            </a:pPr>
            <a:r>
              <a:rPr lang="lt-LT" sz="1067" dirty="0"/>
              <a:t>Strateginio valdymo grupė</a:t>
            </a:r>
          </a:p>
        </p:txBody>
      </p:sp>
    </p:spTree>
    <p:extLst>
      <p:ext uri="{BB962C8B-B14F-4D97-AF65-F5344CB8AC3E}">
        <p14:creationId xmlns:p14="http://schemas.microsoft.com/office/powerpoint/2010/main" val="4279419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055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D82DD3-1933-7E00-71E0-EC33B6679D8A}"/>
              </a:ext>
            </a:extLst>
          </p:cNvPr>
          <p:cNvSpPr txBox="1"/>
          <p:nvPr/>
        </p:nvSpPr>
        <p:spPr>
          <a:xfrm>
            <a:off x="386825" y="87527"/>
            <a:ext cx="7618487" cy="6099106"/>
          </a:xfrm>
          <a:prstGeom prst="rect">
            <a:avLst/>
          </a:prstGeom>
          <a:noFill/>
        </p:spPr>
        <p:txBody>
          <a:bodyPr wrap="square" anchor="b">
            <a:spAutoFit/>
          </a:bodyPr>
          <a:lstStyle/>
          <a:p>
            <a:pPr marL="0" marR="0" lvl="0" indent="0" algn="l" defTabSz="914400" rtl="0" eaLnBrk="1" fontAlgn="auto" latinLnBrk="0" hangingPunct="1">
              <a:lnSpc>
                <a:spcPct val="100000"/>
              </a:lnSpc>
              <a:spcBef>
                <a:spcPts val="1000"/>
              </a:spcBef>
              <a:spcAft>
                <a:spcPts val="0"/>
              </a:spcAft>
              <a:buClr>
                <a:srgbClr val="060553"/>
              </a:buClr>
              <a:buSzTx/>
              <a:buFontTx/>
              <a:buNone/>
              <a:tabLst/>
              <a:defRPr/>
            </a:pPr>
            <a:r>
              <a:rPr kumimoji="0" lang="lt-LT" sz="4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Posėdžio darbotvarkė:</a:t>
            </a:r>
            <a:endParaRPr kumimoji="0" lang="en-GB" sz="4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a:p>
            <a:pPr marL="0" marR="0" lvl="0" indent="0" algn="l" defTabSz="914400" rtl="0" eaLnBrk="1" fontAlgn="auto" latinLnBrk="0" hangingPunct="1">
              <a:lnSpc>
                <a:spcPct val="100000"/>
              </a:lnSpc>
              <a:spcBef>
                <a:spcPts val="1000"/>
              </a:spcBef>
              <a:spcAft>
                <a:spcPts val="0"/>
              </a:spcAft>
              <a:buClr>
                <a:srgbClr val="060553"/>
              </a:buClr>
              <a:buSzTx/>
              <a:buFontTx/>
              <a:buNone/>
              <a:tabLst/>
              <a:defRPr/>
            </a:pPr>
            <a:endParaRPr kumimoji="0" lang="lt-LT" sz="28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a:p>
            <a:pPr marL="0" marR="0" lvl="0" indent="0" algn="l" defTabSz="914400" rtl="0" eaLnBrk="1" fontAlgn="auto" latinLnBrk="0" hangingPunct="1">
              <a:lnSpc>
                <a:spcPct val="100000"/>
              </a:lnSpc>
              <a:spcBef>
                <a:spcPts val="1000"/>
              </a:spcBef>
              <a:spcAft>
                <a:spcPts val="0"/>
              </a:spcAft>
              <a:buClr>
                <a:srgbClr val="060553"/>
              </a:buClr>
              <a:buSzTx/>
              <a:buFontTx/>
              <a:buNone/>
              <a:tabLst/>
              <a:defRPr/>
            </a:pPr>
            <a:r>
              <a:rPr lang="lt-LT" sz="2000" dirty="0">
                <a:solidFill>
                  <a:srgbClr val="FFFFFF"/>
                </a:solidFill>
                <a:latin typeface="Inter" panose="02000503000000020004" pitchFamily="2" charset="0"/>
                <a:ea typeface="Inter" panose="02000503000000020004" pitchFamily="2" charset="0"/>
              </a:rPr>
              <a:t>16:30-16:40 Įžanginis žodis</a:t>
            </a:r>
          </a:p>
          <a:p>
            <a:pPr marL="0" marR="0" lvl="0" indent="0" algn="l" defTabSz="914400" rtl="0" eaLnBrk="1" fontAlgn="auto" latinLnBrk="0" hangingPunct="1">
              <a:lnSpc>
                <a:spcPct val="100000"/>
              </a:lnSpc>
              <a:spcBef>
                <a:spcPts val="1000"/>
              </a:spcBef>
              <a:spcAft>
                <a:spcPts val="0"/>
              </a:spcAft>
              <a:buClr>
                <a:srgbClr val="060553"/>
              </a:buClr>
              <a:buSzTx/>
              <a:buFontTx/>
              <a:buNone/>
              <a:tabLst/>
              <a:defRPr/>
            </a:pPr>
            <a:r>
              <a:rPr lang="lt-LT" sz="2000" dirty="0">
                <a:solidFill>
                  <a:srgbClr val="FFFFFF"/>
                </a:solidFill>
                <a:latin typeface="Inter" panose="02000503000000020004" pitchFamily="2" charset="0"/>
                <a:ea typeface="Inter" panose="02000503000000020004" pitchFamily="2" charset="0"/>
              </a:rPr>
              <a:t>16:40-16:5</a:t>
            </a:r>
            <a:r>
              <a:rPr lang="en-GB" sz="2000" dirty="0">
                <a:solidFill>
                  <a:srgbClr val="FFFFFF"/>
                </a:solidFill>
                <a:latin typeface="Inter" panose="02000503000000020004" pitchFamily="2" charset="0"/>
                <a:ea typeface="Inter" panose="02000503000000020004" pitchFamily="2" charset="0"/>
              </a:rPr>
              <a:t>5</a:t>
            </a:r>
            <a:r>
              <a:rPr lang="lt-LT" sz="2000" dirty="0">
                <a:solidFill>
                  <a:srgbClr val="FFFFFF"/>
                </a:solidFill>
                <a:latin typeface="Inter" panose="02000503000000020004" pitchFamily="2" charset="0"/>
                <a:ea typeface="Inter" panose="02000503000000020004" pitchFamily="2" charset="0"/>
              </a:rPr>
              <a:t> Valstybės pažangos tarybos Koordinacinės grupės veiklos ataskaita </a:t>
            </a:r>
            <a:endParaRPr lang="en-GB" sz="2000" dirty="0">
              <a:solidFill>
                <a:srgbClr val="FFFFFF"/>
              </a:solidFill>
              <a:latin typeface="Inter" panose="02000503000000020004" pitchFamily="2" charset="0"/>
              <a:ea typeface="Inter" panose="02000503000000020004" pitchFamily="2" charset="0"/>
            </a:endParaRPr>
          </a:p>
          <a:p>
            <a:pPr marL="0" marR="0" lvl="0" indent="0" algn="l" defTabSz="914400" rtl="0" eaLnBrk="1" fontAlgn="auto" latinLnBrk="0" hangingPunct="1">
              <a:lnSpc>
                <a:spcPct val="100000"/>
              </a:lnSpc>
              <a:spcBef>
                <a:spcPts val="1000"/>
              </a:spcBef>
              <a:spcAft>
                <a:spcPts val="0"/>
              </a:spcAft>
              <a:buClr>
                <a:srgbClr val="060553"/>
              </a:buClr>
              <a:buSzTx/>
              <a:buFontTx/>
              <a:buNone/>
              <a:tabLst/>
              <a:defRPr/>
            </a:pPr>
            <a:r>
              <a:rPr lang="lt-LT" sz="2000" dirty="0">
                <a:solidFill>
                  <a:srgbClr val="FFFFFF"/>
                </a:solidFill>
                <a:latin typeface="Inter" panose="02000503000000020004" pitchFamily="2" charset="0"/>
                <a:ea typeface="Inter" panose="02000503000000020004" pitchFamily="2" charset="0"/>
              </a:rPr>
              <a:t>16:5</a:t>
            </a:r>
            <a:r>
              <a:rPr lang="en-GB" sz="2000" dirty="0">
                <a:solidFill>
                  <a:srgbClr val="FFFFFF"/>
                </a:solidFill>
                <a:latin typeface="Inter" panose="02000503000000020004" pitchFamily="2" charset="0"/>
                <a:ea typeface="Inter" panose="02000503000000020004" pitchFamily="2" charset="0"/>
              </a:rPr>
              <a:t>5</a:t>
            </a:r>
            <a:r>
              <a:rPr lang="lt-LT" sz="2000" dirty="0">
                <a:solidFill>
                  <a:srgbClr val="FFFFFF"/>
                </a:solidFill>
                <a:latin typeface="Inter" panose="02000503000000020004" pitchFamily="2" charset="0"/>
                <a:ea typeface="Inter" panose="02000503000000020004" pitchFamily="2" charset="0"/>
              </a:rPr>
              <a:t>-17:05 Valstybės pažangos tarybos sudarymo tvarkos </a:t>
            </a:r>
            <a:r>
              <a:rPr lang="en-GB" sz="2000" dirty="0">
                <a:solidFill>
                  <a:srgbClr val="FFFFFF"/>
                </a:solidFill>
                <a:latin typeface="Inter" panose="02000503000000020004" pitchFamily="2" charset="0"/>
                <a:ea typeface="Inter" panose="02000503000000020004" pitchFamily="2" charset="0"/>
              </a:rPr>
              <a:t>p</a:t>
            </a:r>
            <a:r>
              <a:rPr lang="lt-LT" sz="2000" dirty="0" err="1">
                <a:solidFill>
                  <a:srgbClr val="FFFFFF"/>
                </a:solidFill>
                <a:latin typeface="Inter" panose="02000503000000020004" pitchFamily="2" charset="0"/>
                <a:ea typeface="Inter" panose="02000503000000020004" pitchFamily="2" charset="0"/>
              </a:rPr>
              <a:t>eržiūrai</a:t>
            </a:r>
            <a:r>
              <a:rPr lang="lt-LT" sz="2000" dirty="0">
                <a:solidFill>
                  <a:srgbClr val="FFFFFF"/>
                </a:solidFill>
                <a:latin typeface="Inter" panose="02000503000000020004" pitchFamily="2" charset="0"/>
                <a:ea typeface="Inter" panose="02000503000000020004" pitchFamily="2" charset="0"/>
              </a:rPr>
              <a:t> skirtos darbo grupė veiklos ataskaita</a:t>
            </a:r>
            <a:r>
              <a:rPr lang="en-GB" sz="2000" dirty="0">
                <a:solidFill>
                  <a:srgbClr val="FFFFFF"/>
                </a:solidFill>
                <a:latin typeface="Inter" panose="02000503000000020004" pitchFamily="2" charset="0"/>
                <a:ea typeface="Inter" panose="02000503000000020004" pitchFamily="2" charset="0"/>
              </a:rPr>
              <a:t>, </a:t>
            </a:r>
            <a:r>
              <a:rPr lang="lt-LT" sz="2000" dirty="0">
                <a:solidFill>
                  <a:srgbClr val="FFFFFF"/>
                </a:solidFill>
                <a:latin typeface="Inter" panose="02000503000000020004" pitchFamily="2" charset="0"/>
                <a:ea typeface="Inter" panose="02000503000000020004" pitchFamily="2" charset="0"/>
              </a:rPr>
              <a:t>Valstybės pažangos tarybos darbo reglamento tvirtinimas papildant jį pirmuoju priedu</a:t>
            </a:r>
            <a:endParaRPr lang="en-GB" sz="2000" dirty="0">
              <a:solidFill>
                <a:srgbClr val="FFFFFF"/>
              </a:solidFill>
              <a:latin typeface="Inter" panose="02000503000000020004" pitchFamily="2" charset="0"/>
              <a:ea typeface="Inter" panose="02000503000000020004" pitchFamily="2" charset="0"/>
            </a:endParaRPr>
          </a:p>
          <a:p>
            <a:pPr marL="0" marR="0" lvl="0" indent="0" algn="l" defTabSz="914400" rtl="0" eaLnBrk="1" fontAlgn="auto" latinLnBrk="0" hangingPunct="1">
              <a:lnSpc>
                <a:spcPct val="100000"/>
              </a:lnSpc>
              <a:spcBef>
                <a:spcPts val="1000"/>
              </a:spcBef>
              <a:spcAft>
                <a:spcPts val="0"/>
              </a:spcAft>
              <a:buClr>
                <a:srgbClr val="060553"/>
              </a:buClr>
              <a:buSzTx/>
              <a:buFontTx/>
              <a:buNone/>
              <a:tabLst/>
              <a:defRPr/>
            </a:pPr>
            <a:r>
              <a:rPr lang="lt-LT" sz="2000" dirty="0">
                <a:solidFill>
                  <a:srgbClr val="FFFFFF"/>
                </a:solidFill>
                <a:latin typeface="Inter" panose="02000503000000020004" pitchFamily="2" charset="0"/>
                <a:ea typeface="Inter" panose="02000503000000020004" pitchFamily="2" charset="0"/>
              </a:rPr>
              <a:t>17:05-17:</a:t>
            </a:r>
            <a:r>
              <a:rPr lang="en-GB" sz="2000" dirty="0">
                <a:solidFill>
                  <a:srgbClr val="FFFFFF"/>
                </a:solidFill>
                <a:latin typeface="Inter" panose="02000503000000020004" pitchFamily="2" charset="0"/>
                <a:ea typeface="Inter" panose="02000503000000020004" pitchFamily="2" charset="0"/>
              </a:rPr>
              <a:t>15</a:t>
            </a:r>
            <a:r>
              <a:rPr lang="lt-LT" sz="2000" dirty="0">
                <a:solidFill>
                  <a:srgbClr val="FFFFFF"/>
                </a:solidFill>
                <a:latin typeface="Inter" panose="02000503000000020004" pitchFamily="2" charset="0"/>
                <a:ea typeface="Inter" panose="02000503000000020004" pitchFamily="2" charset="0"/>
              </a:rPr>
              <a:t> </a:t>
            </a:r>
            <a:r>
              <a:rPr lang="pt-BR" sz="2000" dirty="0">
                <a:solidFill>
                  <a:srgbClr val="FFFFFF"/>
                </a:solidFill>
                <a:latin typeface="Inter" panose="02000503000000020004" pitchFamily="2" charset="0"/>
                <a:ea typeface="Inter" panose="02000503000000020004" pitchFamily="2" charset="0"/>
              </a:rPr>
              <a:t>Nacionalinio pažangos plano rengimo progreso</a:t>
            </a:r>
            <a:r>
              <a:rPr lang="lt-LT" sz="2000" dirty="0">
                <a:solidFill>
                  <a:srgbClr val="FFFFFF"/>
                </a:solidFill>
                <a:latin typeface="Inter" panose="02000503000000020004" pitchFamily="2" charset="0"/>
                <a:ea typeface="Inter" panose="02000503000000020004" pitchFamily="2" charset="0"/>
              </a:rPr>
              <a:t> </a:t>
            </a:r>
            <a:r>
              <a:rPr lang="pt-BR" sz="2000" dirty="0">
                <a:solidFill>
                  <a:srgbClr val="FFFFFF"/>
                </a:solidFill>
                <a:latin typeface="Inter" panose="02000503000000020004" pitchFamily="2" charset="0"/>
                <a:ea typeface="Inter" panose="02000503000000020004" pitchFamily="2" charset="0"/>
              </a:rPr>
              <a:t>pristatymas</a:t>
            </a:r>
            <a:endParaRPr lang="lt-LT" sz="2000" dirty="0">
              <a:solidFill>
                <a:srgbClr val="FFFFFF"/>
              </a:solidFill>
              <a:latin typeface="Inter" panose="02000503000000020004" pitchFamily="2" charset="0"/>
              <a:ea typeface="Inter" panose="02000503000000020004" pitchFamily="2" charset="0"/>
            </a:endParaRPr>
          </a:p>
          <a:p>
            <a:pPr marL="0" marR="0" lvl="0" indent="0" algn="l" defTabSz="914400" rtl="0" eaLnBrk="1" fontAlgn="auto" latinLnBrk="0" hangingPunct="1">
              <a:lnSpc>
                <a:spcPct val="100000"/>
              </a:lnSpc>
              <a:spcBef>
                <a:spcPts val="1000"/>
              </a:spcBef>
              <a:spcAft>
                <a:spcPts val="0"/>
              </a:spcAft>
              <a:buClr>
                <a:srgbClr val="060553"/>
              </a:buClr>
              <a:buSzTx/>
              <a:buFontTx/>
              <a:buNone/>
              <a:tabLst/>
              <a:defRPr/>
            </a:pPr>
            <a:r>
              <a:rPr lang="lt-LT" sz="2000" dirty="0">
                <a:solidFill>
                  <a:srgbClr val="FFFFFF"/>
                </a:solidFill>
                <a:latin typeface="Inter" panose="02000503000000020004" pitchFamily="2" charset="0"/>
                <a:ea typeface="Inter" panose="02000503000000020004" pitchFamily="2" charset="0"/>
              </a:rPr>
              <a:t>17:</a:t>
            </a:r>
            <a:r>
              <a:rPr lang="en-GB" sz="2000" dirty="0">
                <a:solidFill>
                  <a:srgbClr val="FFFFFF"/>
                </a:solidFill>
                <a:latin typeface="Inter" panose="02000503000000020004" pitchFamily="2" charset="0"/>
                <a:ea typeface="Inter" panose="02000503000000020004" pitchFamily="2" charset="0"/>
              </a:rPr>
              <a:t>15</a:t>
            </a:r>
            <a:r>
              <a:rPr lang="lt-LT" sz="2000" dirty="0">
                <a:solidFill>
                  <a:srgbClr val="FFFFFF"/>
                </a:solidFill>
                <a:latin typeface="Inter" panose="02000503000000020004" pitchFamily="2" charset="0"/>
                <a:ea typeface="Inter" panose="02000503000000020004" pitchFamily="2" charset="0"/>
              </a:rPr>
              <a:t>-1</a:t>
            </a:r>
            <a:r>
              <a:rPr lang="en-GB" sz="2000" dirty="0">
                <a:solidFill>
                  <a:srgbClr val="FFFFFF"/>
                </a:solidFill>
                <a:latin typeface="Inter" panose="02000503000000020004" pitchFamily="2" charset="0"/>
                <a:ea typeface="Inter" panose="02000503000000020004" pitchFamily="2" charset="0"/>
              </a:rPr>
              <a:t>8:00</a:t>
            </a:r>
            <a:r>
              <a:rPr lang="lt-LT" sz="2000" dirty="0">
                <a:solidFill>
                  <a:srgbClr val="FFFFFF"/>
                </a:solidFill>
                <a:latin typeface="Inter" panose="02000503000000020004" pitchFamily="2" charset="0"/>
                <a:ea typeface="Inter" panose="02000503000000020004" pitchFamily="2" charset="0"/>
              </a:rPr>
              <a:t> </a:t>
            </a:r>
            <a:r>
              <a:rPr lang="pt-BR" sz="2000" dirty="0">
                <a:solidFill>
                  <a:srgbClr val="FFFFFF"/>
                </a:solidFill>
                <a:latin typeface="Inter" panose="02000503000000020004" pitchFamily="2" charset="0"/>
                <a:ea typeface="Inter" panose="02000503000000020004" pitchFamily="2" charset="0"/>
              </a:rPr>
              <a:t>Socialinio atsparumo kelrodžio pristatymas, </a:t>
            </a:r>
            <a:r>
              <a:rPr lang="lt-LT" sz="2000" dirty="0">
                <a:solidFill>
                  <a:srgbClr val="FFFFFF"/>
                </a:solidFill>
                <a:latin typeface="Inter" panose="02000503000000020004" pitchFamily="2" charset="0"/>
                <a:ea typeface="Inter" panose="02000503000000020004" pitchFamily="2" charset="0"/>
              </a:rPr>
              <a:t>d</a:t>
            </a:r>
            <a:r>
              <a:rPr lang="pt-BR" sz="2000" dirty="0">
                <a:solidFill>
                  <a:srgbClr val="FFFFFF"/>
                </a:solidFill>
                <a:latin typeface="Inter" panose="02000503000000020004" pitchFamily="2" charset="0"/>
                <a:ea typeface="Inter" panose="02000503000000020004" pitchFamily="2" charset="0"/>
              </a:rPr>
              <a:t>iskusija</a:t>
            </a:r>
            <a:endParaRPr lang="lt-LT" sz="2000" dirty="0">
              <a:solidFill>
                <a:srgbClr val="FFFFFF"/>
              </a:solidFill>
              <a:latin typeface="Inter" panose="02000503000000020004" pitchFamily="2" charset="0"/>
              <a:ea typeface="Inter" panose="02000503000000020004" pitchFamily="2" charset="0"/>
            </a:endParaRPr>
          </a:p>
          <a:p>
            <a:pPr marL="0" marR="0" lvl="0" indent="0" algn="l" defTabSz="914400" rtl="0" eaLnBrk="1" fontAlgn="auto" latinLnBrk="0" hangingPunct="1">
              <a:lnSpc>
                <a:spcPct val="100000"/>
              </a:lnSpc>
              <a:spcBef>
                <a:spcPts val="1000"/>
              </a:spcBef>
              <a:spcAft>
                <a:spcPts val="0"/>
              </a:spcAft>
              <a:buClr>
                <a:srgbClr val="060553"/>
              </a:buClr>
              <a:buSzTx/>
              <a:buFontTx/>
              <a:buNone/>
              <a:tabLst/>
              <a:defRPr/>
            </a:pPr>
            <a:r>
              <a:rPr lang="lt-LT" sz="2000" dirty="0">
                <a:solidFill>
                  <a:srgbClr val="FFFFFF"/>
                </a:solidFill>
                <a:latin typeface="Inter" panose="02000503000000020004" pitchFamily="2" charset="0"/>
                <a:ea typeface="Inter" panose="02000503000000020004" pitchFamily="2" charset="0"/>
              </a:rPr>
              <a:t>18:</a:t>
            </a:r>
            <a:r>
              <a:rPr lang="en-GB" sz="2000" dirty="0">
                <a:solidFill>
                  <a:srgbClr val="FFFFFF"/>
                </a:solidFill>
                <a:latin typeface="Inter" panose="02000503000000020004" pitchFamily="2" charset="0"/>
                <a:ea typeface="Inter" panose="02000503000000020004" pitchFamily="2" charset="0"/>
              </a:rPr>
              <a:t>0</a:t>
            </a:r>
            <a:r>
              <a:rPr lang="lt-LT" sz="2000" dirty="0">
                <a:solidFill>
                  <a:srgbClr val="FFFFFF"/>
                </a:solidFill>
                <a:latin typeface="Inter" panose="02000503000000020004" pitchFamily="2" charset="0"/>
                <a:ea typeface="Inter" panose="02000503000000020004" pitchFamily="2" charset="0"/>
              </a:rPr>
              <a:t>0-18:</a:t>
            </a:r>
            <a:r>
              <a:rPr lang="en-GB" sz="2000" dirty="0">
                <a:solidFill>
                  <a:srgbClr val="FFFFFF"/>
                </a:solidFill>
                <a:latin typeface="Inter" panose="02000503000000020004" pitchFamily="2" charset="0"/>
                <a:ea typeface="Inter" panose="02000503000000020004" pitchFamily="2" charset="0"/>
              </a:rPr>
              <a:t>1</a:t>
            </a:r>
            <a:r>
              <a:rPr lang="lt-LT" sz="2000" dirty="0">
                <a:solidFill>
                  <a:srgbClr val="FFFFFF"/>
                </a:solidFill>
                <a:latin typeface="Inter" panose="02000503000000020004" pitchFamily="2" charset="0"/>
                <a:ea typeface="Inter" panose="02000503000000020004" pitchFamily="2" charset="0"/>
              </a:rPr>
              <a:t>0 Posėdžio apibendrinimas, sprendimai, kito</a:t>
            </a:r>
            <a:r>
              <a:rPr lang="en-GB" sz="2000" dirty="0">
                <a:solidFill>
                  <a:srgbClr val="FFFFFF"/>
                </a:solidFill>
                <a:latin typeface="Inter" panose="02000503000000020004" pitchFamily="2" charset="0"/>
                <a:ea typeface="Inter" panose="02000503000000020004" pitchFamily="2" charset="0"/>
              </a:rPr>
              <a:t> </a:t>
            </a:r>
            <a:r>
              <a:rPr lang="lt-LT" sz="2000" dirty="0">
                <a:solidFill>
                  <a:srgbClr val="FFFFFF"/>
                </a:solidFill>
                <a:latin typeface="Inter" panose="02000503000000020004" pitchFamily="2" charset="0"/>
                <a:ea typeface="Inter" panose="02000503000000020004" pitchFamily="2" charset="0"/>
              </a:rPr>
              <a:t>posėdžio data ir preliminarus darbotvarkės turinys </a:t>
            </a:r>
            <a:endParaRPr kumimoji="0" lang="lt-LT" sz="40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pic>
        <p:nvPicPr>
          <p:cNvPr id="7" name="Picture 6">
            <a:extLst>
              <a:ext uri="{FF2B5EF4-FFF2-40B4-BE49-F238E27FC236}">
                <a16:creationId xmlns:a16="http://schemas.microsoft.com/office/drawing/2014/main" id="{5811C1B2-C14D-1E2A-3A9A-AF6770F2F746}"/>
              </a:ext>
            </a:extLst>
          </p:cNvPr>
          <p:cNvPicPr>
            <a:picLocks noChangeAspect="1"/>
          </p:cNvPicPr>
          <p:nvPr/>
        </p:nvPicPr>
        <p:blipFill rotWithShape="1">
          <a:blip r:embed="rId3"/>
          <a:srcRect l="8877" t="16186"/>
          <a:stretch/>
        </p:blipFill>
        <p:spPr>
          <a:xfrm>
            <a:off x="8084167" y="1851949"/>
            <a:ext cx="3628408" cy="5006051"/>
          </a:xfrm>
          <a:prstGeom prst="rect">
            <a:avLst/>
          </a:prstGeom>
        </p:spPr>
      </p:pic>
      <p:pic>
        <p:nvPicPr>
          <p:cNvPr id="12" name="Picture 11">
            <a:extLst>
              <a:ext uri="{FF2B5EF4-FFF2-40B4-BE49-F238E27FC236}">
                <a16:creationId xmlns:a16="http://schemas.microsoft.com/office/drawing/2014/main" id="{6E760801-F2AB-3C1D-7202-EC8CAF29333B}"/>
              </a:ext>
            </a:extLst>
          </p:cNvPr>
          <p:cNvPicPr>
            <a:picLocks/>
          </p:cNvPicPr>
          <p:nvPr/>
        </p:nvPicPr>
        <p:blipFill>
          <a:blip r:embed="rId4"/>
          <a:stretch>
            <a:fillRect/>
          </a:stretch>
        </p:blipFill>
        <p:spPr>
          <a:xfrm>
            <a:off x="10883900" y="372625"/>
            <a:ext cx="723600" cy="716400"/>
          </a:xfrm>
          <a:prstGeom prst="rect">
            <a:avLst/>
          </a:prstGeom>
        </p:spPr>
      </p:pic>
    </p:spTree>
    <p:extLst>
      <p:ext uri="{BB962C8B-B14F-4D97-AF65-F5344CB8AC3E}">
        <p14:creationId xmlns:p14="http://schemas.microsoft.com/office/powerpoint/2010/main" val="1522770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tačiakampis 19">
            <a:extLst>
              <a:ext uri="{FF2B5EF4-FFF2-40B4-BE49-F238E27FC236}">
                <a16:creationId xmlns:a16="http://schemas.microsoft.com/office/drawing/2014/main" id="{DDE46C6D-87BA-454C-88A6-25EA460B8B69}"/>
              </a:ext>
            </a:extLst>
          </p:cNvPr>
          <p:cNvSpPr/>
          <p:nvPr/>
        </p:nvSpPr>
        <p:spPr>
          <a:xfrm>
            <a:off x="447694" y="2481578"/>
            <a:ext cx="5581154" cy="1125358"/>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70">
              <a:defRPr/>
            </a:pPr>
            <a:endParaRPr lang="lt-LT" sz="1200">
              <a:solidFill>
                <a:prstClr val="white"/>
              </a:solidFill>
              <a:latin typeface="Calibri" panose="020F0502020204030204"/>
            </a:endParaRPr>
          </a:p>
        </p:txBody>
      </p:sp>
      <p:sp>
        <p:nvSpPr>
          <p:cNvPr id="36" name="Stačiakampis 35">
            <a:extLst>
              <a:ext uri="{FF2B5EF4-FFF2-40B4-BE49-F238E27FC236}">
                <a16:creationId xmlns:a16="http://schemas.microsoft.com/office/drawing/2014/main" id="{58F88819-79B5-4A4F-906B-D48A3E65054B}"/>
              </a:ext>
            </a:extLst>
          </p:cNvPr>
          <p:cNvSpPr/>
          <p:nvPr/>
        </p:nvSpPr>
        <p:spPr>
          <a:xfrm>
            <a:off x="6163152" y="2481578"/>
            <a:ext cx="5581154" cy="1125359"/>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70">
              <a:defRPr/>
            </a:pPr>
            <a:endParaRPr lang="lt-LT" sz="1200">
              <a:solidFill>
                <a:prstClr val="white"/>
              </a:solidFill>
              <a:latin typeface="Calibri" panose="020F0502020204030204"/>
            </a:endParaRPr>
          </a:p>
        </p:txBody>
      </p:sp>
      <p:sp>
        <p:nvSpPr>
          <p:cNvPr id="26" name="Stačiakampis 25">
            <a:extLst>
              <a:ext uri="{FF2B5EF4-FFF2-40B4-BE49-F238E27FC236}">
                <a16:creationId xmlns:a16="http://schemas.microsoft.com/office/drawing/2014/main" id="{1FF6B476-5192-4369-8883-AD5701F037F2}"/>
              </a:ext>
            </a:extLst>
          </p:cNvPr>
          <p:cNvSpPr/>
          <p:nvPr/>
        </p:nvSpPr>
        <p:spPr>
          <a:xfrm>
            <a:off x="447694" y="3762557"/>
            <a:ext cx="5581154" cy="1125358"/>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70">
              <a:defRPr/>
            </a:pPr>
            <a:endParaRPr lang="lt-LT" sz="1200">
              <a:solidFill>
                <a:prstClr val="white"/>
              </a:solidFill>
              <a:latin typeface="Calibri" panose="020F0502020204030204"/>
            </a:endParaRPr>
          </a:p>
        </p:txBody>
      </p:sp>
      <p:sp>
        <p:nvSpPr>
          <p:cNvPr id="29" name="Stačiakampis 28">
            <a:extLst>
              <a:ext uri="{FF2B5EF4-FFF2-40B4-BE49-F238E27FC236}">
                <a16:creationId xmlns:a16="http://schemas.microsoft.com/office/drawing/2014/main" id="{69AE7217-FB40-4DF8-A0C7-42FBE737CEDF}"/>
              </a:ext>
            </a:extLst>
          </p:cNvPr>
          <p:cNvSpPr/>
          <p:nvPr/>
        </p:nvSpPr>
        <p:spPr>
          <a:xfrm>
            <a:off x="6163152" y="3762557"/>
            <a:ext cx="5581154" cy="1125359"/>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70">
              <a:defRPr/>
            </a:pPr>
            <a:endParaRPr lang="lt-LT" sz="1200">
              <a:solidFill>
                <a:prstClr val="white"/>
              </a:solidFill>
              <a:latin typeface="Calibri" panose="020F0502020204030204"/>
            </a:endParaRPr>
          </a:p>
        </p:txBody>
      </p:sp>
      <p:sp>
        <p:nvSpPr>
          <p:cNvPr id="32" name="Stačiakampis 31">
            <a:extLst>
              <a:ext uri="{FF2B5EF4-FFF2-40B4-BE49-F238E27FC236}">
                <a16:creationId xmlns:a16="http://schemas.microsoft.com/office/drawing/2014/main" id="{977B46F6-F096-4BAF-8FEA-66278B3B1E3B}"/>
              </a:ext>
            </a:extLst>
          </p:cNvPr>
          <p:cNvSpPr/>
          <p:nvPr/>
        </p:nvSpPr>
        <p:spPr>
          <a:xfrm>
            <a:off x="447694" y="5014095"/>
            <a:ext cx="5581154" cy="1125358"/>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70">
              <a:defRPr/>
            </a:pPr>
            <a:endParaRPr lang="lt-LT" sz="1200">
              <a:solidFill>
                <a:prstClr val="white"/>
              </a:solidFill>
              <a:latin typeface="Calibri" panose="020F0502020204030204"/>
            </a:endParaRPr>
          </a:p>
        </p:txBody>
      </p:sp>
      <p:sp>
        <p:nvSpPr>
          <p:cNvPr id="46" name="Stačiakampis 45">
            <a:extLst>
              <a:ext uri="{FF2B5EF4-FFF2-40B4-BE49-F238E27FC236}">
                <a16:creationId xmlns:a16="http://schemas.microsoft.com/office/drawing/2014/main" id="{C4371820-E49C-4559-829F-004947D1CC45}"/>
              </a:ext>
            </a:extLst>
          </p:cNvPr>
          <p:cNvSpPr/>
          <p:nvPr/>
        </p:nvSpPr>
        <p:spPr>
          <a:xfrm>
            <a:off x="6163152" y="5014095"/>
            <a:ext cx="5581154" cy="1125359"/>
          </a:xfrm>
          <a:prstGeom prst="rect">
            <a:avLst/>
          </a:prstGeom>
          <a:solidFill>
            <a:srgbClr val="E5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770">
              <a:defRPr/>
            </a:pPr>
            <a:endParaRPr lang="lt-LT" sz="1200">
              <a:solidFill>
                <a:prstClr val="white"/>
              </a:solidFill>
              <a:latin typeface="Calibri" panose="020F0502020204030204"/>
            </a:endParaRPr>
          </a:p>
        </p:txBody>
      </p:sp>
      <p:sp>
        <p:nvSpPr>
          <p:cNvPr id="6" name="Teksto vietos rezervavimo ženklas 5">
            <a:extLst>
              <a:ext uri="{FF2B5EF4-FFF2-40B4-BE49-F238E27FC236}">
                <a16:creationId xmlns:a16="http://schemas.microsoft.com/office/drawing/2014/main" id="{28E9152F-9F6D-48CB-A8B8-2137E73D5EA1}"/>
              </a:ext>
            </a:extLst>
          </p:cNvPr>
          <p:cNvSpPr>
            <a:spLocks noGrp="1"/>
          </p:cNvSpPr>
          <p:nvPr>
            <p:ph type="body" sz="half" idx="20"/>
          </p:nvPr>
        </p:nvSpPr>
        <p:spPr>
          <a:xfrm>
            <a:off x="6339187" y="2734829"/>
            <a:ext cx="5405119" cy="445273"/>
          </a:xfrm>
        </p:spPr>
        <p:txBody>
          <a:bodyPr/>
          <a:lstStyle/>
          <a:p>
            <a:r>
              <a:rPr lang="lt-LT" sz="1866" dirty="0"/>
              <a:t>Susitikome su instituciniais partneriais (įgyvendinančiomis institucijomis ir Vyriausybei neatskaitingomis institucijomis)</a:t>
            </a:r>
          </a:p>
        </p:txBody>
      </p:sp>
      <p:sp>
        <p:nvSpPr>
          <p:cNvPr id="4" name="Teksto vietos rezervavimo ženklas 3">
            <a:extLst>
              <a:ext uri="{FF2B5EF4-FFF2-40B4-BE49-F238E27FC236}">
                <a16:creationId xmlns:a16="http://schemas.microsoft.com/office/drawing/2014/main" id="{90F6A408-ACDE-4A83-AE91-F0C96A087508}"/>
              </a:ext>
            </a:extLst>
          </p:cNvPr>
          <p:cNvSpPr>
            <a:spLocks noGrp="1"/>
          </p:cNvSpPr>
          <p:nvPr>
            <p:ph type="body" sz="half" idx="18"/>
          </p:nvPr>
        </p:nvSpPr>
        <p:spPr>
          <a:xfrm>
            <a:off x="535711" y="2734829"/>
            <a:ext cx="5405119" cy="445273"/>
          </a:xfrm>
        </p:spPr>
        <p:txBody>
          <a:bodyPr/>
          <a:lstStyle/>
          <a:p>
            <a:r>
              <a:rPr lang="lt-LT" sz="1866" dirty="0"/>
              <a:t>Susitikome su socialiniais ir ekonominiais partneriais Vyriausybėje</a:t>
            </a:r>
          </a:p>
        </p:txBody>
      </p:sp>
      <p:sp>
        <p:nvSpPr>
          <p:cNvPr id="2" name="Teksto vietos rezervavimo ženklas 1">
            <a:extLst>
              <a:ext uri="{FF2B5EF4-FFF2-40B4-BE49-F238E27FC236}">
                <a16:creationId xmlns:a16="http://schemas.microsoft.com/office/drawing/2014/main" id="{7D4055BE-FB5D-4C70-87B3-A890579ADF47}"/>
              </a:ext>
            </a:extLst>
          </p:cNvPr>
          <p:cNvSpPr>
            <a:spLocks noGrp="1"/>
          </p:cNvSpPr>
          <p:nvPr>
            <p:ph type="body" sz="half" idx="15"/>
          </p:nvPr>
        </p:nvSpPr>
        <p:spPr>
          <a:xfrm>
            <a:off x="4014256" y="1028498"/>
            <a:ext cx="7730051" cy="926660"/>
          </a:xfrm>
        </p:spPr>
        <p:txBody>
          <a:bodyPr/>
          <a:lstStyle/>
          <a:p>
            <a:pPr algn="r"/>
            <a:r>
              <a:rPr lang="lt-LT" dirty="0"/>
              <a:t>Siekėme paskleisti žinią apie NPP rengimo pradžią ir galimybes visiems norintiems įsitraukti kuo plačiau</a:t>
            </a:r>
            <a:endParaRPr lang="it-IT" dirty="0"/>
          </a:p>
          <a:p>
            <a:pPr algn="r"/>
            <a:endParaRPr lang="lt-LT" dirty="0"/>
          </a:p>
        </p:txBody>
      </p:sp>
      <p:sp>
        <p:nvSpPr>
          <p:cNvPr id="7" name="Teksto vietos rezervavimo ženklas 6">
            <a:extLst>
              <a:ext uri="{FF2B5EF4-FFF2-40B4-BE49-F238E27FC236}">
                <a16:creationId xmlns:a16="http://schemas.microsoft.com/office/drawing/2014/main" id="{1C91C6B3-FB81-4F98-92D8-FEA339E074F3}"/>
              </a:ext>
            </a:extLst>
          </p:cNvPr>
          <p:cNvSpPr>
            <a:spLocks noGrp="1"/>
          </p:cNvSpPr>
          <p:nvPr>
            <p:ph type="body" sz="half" idx="21"/>
          </p:nvPr>
        </p:nvSpPr>
        <p:spPr>
          <a:xfrm>
            <a:off x="6339187" y="4042439"/>
            <a:ext cx="5405119" cy="445273"/>
          </a:xfrm>
        </p:spPr>
        <p:txBody>
          <a:bodyPr/>
          <a:lstStyle/>
          <a:p>
            <a:r>
              <a:rPr lang="lt-LT" sz="1866" dirty="0"/>
              <a:t>Pristatėme NPP rengimą Seimo Ateities komitete</a:t>
            </a:r>
          </a:p>
        </p:txBody>
      </p:sp>
      <p:sp>
        <p:nvSpPr>
          <p:cNvPr id="10" name="Teksto vietos rezervavimo ženklas 9">
            <a:extLst>
              <a:ext uri="{FF2B5EF4-FFF2-40B4-BE49-F238E27FC236}">
                <a16:creationId xmlns:a16="http://schemas.microsoft.com/office/drawing/2014/main" id="{4CFF1D1C-D8A9-4371-AA17-690E6FCE4EA0}"/>
              </a:ext>
            </a:extLst>
          </p:cNvPr>
          <p:cNvSpPr>
            <a:spLocks noGrp="1"/>
          </p:cNvSpPr>
          <p:nvPr>
            <p:ph type="body" sz="half" idx="24"/>
          </p:nvPr>
        </p:nvSpPr>
        <p:spPr>
          <a:xfrm>
            <a:off x="535711" y="3950255"/>
            <a:ext cx="5405119" cy="445273"/>
          </a:xfrm>
        </p:spPr>
        <p:txBody>
          <a:bodyPr/>
          <a:lstStyle/>
          <a:p>
            <a:r>
              <a:rPr lang="lt-LT" sz="1866" dirty="0"/>
              <a:t>Dalyvavome žemės ūkio ministro susitikime su žemės ūkio ir maisto ūkio sektorių socialiniais ir ekonominiais partneriais</a:t>
            </a:r>
          </a:p>
        </p:txBody>
      </p:sp>
      <p:sp>
        <p:nvSpPr>
          <p:cNvPr id="11" name="Teksto vietos rezervavimo ženklas 10">
            <a:extLst>
              <a:ext uri="{FF2B5EF4-FFF2-40B4-BE49-F238E27FC236}">
                <a16:creationId xmlns:a16="http://schemas.microsoft.com/office/drawing/2014/main" id="{ADA10CAC-067B-4CE7-B20C-45C651A6BE09}"/>
              </a:ext>
            </a:extLst>
          </p:cNvPr>
          <p:cNvSpPr>
            <a:spLocks noGrp="1"/>
          </p:cNvSpPr>
          <p:nvPr>
            <p:ph type="body" sz="half" idx="25"/>
          </p:nvPr>
        </p:nvSpPr>
        <p:spPr>
          <a:xfrm>
            <a:off x="6339187" y="5277750"/>
            <a:ext cx="5405119" cy="445273"/>
          </a:xfrm>
        </p:spPr>
        <p:txBody>
          <a:bodyPr/>
          <a:lstStyle/>
          <a:p>
            <a:r>
              <a:rPr lang="lt-LT" sz="1866" dirty="0"/>
              <a:t>Informavome LT2050 </a:t>
            </a:r>
            <a:r>
              <a:rPr lang="lt-LT" sz="1866" dirty="0" err="1"/>
              <a:t>bendrakūrėjus</a:t>
            </a:r>
            <a:r>
              <a:rPr lang="lt-LT" sz="1866" dirty="0"/>
              <a:t> per LT2050 naujienlaiškį</a:t>
            </a:r>
          </a:p>
        </p:txBody>
      </p:sp>
      <p:sp>
        <p:nvSpPr>
          <p:cNvPr id="14" name="Teksto vietos rezervavimo ženklas 13">
            <a:extLst>
              <a:ext uri="{FF2B5EF4-FFF2-40B4-BE49-F238E27FC236}">
                <a16:creationId xmlns:a16="http://schemas.microsoft.com/office/drawing/2014/main" id="{17B387DA-B23A-4D1F-9C79-5518DE76A6A4}"/>
              </a:ext>
            </a:extLst>
          </p:cNvPr>
          <p:cNvSpPr>
            <a:spLocks noGrp="1"/>
          </p:cNvSpPr>
          <p:nvPr>
            <p:ph type="body" sz="half" idx="28"/>
          </p:nvPr>
        </p:nvSpPr>
        <p:spPr>
          <a:xfrm>
            <a:off x="623729" y="5256546"/>
            <a:ext cx="5405119" cy="445273"/>
          </a:xfrm>
        </p:spPr>
        <p:txBody>
          <a:bodyPr/>
          <a:lstStyle/>
          <a:p>
            <a:r>
              <a:rPr lang="lt-LT" sz="1866" dirty="0"/>
              <a:t>Dalyvavome NVO tarybos posėdyje</a:t>
            </a:r>
          </a:p>
        </p:txBody>
      </p:sp>
    </p:spTree>
    <p:extLst>
      <p:ext uri="{BB962C8B-B14F-4D97-AF65-F5344CB8AC3E}">
        <p14:creationId xmlns:p14="http://schemas.microsoft.com/office/powerpoint/2010/main" val="654617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EBECC-DD97-5BFD-4AAF-82B39EF39D3A}"/>
            </a:ext>
          </a:extLst>
        </p:cNvPr>
        <p:cNvGrpSpPr/>
        <p:nvPr/>
      </p:nvGrpSpPr>
      <p:grpSpPr>
        <a:xfrm>
          <a:off x="0" y="0"/>
          <a:ext cx="0" cy="0"/>
          <a:chOff x="0" y="0"/>
          <a:chExt cx="0" cy="0"/>
        </a:xfrm>
      </p:grpSpPr>
      <p:pic>
        <p:nvPicPr>
          <p:cNvPr id="4" name="Grafinis elementas 3">
            <a:extLst>
              <a:ext uri="{FF2B5EF4-FFF2-40B4-BE49-F238E27FC236}">
                <a16:creationId xmlns:a16="http://schemas.microsoft.com/office/drawing/2014/main" id="{530D0C5C-B926-A959-21E6-CFB24D1ED0F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56153" y="6036739"/>
            <a:ext cx="818992" cy="368229"/>
          </a:xfrm>
          <a:prstGeom prst="rect">
            <a:avLst/>
          </a:prstGeom>
        </p:spPr>
      </p:pic>
      <p:sp>
        <p:nvSpPr>
          <p:cNvPr id="7" name="Stačiakampis 6">
            <a:extLst>
              <a:ext uri="{FF2B5EF4-FFF2-40B4-BE49-F238E27FC236}">
                <a16:creationId xmlns:a16="http://schemas.microsoft.com/office/drawing/2014/main" id="{2B8A2496-CE91-8C30-DD8D-BA6A84060076}"/>
              </a:ext>
            </a:extLst>
          </p:cNvPr>
          <p:cNvSpPr/>
          <p:nvPr/>
        </p:nvSpPr>
        <p:spPr>
          <a:xfrm>
            <a:off x="120608" y="2380556"/>
            <a:ext cx="1315196" cy="529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000" b="1">
                <a:solidFill>
                  <a:srgbClr val="273B51"/>
                </a:solidFill>
                <a:latin typeface="Public Sans" pitchFamily="2" charset="-70"/>
              </a:rPr>
              <a:t>2026 m.</a:t>
            </a:r>
          </a:p>
          <a:p>
            <a:pPr algn="ctr" defTabSz="914431">
              <a:defRPr/>
            </a:pPr>
            <a:r>
              <a:rPr lang="lt-LT" sz="1000" b="1">
                <a:solidFill>
                  <a:srgbClr val="273B51"/>
                </a:solidFill>
                <a:latin typeface="Public Sans" pitchFamily="2" charset="-70"/>
              </a:rPr>
              <a:t>kovas</a:t>
            </a:r>
          </a:p>
        </p:txBody>
      </p:sp>
      <p:cxnSp>
        <p:nvCxnSpPr>
          <p:cNvPr id="8" name="Tiesioji rodyklės jungtis 7">
            <a:extLst>
              <a:ext uri="{FF2B5EF4-FFF2-40B4-BE49-F238E27FC236}">
                <a16:creationId xmlns:a16="http://schemas.microsoft.com/office/drawing/2014/main" id="{0B6C517F-1AFC-7DE6-F4E5-BBD650A940F4}"/>
              </a:ext>
            </a:extLst>
          </p:cNvPr>
          <p:cNvCxnSpPr>
            <a:cxnSpLocks/>
          </p:cNvCxnSpPr>
          <p:nvPr/>
        </p:nvCxnSpPr>
        <p:spPr>
          <a:xfrm>
            <a:off x="256918" y="2853136"/>
            <a:ext cx="11935083" cy="0"/>
          </a:xfrm>
          <a:prstGeom prst="straightConnector1">
            <a:avLst/>
          </a:prstGeom>
          <a:ln w="28575">
            <a:solidFill>
              <a:schemeClr val="tx1">
                <a:lumMod val="65000"/>
                <a:lumOff val="35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Stačiakampis 8">
            <a:extLst>
              <a:ext uri="{FF2B5EF4-FFF2-40B4-BE49-F238E27FC236}">
                <a16:creationId xmlns:a16="http://schemas.microsoft.com/office/drawing/2014/main" id="{45E29ABF-16A2-6FA1-0131-9127092B0781}"/>
              </a:ext>
            </a:extLst>
          </p:cNvPr>
          <p:cNvSpPr/>
          <p:nvPr/>
        </p:nvSpPr>
        <p:spPr>
          <a:xfrm>
            <a:off x="256918" y="3648258"/>
            <a:ext cx="915082" cy="1013757"/>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100">
                <a:solidFill>
                  <a:srgbClr val="273B51"/>
                </a:solidFill>
                <a:latin typeface="Public Sans" pitchFamily="2" charset="-70"/>
              </a:rPr>
              <a:t>Rengimo pradžia</a:t>
            </a:r>
          </a:p>
        </p:txBody>
      </p:sp>
      <p:sp>
        <p:nvSpPr>
          <p:cNvPr id="10" name="Stačiakampis 9">
            <a:extLst>
              <a:ext uri="{FF2B5EF4-FFF2-40B4-BE49-F238E27FC236}">
                <a16:creationId xmlns:a16="http://schemas.microsoft.com/office/drawing/2014/main" id="{09EDCF6E-F3C4-D69C-B84F-488291011357}"/>
              </a:ext>
            </a:extLst>
          </p:cNvPr>
          <p:cNvSpPr/>
          <p:nvPr/>
        </p:nvSpPr>
        <p:spPr>
          <a:xfrm>
            <a:off x="2312203" y="3667757"/>
            <a:ext cx="1129452" cy="1096145"/>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100">
                <a:solidFill>
                  <a:srgbClr val="273B51"/>
                </a:solidFill>
                <a:latin typeface="Public Sans" pitchFamily="2" charset="-70"/>
              </a:rPr>
              <a:t>Siūlymų teikimo pabaiga</a:t>
            </a:r>
          </a:p>
        </p:txBody>
      </p:sp>
      <p:sp>
        <p:nvSpPr>
          <p:cNvPr id="11" name="Stačiakampis 10">
            <a:extLst>
              <a:ext uri="{FF2B5EF4-FFF2-40B4-BE49-F238E27FC236}">
                <a16:creationId xmlns:a16="http://schemas.microsoft.com/office/drawing/2014/main" id="{330F5246-E675-8CEE-1CB6-D75CA6C0B0E5}"/>
              </a:ext>
            </a:extLst>
          </p:cNvPr>
          <p:cNvSpPr/>
          <p:nvPr/>
        </p:nvSpPr>
        <p:spPr>
          <a:xfrm>
            <a:off x="4311194" y="3675603"/>
            <a:ext cx="1201848" cy="1028403"/>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100">
                <a:solidFill>
                  <a:srgbClr val="273B51"/>
                </a:solidFill>
                <a:latin typeface="Public Sans" pitchFamily="2" charset="-70"/>
              </a:rPr>
              <a:t>NPP „žemėlapis“ ir sprendimai dėl intervencijoms reikalingos analizės</a:t>
            </a:r>
          </a:p>
        </p:txBody>
      </p:sp>
      <p:sp>
        <p:nvSpPr>
          <p:cNvPr id="14" name="Stačiakampis 13">
            <a:extLst>
              <a:ext uri="{FF2B5EF4-FFF2-40B4-BE49-F238E27FC236}">
                <a16:creationId xmlns:a16="http://schemas.microsoft.com/office/drawing/2014/main" id="{FD55F96A-50BF-8F6F-5B36-DF26A0FA8315}"/>
              </a:ext>
            </a:extLst>
          </p:cNvPr>
          <p:cNvSpPr/>
          <p:nvPr/>
        </p:nvSpPr>
        <p:spPr>
          <a:xfrm>
            <a:off x="9538802" y="3692428"/>
            <a:ext cx="2555516" cy="529672"/>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100">
                <a:solidFill>
                  <a:srgbClr val="273B51"/>
                </a:solidFill>
                <a:latin typeface="Public Sans" pitchFamily="2" charset="-70"/>
              </a:rPr>
              <a:t>NPP dokumento parengimas, derinimas, priėmimas</a:t>
            </a:r>
          </a:p>
        </p:txBody>
      </p:sp>
      <p:cxnSp>
        <p:nvCxnSpPr>
          <p:cNvPr id="30" name="Straight Connector 38">
            <a:extLst>
              <a:ext uri="{FF2B5EF4-FFF2-40B4-BE49-F238E27FC236}">
                <a16:creationId xmlns:a16="http://schemas.microsoft.com/office/drawing/2014/main" id="{809E1DBB-DF8D-C2A0-2D58-CB0F2E8041F2}"/>
              </a:ext>
            </a:extLst>
          </p:cNvPr>
          <p:cNvCxnSpPr>
            <a:cxnSpLocks/>
          </p:cNvCxnSpPr>
          <p:nvPr/>
        </p:nvCxnSpPr>
        <p:spPr>
          <a:xfrm>
            <a:off x="714459" y="2907789"/>
            <a:ext cx="0" cy="718531"/>
          </a:xfrm>
          <a:prstGeom prst="line">
            <a:avLst/>
          </a:prstGeom>
          <a:ln w="19050">
            <a:solidFill>
              <a:schemeClr val="bg1">
                <a:lumMod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Connector 38">
            <a:extLst>
              <a:ext uri="{FF2B5EF4-FFF2-40B4-BE49-F238E27FC236}">
                <a16:creationId xmlns:a16="http://schemas.microsoft.com/office/drawing/2014/main" id="{12B476D1-32CC-23E3-1277-80998B7F2350}"/>
              </a:ext>
            </a:extLst>
          </p:cNvPr>
          <p:cNvCxnSpPr>
            <a:cxnSpLocks/>
          </p:cNvCxnSpPr>
          <p:nvPr/>
        </p:nvCxnSpPr>
        <p:spPr>
          <a:xfrm>
            <a:off x="2876929" y="2929727"/>
            <a:ext cx="0" cy="704555"/>
          </a:xfrm>
          <a:prstGeom prst="line">
            <a:avLst/>
          </a:prstGeom>
          <a:ln w="19050">
            <a:solidFill>
              <a:schemeClr val="bg1">
                <a:lumMod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Stačiakampis 32">
            <a:extLst>
              <a:ext uri="{FF2B5EF4-FFF2-40B4-BE49-F238E27FC236}">
                <a16:creationId xmlns:a16="http://schemas.microsoft.com/office/drawing/2014/main" id="{2B907E01-8F45-461E-0CF3-EFA5399FD7FD}"/>
              </a:ext>
            </a:extLst>
          </p:cNvPr>
          <p:cNvSpPr/>
          <p:nvPr/>
        </p:nvSpPr>
        <p:spPr>
          <a:xfrm>
            <a:off x="2333828" y="2361759"/>
            <a:ext cx="1195361" cy="529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000" b="1">
                <a:solidFill>
                  <a:srgbClr val="273B51"/>
                </a:solidFill>
                <a:latin typeface="Public Sans" pitchFamily="2" charset="-70"/>
              </a:rPr>
              <a:t>2026 m.</a:t>
            </a:r>
          </a:p>
          <a:p>
            <a:pPr algn="ctr" defTabSz="914431">
              <a:defRPr/>
            </a:pPr>
            <a:r>
              <a:rPr lang="lt-LT" sz="1000" b="1">
                <a:solidFill>
                  <a:srgbClr val="273B51"/>
                </a:solidFill>
                <a:latin typeface="Public Sans" pitchFamily="2" charset="-70"/>
              </a:rPr>
              <a:t>birželio 30 d.</a:t>
            </a:r>
          </a:p>
        </p:txBody>
      </p:sp>
      <p:sp>
        <p:nvSpPr>
          <p:cNvPr id="34" name="Stačiakampis 33">
            <a:extLst>
              <a:ext uri="{FF2B5EF4-FFF2-40B4-BE49-F238E27FC236}">
                <a16:creationId xmlns:a16="http://schemas.microsoft.com/office/drawing/2014/main" id="{08AADF83-A6AA-6BAA-EC5A-FF53AD65A76F}"/>
              </a:ext>
            </a:extLst>
          </p:cNvPr>
          <p:cNvSpPr/>
          <p:nvPr/>
        </p:nvSpPr>
        <p:spPr>
          <a:xfrm>
            <a:off x="4485710" y="2314082"/>
            <a:ext cx="1155149" cy="529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000" b="1">
                <a:solidFill>
                  <a:srgbClr val="273B51"/>
                </a:solidFill>
                <a:latin typeface="Public Sans" pitchFamily="2" charset="-70"/>
              </a:rPr>
              <a:t>2026 m.</a:t>
            </a:r>
          </a:p>
          <a:p>
            <a:pPr algn="ctr" defTabSz="914431">
              <a:defRPr/>
            </a:pPr>
            <a:r>
              <a:rPr lang="lt-LT" sz="1000" b="1">
                <a:solidFill>
                  <a:srgbClr val="273B51"/>
                </a:solidFill>
                <a:latin typeface="Public Sans" pitchFamily="2" charset="-70"/>
              </a:rPr>
              <a:t>rugsėjis</a:t>
            </a:r>
          </a:p>
        </p:txBody>
      </p:sp>
      <p:sp>
        <p:nvSpPr>
          <p:cNvPr id="36" name="Stačiakampis 35">
            <a:extLst>
              <a:ext uri="{FF2B5EF4-FFF2-40B4-BE49-F238E27FC236}">
                <a16:creationId xmlns:a16="http://schemas.microsoft.com/office/drawing/2014/main" id="{3C3A1418-9582-AC7F-EB42-043F82FFBAA2}"/>
              </a:ext>
            </a:extLst>
          </p:cNvPr>
          <p:cNvSpPr/>
          <p:nvPr/>
        </p:nvSpPr>
        <p:spPr>
          <a:xfrm>
            <a:off x="6992595" y="2318773"/>
            <a:ext cx="1143380" cy="529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000" b="1">
                <a:solidFill>
                  <a:srgbClr val="273B51"/>
                </a:solidFill>
                <a:latin typeface="Public Sans" pitchFamily="2" charset="-70"/>
              </a:rPr>
              <a:t>2026 m.</a:t>
            </a:r>
            <a:endParaRPr lang="en-GB" sz="1000" b="1">
              <a:solidFill>
                <a:srgbClr val="273B51"/>
              </a:solidFill>
              <a:latin typeface="Public Sans" pitchFamily="2" charset="-70"/>
            </a:endParaRPr>
          </a:p>
          <a:p>
            <a:pPr algn="ctr" defTabSz="914431">
              <a:defRPr/>
            </a:pPr>
            <a:r>
              <a:rPr lang="lt-LT" sz="1000" b="1">
                <a:solidFill>
                  <a:srgbClr val="273B51"/>
                </a:solidFill>
                <a:latin typeface="Public Sans" pitchFamily="2" charset="-70"/>
              </a:rPr>
              <a:t>lapkritis</a:t>
            </a:r>
          </a:p>
        </p:txBody>
      </p:sp>
      <p:sp>
        <p:nvSpPr>
          <p:cNvPr id="37" name="Stačiakampis 36">
            <a:extLst>
              <a:ext uri="{FF2B5EF4-FFF2-40B4-BE49-F238E27FC236}">
                <a16:creationId xmlns:a16="http://schemas.microsoft.com/office/drawing/2014/main" id="{05E9FC76-EA6D-B1C1-90B0-3BCABE22F420}"/>
              </a:ext>
            </a:extLst>
          </p:cNvPr>
          <p:cNvSpPr/>
          <p:nvPr/>
        </p:nvSpPr>
        <p:spPr>
          <a:xfrm>
            <a:off x="8197280" y="2344594"/>
            <a:ext cx="1220337" cy="529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000" b="1">
                <a:solidFill>
                  <a:srgbClr val="273B51"/>
                </a:solidFill>
                <a:latin typeface="Public Sans" pitchFamily="2" charset="-70"/>
              </a:rPr>
              <a:t>2026</a:t>
            </a:r>
            <a:r>
              <a:rPr lang="en-GB" sz="1000" b="1">
                <a:solidFill>
                  <a:srgbClr val="273B51"/>
                </a:solidFill>
                <a:latin typeface="Public Sans" pitchFamily="2" charset="-70"/>
              </a:rPr>
              <a:t> m. </a:t>
            </a:r>
            <a:endParaRPr lang="lt-LT" sz="1000" b="1">
              <a:solidFill>
                <a:srgbClr val="273B51"/>
              </a:solidFill>
              <a:latin typeface="Public Sans" pitchFamily="2" charset="-70"/>
            </a:endParaRPr>
          </a:p>
          <a:p>
            <a:pPr algn="ctr" defTabSz="914431">
              <a:defRPr/>
            </a:pPr>
            <a:r>
              <a:rPr lang="en-GB" sz="1000" b="1" err="1">
                <a:solidFill>
                  <a:srgbClr val="273B51"/>
                </a:solidFill>
                <a:latin typeface="Public Sans" pitchFamily="2" charset="-70"/>
              </a:rPr>
              <a:t>gruod</a:t>
            </a:r>
            <a:r>
              <a:rPr lang="lt-LT" sz="1000" b="1" err="1">
                <a:solidFill>
                  <a:srgbClr val="273B51"/>
                </a:solidFill>
                <a:latin typeface="Public Sans" pitchFamily="2" charset="-70"/>
              </a:rPr>
              <a:t>žio</a:t>
            </a:r>
            <a:r>
              <a:rPr lang="lt-LT" sz="1000" b="1">
                <a:solidFill>
                  <a:srgbClr val="273B51"/>
                </a:solidFill>
                <a:latin typeface="Public Sans" pitchFamily="2" charset="-70"/>
              </a:rPr>
              <a:t> 1 d.</a:t>
            </a:r>
          </a:p>
        </p:txBody>
      </p:sp>
      <p:cxnSp>
        <p:nvCxnSpPr>
          <p:cNvPr id="40" name="Straight Connector 38">
            <a:extLst>
              <a:ext uri="{FF2B5EF4-FFF2-40B4-BE49-F238E27FC236}">
                <a16:creationId xmlns:a16="http://schemas.microsoft.com/office/drawing/2014/main" id="{4DE8B829-4BFD-2C26-35D7-ABC5772CDA9C}"/>
              </a:ext>
            </a:extLst>
          </p:cNvPr>
          <p:cNvCxnSpPr>
            <a:cxnSpLocks/>
          </p:cNvCxnSpPr>
          <p:nvPr/>
        </p:nvCxnSpPr>
        <p:spPr>
          <a:xfrm flipH="1">
            <a:off x="5063166" y="2919978"/>
            <a:ext cx="119" cy="728280"/>
          </a:xfrm>
          <a:prstGeom prst="line">
            <a:avLst/>
          </a:prstGeom>
          <a:ln w="19050">
            <a:solidFill>
              <a:schemeClr val="bg1">
                <a:lumMod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Straight Connector 38">
            <a:extLst>
              <a:ext uri="{FF2B5EF4-FFF2-40B4-BE49-F238E27FC236}">
                <a16:creationId xmlns:a16="http://schemas.microsoft.com/office/drawing/2014/main" id="{C72FB14B-3BB3-638D-A9E6-BEFDD15B430F}"/>
              </a:ext>
            </a:extLst>
          </p:cNvPr>
          <p:cNvCxnSpPr>
            <a:cxnSpLocks/>
          </p:cNvCxnSpPr>
          <p:nvPr/>
        </p:nvCxnSpPr>
        <p:spPr>
          <a:xfrm>
            <a:off x="7594007" y="2919979"/>
            <a:ext cx="0" cy="738030"/>
          </a:xfrm>
          <a:prstGeom prst="line">
            <a:avLst/>
          </a:prstGeom>
          <a:ln w="19050">
            <a:solidFill>
              <a:schemeClr val="bg1">
                <a:lumMod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38">
            <a:extLst>
              <a:ext uri="{FF2B5EF4-FFF2-40B4-BE49-F238E27FC236}">
                <a16:creationId xmlns:a16="http://schemas.microsoft.com/office/drawing/2014/main" id="{79FEACA4-AED2-330C-7E79-6AA52E565C3B}"/>
              </a:ext>
            </a:extLst>
          </p:cNvPr>
          <p:cNvCxnSpPr>
            <a:cxnSpLocks/>
          </p:cNvCxnSpPr>
          <p:nvPr/>
        </p:nvCxnSpPr>
        <p:spPr>
          <a:xfrm>
            <a:off x="8822075" y="2929727"/>
            <a:ext cx="0" cy="738030"/>
          </a:xfrm>
          <a:prstGeom prst="line">
            <a:avLst/>
          </a:prstGeom>
          <a:ln w="19050">
            <a:solidFill>
              <a:schemeClr val="bg1">
                <a:lumMod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38">
            <a:extLst>
              <a:ext uri="{FF2B5EF4-FFF2-40B4-BE49-F238E27FC236}">
                <a16:creationId xmlns:a16="http://schemas.microsoft.com/office/drawing/2014/main" id="{04B68FB0-71B9-51E1-5D47-9A6691AA2C95}"/>
              </a:ext>
            </a:extLst>
          </p:cNvPr>
          <p:cNvCxnSpPr>
            <a:cxnSpLocks/>
          </p:cNvCxnSpPr>
          <p:nvPr/>
        </p:nvCxnSpPr>
        <p:spPr>
          <a:xfrm>
            <a:off x="6397760" y="2919978"/>
            <a:ext cx="0" cy="747778"/>
          </a:xfrm>
          <a:prstGeom prst="line">
            <a:avLst/>
          </a:prstGeom>
          <a:ln w="19050">
            <a:solidFill>
              <a:schemeClr val="bg1">
                <a:lumMod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Stačiakampis 14">
            <a:extLst>
              <a:ext uri="{FF2B5EF4-FFF2-40B4-BE49-F238E27FC236}">
                <a16:creationId xmlns:a16="http://schemas.microsoft.com/office/drawing/2014/main" id="{8858D309-2A8A-55A7-8372-194BCDFE5846}"/>
              </a:ext>
            </a:extLst>
          </p:cNvPr>
          <p:cNvSpPr/>
          <p:nvPr/>
        </p:nvSpPr>
        <p:spPr>
          <a:xfrm>
            <a:off x="5774514" y="3691714"/>
            <a:ext cx="1093019" cy="819163"/>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100">
                <a:solidFill>
                  <a:srgbClr val="273B51"/>
                </a:solidFill>
                <a:latin typeface="Public Sans" pitchFamily="2" charset="-70"/>
              </a:rPr>
              <a:t>SVĮ pakeitimo projektas</a:t>
            </a:r>
          </a:p>
        </p:txBody>
      </p:sp>
      <p:sp>
        <p:nvSpPr>
          <p:cNvPr id="16" name="Stačiakampis 15">
            <a:extLst>
              <a:ext uri="{FF2B5EF4-FFF2-40B4-BE49-F238E27FC236}">
                <a16:creationId xmlns:a16="http://schemas.microsoft.com/office/drawing/2014/main" id="{9E62C0B6-C75F-4CCF-D4F4-A54C8CF3351D}"/>
              </a:ext>
            </a:extLst>
          </p:cNvPr>
          <p:cNvSpPr/>
          <p:nvPr/>
        </p:nvSpPr>
        <p:spPr>
          <a:xfrm>
            <a:off x="5830136" y="2344594"/>
            <a:ext cx="1135249" cy="529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000" b="1">
                <a:solidFill>
                  <a:srgbClr val="273B51"/>
                </a:solidFill>
                <a:latin typeface="Public Sans" pitchFamily="2" charset="-70"/>
              </a:rPr>
              <a:t>2026 m.</a:t>
            </a:r>
          </a:p>
          <a:p>
            <a:pPr algn="ctr" defTabSz="914431">
              <a:defRPr/>
            </a:pPr>
            <a:r>
              <a:rPr lang="lt-LT" sz="1000" b="1">
                <a:solidFill>
                  <a:srgbClr val="273B51"/>
                </a:solidFill>
                <a:latin typeface="Public Sans" pitchFamily="2" charset="-70"/>
              </a:rPr>
              <a:t>spalis</a:t>
            </a:r>
          </a:p>
        </p:txBody>
      </p:sp>
      <p:sp>
        <p:nvSpPr>
          <p:cNvPr id="17" name="Stačiakampis 16">
            <a:extLst>
              <a:ext uri="{FF2B5EF4-FFF2-40B4-BE49-F238E27FC236}">
                <a16:creationId xmlns:a16="http://schemas.microsoft.com/office/drawing/2014/main" id="{9EEE5B45-01FE-3F8B-31CF-794888E07492}"/>
              </a:ext>
            </a:extLst>
          </p:cNvPr>
          <p:cNvSpPr/>
          <p:nvPr/>
        </p:nvSpPr>
        <p:spPr>
          <a:xfrm>
            <a:off x="8128811" y="3700394"/>
            <a:ext cx="1302295" cy="1329169"/>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100" b="1">
                <a:solidFill>
                  <a:srgbClr val="273B51"/>
                </a:solidFill>
                <a:latin typeface="Public Sans" pitchFamily="2" charset="-70"/>
              </a:rPr>
              <a:t>Suderintos galutinės pokyčio / proveržio kryptys ir intervencijos – </a:t>
            </a:r>
          </a:p>
          <a:p>
            <a:pPr algn="ctr" defTabSz="914431">
              <a:defRPr/>
            </a:pPr>
            <a:r>
              <a:rPr lang="lt-LT" sz="1100" b="1">
                <a:solidFill>
                  <a:srgbClr val="273B51"/>
                </a:solidFill>
                <a:latin typeface="Public Sans" pitchFamily="2" charset="-70"/>
              </a:rPr>
              <a:t>NPP projekto juodraštis</a:t>
            </a:r>
          </a:p>
        </p:txBody>
      </p:sp>
      <p:sp>
        <p:nvSpPr>
          <p:cNvPr id="22" name="Kairysis riestinis skliaustas 21">
            <a:extLst>
              <a:ext uri="{FF2B5EF4-FFF2-40B4-BE49-F238E27FC236}">
                <a16:creationId xmlns:a16="http://schemas.microsoft.com/office/drawing/2014/main" id="{A9F5368C-3417-EFE0-EC58-1E4BA683872F}"/>
              </a:ext>
            </a:extLst>
          </p:cNvPr>
          <p:cNvSpPr/>
          <p:nvPr/>
        </p:nvSpPr>
        <p:spPr>
          <a:xfrm rot="5400000">
            <a:off x="2303087" y="1371173"/>
            <a:ext cx="365116" cy="19497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31">
              <a:defRPr/>
            </a:pPr>
            <a:endParaRPr lang="lt-LT">
              <a:solidFill>
                <a:prstClr val="black"/>
              </a:solidFill>
              <a:latin typeface="Public Sans" pitchFamily="2" charset="-70"/>
            </a:endParaRPr>
          </a:p>
        </p:txBody>
      </p:sp>
      <p:sp>
        <p:nvSpPr>
          <p:cNvPr id="25" name="Stačiakampis 24">
            <a:extLst>
              <a:ext uri="{FF2B5EF4-FFF2-40B4-BE49-F238E27FC236}">
                <a16:creationId xmlns:a16="http://schemas.microsoft.com/office/drawing/2014/main" id="{E1E4D3BF-0A1E-52A5-CC9F-7CE664C10A39}"/>
              </a:ext>
            </a:extLst>
          </p:cNvPr>
          <p:cNvSpPr/>
          <p:nvPr/>
        </p:nvSpPr>
        <p:spPr>
          <a:xfrm>
            <a:off x="7128157" y="3685851"/>
            <a:ext cx="931701" cy="819163"/>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100">
                <a:solidFill>
                  <a:srgbClr val="273B51"/>
                </a:solidFill>
                <a:latin typeface="Public Sans" pitchFamily="2" charset="-70"/>
              </a:rPr>
              <a:t>SVM metodikos pakeitimo projektas</a:t>
            </a:r>
          </a:p>
        </p:txBody>
      </p:sp>
      <p:sp>
        <p:nvSpPr>
          <p:cNvPr id="18" name="TextBox 17">
            <a:extLst>
              <a:ext uri="{FF2B5EF4-FFF2-40B4-BE49-F238E27FC236}">
                <a16:creationId xmlns:a16="http://schemas.microsoft.com/office/drawing/2014/main" id="{9FBFE4C3-9390-1939-4225-391B65220849}"/>
              </a:ext>
            </a:extLst>
          </p:cNvPr>
          <p:cNvSpPr txBox="1"/>
          <p:nvPr/>
        </p:nvSpPr>
        <p:spPr>
          <a:xfrm>
            <a:off x="1445814" y="1543098"/>
            <a:ext cx="2086904" cy="646331"/>
          </a:xfrm>
          <a:prstGeom prst="rect">
            <a:avLst/>
          </a:prstGeom>
          <a:noFill/>
        </p:spPr>
        <p:txBody>
          <a:bodyPr wrap="square" rtlCol="0">
            <a:spAutoFit/>
          </a:bodyPr>
          <a:lstStyle/>
          <a:p>
            <a:pPr algn="ctr" defTabSz="304770">
              <a:defRPr/>
            </a:pPr>
            <a:r>
              <a:rPr lang="lt-LT" sz="1200">
                <a:solidFill>
                  <a:prstClr val="black"/>
                </a:solidFill>
                <a:latin typeface="Public Sans" pitchFamily="2" charset="-70"/>
              </a:rPr>
              <a:t>Susitikimai su </a:t>
            </a:r>
            <a:r>
              <a:rPr lang="lt-LT" sz="1200" err="1">
                <a:solidFill>
                  <a:prstClr val="black"/>
                </a:solidFill>
                <a:latin typeface="Public Sans" pitchFamily="2" charset="-70"/>
              </a:rPr>
              <a:t>bendrakūrėjais</a:t>
            </a:r>
            <a:r>
              <a:rPr lang="lt-LT" sz="1200">
                <a:solidFill>
                  <a:prstClr val="black"/>
                </a:solidFill>
                <a:latin typeface="Public Sans" pitchFamily="2" charset="-70"/>
              </a:rPr>
              <a:t> ir SVS dalyviais</a:t>
            </a:r>
          </a:p>
        </p:txBody>
      </p:sp>
      <p:sp>
        <p:nvSpPr>
          <p:cNvPr id="19" name="Stačiakampis 18">
            <a:extLst>
              <a:ext uri="{FF2B5EF4-FFF2-40B4-BE49-F238E27FC236}">
                <a16:creationId xmlns:a16="http://schemas.microsoft.com/office/drawing/2014/main" id="{0C2725E3-C383-99FA-03B5-08A21B0207C6}"/>
              </a:ext>
            </a:extLst>
          </p:cNvPr>
          <p:cNvSpPr/>
          <p:nvPr/>
        </p:nvSpPr>
        <p:spPr>
          <a:xfrm>
            <a:off x="9506133" y="2320722"/>
            <a:ext cx="1143380" cy="529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000" b="1">
                <a:solidFill>
                  <a:srgbClr val="273B51"/>
                </a:solidFill>
                <a:latin typeface="Public Sans" pitchFamily="2" charset="-70"/>
              </a:rPr>
              <a:t>2027 m.</a:t>
            </a:r>
          </a:p>
          <a:p>
            <a:pPr algn="ctr" defTabSz="914431">
              <a:defRPr/>
            </a:pPr>
            <a:r>
              <a:rPr lang="lt-LT" sz="1000" b="1">
                <a:solidFill>
                  <a:srgbClr val="273B51"/>
                </a:solidFill>
                <a:latin typeface="Public Sans" pitchFamily="2" charset="-70"/>
              </a:rPr>
              <a:t>sausis</a:t>
            </a:r>
          </a:p>
        </p:txBody>
      </p:sp>
      <p:sp>
        <p:nvSpPr>
          <p:cNvPr id="21" name="Stačiakampis 20">
            <a:extLst>
              <a:ext uri="{FF2B5EF4-FFF2-40B4-BE49-F238E27FC236}">
                <a16:creationId xmlns:a16="http://schemas.microsoft.com/office/drawing/2014/main" id="{10EE1580-CB08-512F-FCDB-CAFC0C9C731B}"/>
              </a:ext>
            </a:extLst>
          </p:cNvPr>
          <p:cNvSpPr/>
          <p:nvPr/>
        </p:nvSpPr>
        <p:spPr>
          <a:xfrm>
            <a:off x="9546518" y="4364979"/>
            <a:ext cx="1201848" cy="1028403"/>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100">
                <a:solidFill>
                  <a:srgbClr val="273B51"/>
                </a:solidFill>
                <a:latin typeface="Public Sans" pitchFamily="2" charset="-70"/>
              </a:rPr>
              <a:t>Intervencijoms pagrįsti reikalingos analizės rezultatai</a:t>
            </a:r>
          </a:p>
        </p:txBody>
      </p:sp>
      <p:sp>
        <p:nvSpPr>
          <p:cNvPr id="24" name="Stačiakampis 23">
            <a:extLst>
              <a:ext uri="{FF2B5EF4-FFF2-40B4-BE49-F238E27FC236}">
                <a16:creationId xmlns:a16="http://schemas.microsoft.com/office/drawing/2014/main" id="{9C915682-96B0-7D90-51EF-1EBE14D1466E}"/>
              </a:ext>
            </a:extLst>
          </p:cNvPr>
          <p:cNvSpPr/>
          <p:nvPr/>
        </p:nvSpPr>
        <p:spPr>
          <a:xfrm>
            <a:off x="11219785" y="2310191"/>
            <a:ext cx="1143380" cy="5296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000" b="1">
                <a:solidFill>
                  <a:srgbClr val="273B51"/>
                </a:solidFill>
                <a:latin typeface="Public Sans" pitchFamily="2" charset="-70"/>
              </a:rPr>
              <a:t>2027 m.</a:t>
            </a:r>
          </a:p>
          <a:p>
            <a:pPr algn="ctr" defTabSz="914431">
              <a:defRPr/>
            </a:pPr>
            <a:r>
              <a:rPr lang="lt-LT" sz="1000" b="1">
                <a:solidFill>
                  <a:srgbClr val="273B51"/>
                </a:solidFill>
                <a:latin typeface="Public Sans" pitchFamily="2" charset="-70"/>
              </a:rPr>
              <a:t>kovas</a:t>
            </a:r>
          </a:p>
        </p:txBody>
      </p:sp>
      <p:cxnSp>
        <p:nvCxnSpPr>
          <p:cNvPr id="27" name="Straight Connector 38">
            <a:extLst>
              <a:ext uri="{FF2B5EF4-FFF2-40B4-BE49-F238E27FC236}">
                <a16:creationId xmlns:a16="http://schemas.microsoft.com/office/drawing/2014/main" id="{9124771C-1800-C6EB-D284-5DD8757D1665}"/>
              </a:ext>
            </a:extLst>
          </p:cNvPr>
          <p:cNvCxnSpPr>
            <a:cxnSpLocks/>
          </p:cNvCxnSpPr>
          <p:nvPr/>
        </p:nvCxnSpPr>
        <p:spPr>
          <a:xfrm>
            <a:off x="10078003" y="2929727"/>
            <a:ext cx="0" cy="738030"/>
          </a:xfrm>
          <a:prstGeom prst="line">
            <a:avLst/>
          </a:prstGeom>
          <a:ln w="19050">
            <a:solidFill>
              <a:schemeClr val="bg1">
                <a:lumMod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38">
            <a:extLst>
              <a:ext uri="{FF2B5EF4-FFF2-40B4-BE49-F238E27FC236}">
                <a16:creationId xmlns:a16="http://schemas.microsoft.com/office/drawing/2014/main" id="{B4F1D14B-6613-6B75-48E9-36DBF0FE8BB1}"/>
              </a:ext>
            </a:extLst>
          </p:cNvPr>
          <p:cNvCxnSpPr>
            <a:cxnSpLocks/>
          </p:cNvCxnSpPr>
          <p:nvPr/>
        </p:nvCxnSpPr>
        <p:spPr>
          <a:xfrm>
            <a:off x="11847442" y="2929727"/>
            <a:ext cx="0" cy="738030"/>
          </a:xfrm>
          <a:prstGeom prst="line">
            <a:avLst/>
          </a:prstGeom>
          <a:ln w="19050">
            <a:solidFill>
              <a:schemeClr val="bg1">
                <a:lumMod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Kairysis riestinis skliaustas 28">
            <a:extLst>
              <a:ext uri="{FF2B5EF4-FFF2-40B4-BE49-F238E27FC236}">
                <a16:creationId xmlns:a16="http://schemas.microsoft.com/office/drawing/2014/main" id="{14EBDFDE-A66C-B086-FB11-0BB7B1C3238D}"/>
              </a:ext>
            </a:extLst>
          </p:cNvPr>
          <p:cNvSpPr/>
          <p:nvPr/>
        </p:nvSpPr>
        <p:spPr>
          <a:xfrm rot="5400000">
            <a:off x="7971236" y="-241671"/>
            <a:ext cx="344542" cy="511150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31">
              <a:defRPr/>
            </a:pPr>
            <a:endParaRPr lang="lt-LT">
              <a:solidFill>
                <a:prstClr val="black"/>
              </a:solidFill>
              <a:latin typeface="Public Sans" pitchFamily="2" charset="-70"/>
            </a:endParaRPr>
          </a:p>
        </p:txBody>
      </p:sp>
      <p:sp>
        <p:nvSpPr>
          <p:cNvPr id="31" name="TextBox 30">
            <a:extLst>
              <a:ext uri="{FF2B5EF4-FFF2-40B4-BE49-F238E27FC236}">
                <a16:creationId xmlns:a16="http://schemas.microsoft.com/office/drawing/2014/main" id="{9AC27C1A-9779-83DF-892D-E9FE43B02A8A}"/>
              </a:ext>
            </a:extLst>
          </p:cNvPr>
          <p:cNvSpPr txBox="1"/>
          <p:nvPr/>
        </p:nvSpPr>
        <p:spPr>
          <a:xfrm>
            <a:off x="7094997" y="1498522"/>
            <a:ext cx="2086904" cy="646331"/>
          </a:xfrm>
          <a:prstGeom prst="rect">
            <a:avLst/>
          </a:prstGeom>
          <a:noFill/>
        </p:spPr>
        <p:txBody>
          <a:bodyPr wrap="square" rtlCol="0">
            <a:spAutoFit/>
          </a:bodyPr>
          <a:lstStyle/>
          <a:p>
            <a:pPr algn="ctr" defTabSz="304770">
              <a:defRPr/>
            </a:pPr>
            <a:r>
              <a:rPr lang="lt-LT" sz="1200">
                <a:solidFill>
                  <a:prstClr val="black"/>
                </a:solidFill>
                <a:latin typeface="Public Sans" pitchFamily="2" charset="-70"/>
              </a:rPr>
              <a:t>Diskusijos su </a:t>
            </a:r>
            <a:r>
              <a:rPr lang="lt-LT" sz="1200" err="1">
                <a:solidFill>
                  <a:prstClr val="black"/>
                </a:solidFill>
                <a:latin typeface="Public Sans" pitchFamily="2" charset="-70"/>
              </a:rPr>
              <a:t>bendrakūrėjais</a:t>
            </a:r>
            <a:r>
              <a:rPr lang="lt-LT" sz="1200">
                <a:solidFill>
                  <a:prstClr val="black"/>
                </a:solidFill>
                <a:latin typeface="Public Sans" pitchFamily="2" charset="-70"/>
              </a:rPr>
              <a:t> ir SVS dalyviais</a:t>
            </a:r>
          </a:p>
        </p:txBody>
      </p:sp>
      <p:sp>
        <p:nvSpPr>
          <p:cNvPr id="5" name="Stačiakampis 32">
            <a:extLst>
              <a:ext uri="{FF2B5EF4-FFF2-40B4-BE49-F238E27FC236}">
                <a16:creationId xmlns:a16="http://schemas.microsoft.com/office/drawing/2014/main" id="{D577311B-13A1-E86A-FE40-A5F22038B50C}"/>
              </a:ext>
            </a:extLst>
          </p:cNvPr>
          <p:cNvSpPr/>
          <p:nvPr/>
        </p:nvSpPr>
        <p:spPr>
          <a:xfrm>
            <a:off x="3576059" y="2400055"/>
            <a:ext cx="904362" cy="375833"/>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100" b="1">
                <a:solidFill>
                  <a:srgbClr val="273B51"/>
                </a:solidFill>
                <a:latin typeface="Public Sans" pitchFamily="2" charset="-70"/>
              </a:rPr>
              <a:t>2026 m.</a:t>
            </a:r>
          </a:p>
          <a:p>
            <a:pPr algn="ctr" defTabSz="914431">
              <a:defRPr/>
            </a:pPr>
            <a:r>
              <a:rPr lang="lt-LT" sz="1100" b="1">
                <a:solidFill>
                  <a:srgbClr val="273B51"/>
                </a:solidFill>
                <a:latin typeface="Public Sans" pitchFamily="2" charset="-70"/>
              </a:rPr>
              <a:t>liepos 20 d.</a:t>
            </a:r>
          </a:p>
        </p:txBody>
      </p:sp>
      <p:cxnSp>
        <p:nvCxnSpPr>
          <p:cNvPr id="6" name="Straight Connector 38">
            <a:extLst>
              <a:ext uri="{FF2B5EF4-FFF2-40B4-BE49-F238E27FC236}">
                <a16:creationId xmlns:a16="http://schemas.microsoft.com/office/drawing/2014/main" id="{8CBD54F8-6C49-E220-2B48-CF0088755124}"/>
              </a:ext>
            </a:extLst>
          </p:cNvPr>
          <p:cNvCxnSpPr>
            <a:cxnSpLocks/>
            <a:endCxn id="26" idx="0"/>
          </p:cNvCxnSpPr>
          <p:nvPr/>
        </p:nvCxnSpPr>
        <p:spPr>
          <a:xfrm>
            <a:off x="4012808" y="2919978"/>
            <a:ext cx="0" cy="2261897"/>
          </a:xfrm>
          <a:prstGeom prst="line">
            <a:avLst/>
          </a:prstGeom>
          <a:ln w="19050">
            <a:solidFill>
              <a:schemeClr val="bg1">
                <a:lumMod val="50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Stačiakampis 9">
            <a:extLst>
              <a:ext uri="{FF2B5EF4-FFF2-40B4-BE49-F238E27FC236}">
                <a16:creationId xmlns:a16="http://schemas.microsoft.com/office/drawing/2014/main" id="{26C9BB34-2FFC-5EFC-5D1E-2960C9E1E803}"/>
              </a:ext>
            </a:extLst>
          </p:cNvPr>
          <p:cNvSpPr/>
          <p:nvPr/>
        </p:nvSpPr>
        <p:spPr>
          <a:xfrm>
            <a:off x="3119607" y="5181875"/>
            <a:ext cx="1786403" cy="1411689"/>
          </a:xfrm>
          <a:prstGeom prst="rect">
            <a:avLst/>
          </a:prstGeom>
          <a:solidFill>
            <a:srgbClr val="FFFF99"/>
          </a:solidFill>
          <a:ln w="57150">
            <a:solidFill>
              <a:srgbClr val="FFFF99"/>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333" b="1">
                <a:solidFill>
                  <a:srgbClr val="273B51"/>
                </a:solidFill>
                <a:latin typeface="Public Sans" pitchFamily="2" charset="-70"/>
              </a:rPr>
              <a:t>Pirminis pokyčio / proveržio krypčių ir intervencijų joms įgyvendinti sąrašas</a:t>
            </a:r>
          </a:p>
        </p:txBody>
      </p:sp>
      <p:sp>
        <p:nvSpPr>
          <p:cNvPr id="35" name="Teksto vietos rezervavimo ženklas 3">
            <a:extLst>
              <a:ext uri="{FF2B5EF4-FFF2-40B4-BE49-F238E27FC236}">
                <a16:creationId xmlns:a16="http://schemas.microsoft.com/office/drawing/2014/main" id="{216A40FA-EFC5-ABAC-3919-635E07F63D84}"/>
              </a:ext>
            </a:extLst>
          </p:cNvPr>
          <p:cNvSpPr txBox="1">
            <a:spLocks/>
          </p:cNvSpPr>
          <p:nvPr/>
        </p:nvSpPr>
        <p:spPr>
          <a:xfrm>
            <a:off x="1090085" y="131409"/>
            <a:ext cx="10939046" cy="926660"/>
          </a:xfrm>
          <a:prstGeom prst="rect">
            <a:avLst/>
          </a:prstGeom>
        </p:spPr>
        <p:txBody>
          <a:bodyPr vert="horz" lIns="60949" tIns="30475" rIns="60949" bIns="30475" rtlCol="0">
            <a:normAutofit/>
          </a:bodyPr>
          <a:lstStyle>
            <a:lvl1pPr marL="0" indent="0" algn="l" defTabSz="1371783" rtl="0" eaLnBrk="1" latinLnBrk="0" hangingPunct="1">
              <a:lnSpc>
                <a:spcPct val="100000"/>
              </a:lnSpc>
              <a:spcBef>
                <a:spcPts val="1500"/>
              </a:spcBef>
              <a:buFont typeface="Arial" panose="020B0604020202020204" pitchFamily="34" charset="0"/>
              <a:buNone/>
              <a:defRPr sz="3600" kern="1200">
                <a:solidFill>
                  <a:srgbClr val="091A5A"/>
                </a:solidFill>
                <a:latin typeface="Public Sans SemiBold" pitchFamily="2" charset="-70"/>
                <a:ea typeface="+mn-ea"/>
                <a:cs typeface="+mn-cs"/>
              </a:defRPr>
            </a:lvl1pPr>
            <a:lvl2pPr marL="457216" indent="0" algn="l" defTabSz="1371783" rtl="0" eaLnBrk="1" latinLnBrk="0" hangingPunct="1">
              <a:lnSpc>
                <a:spcPct val="90000"/>
              </a:lnSpc>
              <a:spcBef>
                <a:spcPts val="750"/>
              </a:spcBef>
              <a:buFont typeface="Arial" panose="020B0604020202020204" pitchFamily="34" charset="0"/>
              <a:buNone/>
              <a:defRPr sz="1400" kern="1200">
                <a:solidFill>
                  <a:schemeClr val="tx1"/>
                </a:solidFill>
                <a:latin typeface="+mn-lt"/>
                <a:ea typeface="+mn-ea"/>
                <a:cs typeface="+mn-cs"/>
              </a:defRPr>
            </a:lvl2pPr>
            <a:lvl3pPr marL="914430" indent="0" algn="l" defTabSz="1371783"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3pPr>
            <a:lvl4pPr marL="1371646" indent="0" algn="l" defTabSz="1371783" rtl="0" eaLnBrk="1" latinLnBrk="0" hangingPunct="1">
              <a:lnSpc>
                <a:spcPct val="90000"/>
              </a:lnSpc>
              <a:spcBef>
                <a:spcPts val="750"/>
              </a:spcBef>
              <a:buFont typeface="Arial" panose="020B0604020202020204" pitchFamily="34" charset="0"/>
              <a:buNone/>
              <a:defRPr sz="1001" kern="1200">
                <a:solidFill>
                  <a:schemeClr val="tx1"/>
                </a:solidFill>
                <a:latin typeface="+mn-lt"/>
                <a:ea typeface="+mn-ea"/>
                <a:cs typeface="+mn-cs"/>
              </a:defRPr>
            </a:lvl4pPr>
            <a:lvl5pPr marL="1828861" indent="0" algn="l" defTabSz="1371783" rtl="0" eaLnBrk="1" latinLnBrk="0" hangingPunct="1">
              <a:lnSpc>
                <a:spcPct val="90000"/>
              </a:lnSpc>
              <a:spcBef>
                <a:spcPts val="750"/>
              </a:spcBef>
              <a:buFont typeface="Arial" panose="020B0604020202020204" pitchFamily="34" charset="0"/>
              <a:buNone/>
              <a:defRPr sz="1001" kern="1200">
                <a:solidFill>
                  <a:schemeClr val="tx1"/>
                </a:solidFill>
                <a:latin typeface="+mn-lt"/>
                <a:ea typeface="+mn-ea"/>
                <a:cs typeface="+mn-cs"/>
              </a:defRPr>
            </a:lvl5pPr>
            <a:lvl6pPr marL="2286077" indent="0" algn="l" defTabSz="1371783" rtl="0" eaLnBrk="1" latinLnBrk="0" hangingPunct="1">
              <a:lnSpc>
                <a:spcPct val="90000"/>
              </a:lnSpc>
              <a:spcBef>
                <a:spcPts val="750"/>
              </a:spcBef>
              <a:buFont typeface="Arial" panose="020B0604020202020204" pitchFamily="34" charset="0"/>
              <a:buNone/>
              <a:defRPr sz="1001" kern="1200">
                <a:solidFill>
                  <a:schemeClr val="tx1"/>
                </a:solidFill>
                <a:latin typeface="+mn-lt"/>
                <a:ea typeface="+mn-ea"/>
                <a:cs typeface="+mn-cs"/>
              </a:defRPr>
            </a:lvl6pPr>
            <a:lvl7pPr marL="2743291" indent="0" algn="l" defTabSz="1371783" rtl="0" eaLnBrk="1" latinLnBrk="0" hangingPunct="1">
              <a:lnSpc>
                <a:spcPct val="90000"/>
              </a:lnSpc>
              <a:spcBef>
                <a:spcPts val="750"/>
              </a:spcBef>
              <a:buFont typeface="Arial" panose="020B0604020202020204" pitchFamily="34" charset="0"/>
              <a:buNone/>
              <a:defRPr sz="1001" kern="1200">
                <a:solidFill>
                  <a:schemeClr val="tx1"/>
                </a:solidFill>
                <a:latin typeface="+mn-lt"/>
                <a:ea typeface="+mn-ea"/>
                <a:cs typeface="+mn-cs"/>
              </a:defRPr>
            </a:lvl7pPr>
            <a:lvl8pPr marL="3200507" indent="0" algn="l" defTabSz="1371783" rtl="0" eaLnBrk="1" latinLnBrk="0" hangingPunct="1">
              <a:lnSpc>
                <a:spcPct val="90000"/>
              </a:lnSpc>
              <a:spcBef>
                <a:spcPts val="750"/>
              </a:spcBef>
              <a:buFont typeface="Arial" panose="020B0604020202020204" pitchFamily="34" charset="0"/>
              <a:buNone/>
              <a:defRPr sz="1001" kern="1200">
                <a:solidFill>
                  <a:schemeClr val="tx1"/>
                </a:solidFill>
                <a:latin typeface="+mn-lt"/>
                <a:ea typeface="+mn-ea"/>
                <a:cs typeface="+mn-cs"/>
              </a:defRPr>
            </a:lvl8pPr>
            <a:lvl9pPr marL="3657722" indent="0" algn="l" defTabSz="1371783" rtl="0" eaLnBrk="1" latinLnBrk="0" hangingPunct="1">
              <a:lnSpc>
                <a:spcPct val="90000"/>
              </a:lnSpc>
              <a:spcBef>
                <a:spcPts val="750"/>
              </a:spcBef>
              <a:buFont typeface="Arial" panose="020B0604020202020204" pitchFamily="34" charset="0"/>
              <a:buNone/>
              <a:defRPr sz="1001" kern="1200">
                <a:solidFill>
                  <a:schemeClr val="tx1"/>
                </a:solidFill>
                <a:latin typeface="+mn-lt"/>
                <a:ea typeface="+mn-ea"/>
                <a:cs typeface="+mn-cs"/>
              </a:defRPr>
            </a:lvl9pPr>
          </a:lstStyle>
          <a:p>
            <a:pPr algn="r" defTabSz="914431">
              <a:spcBef>
                <a:spcPts val="1000"/>
              </a:spcBef>
              <a:defRPr/>
            </a:pPr>
            <a:r>
              <a:rPr lang="lt-LT" sz="2400" b="1" dirty="0">
                <a:latin typeface="Public Sans" pitchFamily="2" charset="-70"/>
              </a:rPr>
              <a:t>Kuriame laiko juostos etape esame: artimiausias tarpinis rezultatas – ilgasis siūlymų sąrašas</a:t>
            </a:r>
            <a:endParaRPr lang="lt-LT" sz="2400" dirty="0">
              <a:latin typeface="Public Sans" pitchFamily="2" charset="-70"/>
            </a:endParaRPr>
          </a:p>
        </p:txBody>
      </p:sp>
      <p:sp>
        <p:nvSpPr>
          <p:cNvPr id="54" name="Stačiakampis 32">
            <a:extLst>
              <a:ext uri="{FF2B5EF4-FFF2-40B4-BE49-F238E27FC236}">
                <a16:creationId xmlns:a16="http://schemas.microsoft.com/office/drawing/2014/main" id="{76E8627D-8B34-D658-7189-F1521A0D1461}"/>
              </a:ext>
            </a:extLst>
          </p:cNvPr>
          <p:cNvSpPr/>
          <p:nvPr/>
        </p:nvSpPr>
        <p:spPr>
          <a:xfrm>
            <a:off x="3591177" y="2398742"/>
            <a:ext cx="904362" cy="375833"/>
          </a:xfrm>
          <a:prstGeom prst="rect">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31">
              <a:defRPr/>
            </a:pPr>
            <a:r>
              <a:rPr lang="lt-LT" sz="1000" b="1">
                <a:solidFill>
                  <a:srgbClr val="273B51"/>
                </a:solidFill>
                <a:latin typeface="Public Sans" pitchFamily="2" charset="-70"/>
              </a:rPr>
              <a:t>2026 m.</a:t>
            </a:r>
          </a:p>
          <a:p>
            <a:pPr algn="ctr" defTabSz="914431">
              <a:defRPr/>
            </a:pPr>
            <a:r>
              <a:rPr lang="lt-LT" sz="1000" b="1">
                <a:solidFill>
                  <a:srgbClr val="273B51"/>
                </a:solidFill>
                <a:latin typeface="Public Sans" pitchFamily="2" charset="-70"/>
              </a:rPr>
              <a:t>liepos 20 d.</a:t>
            </a:r>
          </a:p>
        </p:txBody>
      </p:sp>
      <p:cxnSp>
        <p:nvCxnSpPr>
          <p:cNvPr id="3" name="Tiesioji jungtis 2">
            <a:extLst>
              <a:ext uri="{FF2B5EF4-FFF2-40B4-BE49-F238E27FC236}">
                <a16:creationId xmlns:a16="http://schemas.microsoft.com/office/drawing/2014/main" id="{5D88CDDF-79DD-F8FE-C9DA-A8590F857F52}"/>
              </a:ext>
            </a:extLst>
          </p:cNvPr>
          <p:cNvCxnSpPr>
            <a:cxnSpLocks/>
          </p:cNvCxnSpPr>
          <p:nvPr/>
        </p:nvCxnSpPr>
        <p:spPr>
          <a:xfrm>
            <a:off x="2704193" y="679617"/>
            <a:ext cx="0" cy="6114210"/>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85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par>
                                <p:cTn id="11" presetID="22" presetClass="entr" presetSubtype="4"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down)">
                                      <p:cBhvr>
                                        <p:cTn id="13" dur="500"/>
                                        <p:tgtEl>
                                          <p:spTgt spid="40"/>
                                        </p:tgtEl>
                                      </p:cBhvr>
                                    </p:animEffect>
                                  </p:childTnLst>
                                </p:cTn>
                              </p:par>
                              <p:par>
                                <p:cTn id="14" presetID="22" presetClass="entr" presetSubtype="4"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down)">
                                      <p:cBhvr>
                                        <p:cTn id="16" dur="500"/>
                                        <p:tgtEl>
                                          <p:spTgt spid="42"/>
                                        </p:tgtEl>
                                      </p:cBhvr>
                                    </p:animEffect>
                                  </p:childTnLst>
                                </p:cTn>
                              </p:par>
                              <p:par>
                                <p:cTn id="17" presetID="22" presetClass="entr" presetSubtype="4"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eikslėlio vietos rezervavimo ženklas 2">
            <a:extLst>
              <a:ext uri="{FF2B5EF4-FFF2-40B4-BE49-F238E27FC236}">
                <a16:creationId xmlns:a16="http://schemas.microsoft.com/office/drawing/2014/main" id="{C983084B-B477-4F03-924F-561695694BAB}"/>
              </a:ext>
            </a:extLst>
          </p:cNvPr>
          <p:cNvSpPr>
            <a:spLocks noGrp="1"/>
          </p:cNvSpPr>
          <p:nvPr>
            <p:ph type="pic" sz="quarter" idx="10"/>
          </p:nvPr>
        </p:nvSpPr>
        <p:spPr/>
        <p:txBody>
          <a:bodyPr/>
          <a:lstStyle/>
          <a:p>
            <a:endParaRPr lang="lt-LT"/>
          </a:p>
        </p:txBody>
      </p:sp>
      <p:sp>
        <p:nvSpPr>
          <p:cNvPr id="6" name="Teksto vietos rezervavimo ženklas 5">
            <a:extLst>
              <a:ext uri="{FF2B5EF4-FFF2-40B4-BE49-F238E27FC236}">
                <a16:creationId xmlns:a16="http://schemas.microsoft.com/office/drawing/2014/main" id="{00E78F11-E9CE-4434-8909-79DBCE8527ED}"/>
              </a:ext>
            </a:extLst>
          </p:cNvPr>
          <p:cNvSpPr>
            <a:spLocks noGrp="1"/>
          </p:cNvSpPr>
          <p:nvPr>
            <p:ph type="body" sz="half" idx="14"/>
          </p:nvPr>
        </p:nvSpPr>
        <p:spPr>
          <a:xfrm>
            <a:off x="386225" y="1765497"/>
            <a:ext cx="5200402" cy="4271292"/>
          </a:xfrm>
        </p:spPr>
        <p:txBody>
          <a:bodyPr/>
          <a:lstStyle/>
          <a:p>
            <a:r>
              <a:rPr lang="lt-LT" sz="1866" dirty="0"/>
              <a:t>orientacinis planuojamų lėšų, pirminiam NPP rengimo etapui, paskirstymas pagal sritis</a:t>
            </a:r>
          </a:p>
          <a:p>
            <a:endParaRPr lang="lt-LT" sz="1866" dirty="0"/>
          </a:p>
          <a:p>
            <a:r>
              <a:rPr lang="lt-LT" sz="1866" dirty="0"/>
              <a:t>ĮTRAUKTA Nacionalinio ir regioninio partnerystės plano (NRPP), Modernizavimo fondo, Klimato kaitos programos, bendrojo finansavimo lėšos</a:t>
            </a:r>
          </a:p>
          <a:p>
            <a:r>
              <a:rPr lang="lt-LT" sz="1866" dirty="0"/>
              <a:t>NEĮTRAUKTA valstybės biudžeto lėšos, galimas ILTE finansavimas, ES tiesioginio / centralizuoto valdymo programos ir kiti ES lygmens instrumentai</a:t>
            </a:r>
          </a:p>
          <a:p>
            <a:r>
              <a:rPr lang="lt-LT" sz="1866" dirty="0"/>
              <a:t>pirminė sritims galimo skirti finansavimo apimtis gali būti viršyta iki 30 proc.</a:t>
            </a:r>
          </a:p>
          <a:p>
            <a:endParaRPr lang="lt-LT" sz="1866" dirty="0"/>
          </a:p>
          <a:p>
            <a:endParaRPr lang="lt-LT" sz="1866" dirty="0"/>
          </a:p>
          <a:p>
            <a:endParaRPr lang="lt-LT" sz="1866" dirty="0"/>
          </a:p>
          <a:p>
            <a:endParaRPr lang="lt-LT" sz="1866" dirty="0"/>
          </a:p>
        </p:txBody>
      </p:sp>
      <p:sp>
        <p:nvSpPr>
          <p:cNvPr id="7" name="Teksto vietos rezervavimo ženklas 6">
            <a:extLst>
              <a:ext uri="{FF2B5EF4-FFF2-40B4-BE49-F238E27FC236}">
                <a16:creationId xmlns:a16="http://schemas.microsoft.com/office/drawing/2014/main" id="{33291E9C-1000-4426-A090-73618D626537}"/>
              </a:ext>
            </a:extLst>
          </p:cNvPr>
          <p:cNvSpPr>
            <a:spLocks noGrp="1"/>
          </p:cNvSpPr>
          <p:nvPr>
            <p:ph type="body" sz="half" idx="15"/>
          </p:nvPr>
        </p:nvSpPr>
        <p:spPr>
          <a:xfrm>
            <a:off x="324659" y="672524"/>
            <a:ext cx="5261968" cy="926660"/>
          </a:xfrm>
        </p:spPr>
        <p:txBody>
          <a:bodyPr/>
          <a:lstStyle/>
          <a:p>
            <a:pPr algn="r"/>
            <a:r>
              <a:rPr lang="lt-LT" dirty="0"/>
              <a:t>PARENGTOS NPP finansavimo šaltinių planavimo gairės</a:t>
            </a:r>
            <a:endParaRPr lang="it-IT" dirty="0"/>
          </a:p>
          <a:p>
            <a:pPr algn="r"/>
            <a:endParaRPr lang="lt-LT" dirty="0"/>
          </a:p>
        </p:txBody>
      </p:sp>
      <p:pic>
        <p:nvPicPr>
          <p:cNvPr id="20" name="Grafinis elementas 19">
            <a:extLst>
              <a:ext uri="{FF2B5EF4-FFF2-40B4-BE49-F238E27FC236}">
                <a16:creationId xmlns:a16="http://schemas.microsoft.com/office/drawing/2014/main" id="{28E8BA5A-DAE0-457E-8DCF-874C2341A3A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56044" y="6036789"/>
            <a:ext cx="819008" cy="368236"/>
          </a:xfrm>
          <a:prstGeom prst="rect">
            <a:avLst/>
          </a:prstGeom>
        </p:spPr>
      </p:pic>
      <p:sp>
        <p:nvSpPr>
          <p:cNvPr id="12" name="Rectangle 10">
            <a:extLst>
              <a:ext uri="{FF2B5EF4-FFF2-40B4-BE49-F238E27FC236}">
                <a16:creationId xmlns:a16="http://schemas.microsoft.com/office/drawing/2014/main" id="{62C8C300-CA41-4B2F-B006-1751D12AEC2B}"/>
              </a:ext>
            </a:extLst>
          </p:cNvPr>
          <p:cNvSpPr txBox="1"/>
          <p:nvPr/>
        </p:nvSpPr>
        <p:spPr>
          <a:xfrm>
            <a:off x="7741939" y="6416156"/>
            <a:ext cx="40077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500">
                <a:solidFill>
                  <a:srgbClr val="BFBFBF"/>
                </a:solidFill>
                <a:latin typeface="+mj-lt"/>
                <a:ea typeface="+mj-ea"/>
                <a:cs typeface="+mj-cs"/>
                <a:sym typeface="Inter Regular"/>
              </a:defRPr>
            </a:lvl1pPr>
          </a:lstStyle>
          <a:p>
            <a:pPr algn="r" defTabSz="304770" hangingPunct="0">
              <a:defRPr/>
            </a:pPr>
            <a:r>
              <a:rPr lang="lt-LT" sz="800" kern="0" dirty="0">
                <a:solidFill>
                  <a:srgbClr val="091A5A">
                    <a:alpha val="70000"/>
                  </a:srgbClr>
                </a:solidFill>
                <a:latin typeface="Public Sans Medium" pitchFamily="2" charset="-70"/>
                <a:ea typeface="Inter" panose="020B0502030000000004" pitchFamily="34" charset="0"/>
              </a:rPr>
              <a:t>Autorius</a:t>
            </a:r>
            <a:endParaRPr lang="en-GB" sz="800" kern="0" dirty="0">
              <a:solidFill>
                <a:srgbClr val="091A5A">
                  <a:alpha val="70000"/>
                </a:srgbClr>
              </a:solidFill>
              <a:latin typeface="Public Sans Medium" pitchFamily="2" charset="-70"/>
              <a:ea typeface="Inter" panose="020B0502030000000004" pitchFamily="34" charset="0"/>
            </a:endParaRPr>
          </a:p>
        </p:txBody>
      </p:sp>
      <p:graphicFrame>
        <p:nvGraphicFramePr>
          <p:cNvPr id="2" name="Lentelė 1">
            <a:extLst>
              <a:ext uri="{FF2B5EF4-FFF2-40B4-BE49-F238E27FC236}">
                <a16:creationId xmlns:a16="http://schemas.microsoft.com/office/drawing/2014/main" id="{6DF1BE3E-A065-929B-9EC7-CBFAD0BBDCD8}"/>
              </a:ext>
            </a:extLst>
          </p:cNvPr>
          <p:cNvGraphicFramePr>
            <a:graphicFrameLocks noGrp="1"/>
          </p:cNvGraphicFramePr>
          <p:nvPr/>
        </p:nvGraphicFramePr>
        <p:xfrm>
          <a:off x="6038897" y="406604"/>
          <a:ext cx="5828445" cy="6027232"/>
        </p:xfrm>
        <a:graphic>
          <a:graphicData uri="http://schemas.openxmlformats.org/drawingml/2006/table">
            <a:tbl>
              <a:tblPr firstRow="1" firstCol="1" bandRow="1"/>
              <a:tblGrid>
                <a:gridCol w="4559025">
                  <a:extLst>
                    <a:ext uri="{9D8B030D-6E8A-4147-A177-3AD203B41FA5}">
                      <a16:colId xmlns:a16="http://schemas.microsoft.com/office/drawing/2014/main" val="969415848"/>
                    </a:ext>
                  </a:extLst>
                </a:gridCol>
                <a:gridCol w="1269420">
                  <a:extLst>
                    <a:ext uri="{9D8B030D-6E8A-4147-A177-3AD203B41FA5}">
                      <a16:colId xmlns:a16="http://schemas.microsoft.com/office/drawing/2014/main" val="4118440781"/>
                    </a:ext>
                  </a:extLst>
                </a:gridCol>
              </a:tblGrid>
              <a:tr h="1166665">
                <a:tc>
                  <a:txBody>
                    <a:bodyPr/>
                    <a:lstStyle/>
                    <a:p>
                      <a:pPr algn="ctr">
                        <a:lnSpc>
                          <a:spcPct val="115000"/>
                        </a:lnSpc>
                        <a:spcAft>
                          <a:spcPts val="800"/>
                        </a:spcAft>
                        <a:buNone/>
                      </a:pPr>
                      <a:r>
                        <a:rPr lang="lt-LT" sz="1300" b="1" kern="0" dirty="0">
                          <a:solidFill>
                            <a:srgbClr val="091A5A"/>
                          </a:solidFill>
                          <a:effectLst/>
                          <a:latin typeface="Public Sans Medium" pitchFamily="2" charset="-70"/>
                          <a:ea typeface="Times New Roman" panose="02020603050405020304" pitchFamily="18" charset="0"/>
                          <a:cs typeface="Arial" panose="020B0604020202020204" pitchFamily="34" charset="0"/>
                        </a:rPr>
                        <a:t>Sritis</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nchor="ctr">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a:lnSpc>
                          <a:spcPct val="115000"/>
                        </a:lnSpc>
                        <a:spcAft>
                          <a:spcPts val="800"/>
                        </a:spcAft>
                        <a:buNone/>
                      </a:pPr>
                      <a:r>
                        <a:rPr lang="lt-LT" sz="1300" b="1" kern="0" dirty="0">
                          <a:solidFill>
                            <a:srgbClr val="091A5A"/>
                          </a:solidFill>
                          <a:effectLst/>
                          <a:latin typeface="Public Sans Medium" pitchFamily="2" charset="-70"/>
                          <a:ea typeface="Times New Roman" panose="02020603050405020304" pitchFamily="18" charset="0"/>
                          <a:cs typeface="Arial" panose="020B0604020202020204" pitchFamily="34" charset="0"/>
                        </a:rPr>
                        <a:t>Preliminarios </a:t>
                      </a:r>
                      <a:r>
                        <a:rPr lang="lt-LT" sz="1300" b="1" kern="100" dirty="0">
                          <a:solidFill>
                            <a:srgbClr val="091A5A"/>
                          </a:solidFill>
                          <a:effectLst/>
                          <a:latin typeface="Public Sans Medium" pitchFamily="2" charset="-70"/>
                          <a:ea typeface="Times New Roman" panose="02020603050405020304" pitchFamily="18" charset="0"/>
                          <a:cs typeface="Arial" panose="020B0604020202020204" pitchFamily="34" charset="0"/>
                        </a:rPr>
                        <a:t>finansavimo sumos, mln. eurų</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nchor="ctr">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val="1851067629"/>
                  </a:ext>
                </a:extLst>
              </a:tr>
              <a:tr h="447767">
                <a:tc>
                  <a:txBody>
                    <a:bodyPr/>
                    <a:lstStyle/>
                    <a:p>
                      <a:pP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Mokslas, inovacijos, ekonomikos konkurencingumas ir skaitmeninimas</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1 312</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221172793"/>
                  </a:ext>
                </a:extLst>
              </a:tr>
              <a:tr h="447767">
                <a:tc>
                  <a:txBody>
                    <a:bodyPr/>
                    <a:lstStyle/>
                    <a:p>
                      <a:pP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Žalioji transformacija, energetinis efektyvumas ir aplinka</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2 993</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2064727488"/>
                  </a:ext>
                </a:extLst>
              </a:tr>
              <a:tr h="447767">
                <a:tc>
                  <a:txBody>
                    <a:bodyPr/>
                    <a:lstStyle/>
                    <a:p>
                      <a:pP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Transporto ir energetikos tinklai, eismo sauga</a:t>
                      </a:r>
                      <a:r>
                        <a:rPr lang="lt-LT" sz="1300" kern="100" dirty="0">
                          <a:solidFill>
                            <a:srgbClr val="091A5A"/>
                          </a:solidFill>
                          <a:effectLst/>
                          <a:latin typeface="Public Sans Medium" pitchFamily="2" charset="-70"/>
                          <a:ea typeface="Times New Roman" panose="02020603050405020304" pitchFamily="18" charset="0"/>
                          <a:cs typeface="Arial" panose="020B0604020202020204" pitchFamily="34" charset="0"/>
                        </a:rPr>
                        <a:t> ir elektroniniai ryšiai</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500</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4183875320"/>
                  </a:ext>
                </a:extLst>
              </a:tr>
              <a:tr h="392552">
                <a:tc>
                  <a:txBody>
                    <a:bodyPr/>
                    <a:lstStyle/>
                    <a:p>
                      <a:pP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Gynyba, saugumas, viešasis saugumas, civilinė sauga</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172</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165533443"/>
                  </a:ext>
                </a:extLst>
              </a:tr>
              <a:tr h="392552">
                <a:tc>
                  <a:txBody>
                    <a:bodyPr/>
                    <a:lstStyle/>
                    <a:p>
                      <a:pPr>
                        <a:lnSpc>
                          <a:spcPct val="115000"/>
                        </a:lnSpc>
                        <a:spcAft>
                          <a:spcPts val="800"/>
                        </a:spcAft>
                        <a:buNone/>
                      </a:pPr>
                      <a:r>
                        <a:rPr lang="lt-LT" sz="1300" kern="0">
                          <a:solidFill>
                            <a:srgbClr val="091A5A"/>
                          </a:solidFill>
                          <a:effectLst/>
                          <a:latin typeface="Public Sans Medium" pitchFamily="2" charset="-70"/>
                          <a:ea typeface="Times New Roman" panose="02020603050405020304" pitchFamily="18" charset="0"/>
                          <a:cs typeface="Arial" panose="020B0604020202020204" pitchFamily="34" charset="0"/>
                        </a:rPr>
                        <a:t>Socialinė apsauga  ir užimtumas</a:t>
                      </a:r>
                      <a:endParaRPr lang="lt-LT" sz="1300" kern="10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602</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2549893393"/>
                  </a:ext>
                </a:extLst>
              </a:tr>
              <a:tr h="392552">
                <a:tc>
                  <a:txBody>
                    <a:bodyPr/>
                    <a:lstStyle/>
                    <a:p>
                      <a:pP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Švietimas ir sportas</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640</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3256829113"/>
                  </a:ext>
                </a:extLst>
              </a:tr>
              <a:tr h="392552">
                <a:tc>
                  <a:txBody>
                    <a:bodyPr/>
                    <a:lstStyle/>
                    <a:p>
                      <a:pPr>
                        <a:lnSpc>
                          <a:spcPct val="115000"/>
                        </a:lnSpc>
                        <a:spcAft>
                          <a:spcPts val="800"/>
                        </a:spcAft>
                        <a:buNone/>
                      </a:pPr>
                      <a:r>
                        <a:rPr lang="lt-LT" sz="1300" kern="0">
                          <a:solidFill>
                            <a:srgbClr val="091A5A"/>
                          </a:solidFill>
                          <a:effectLst/>
                          <a:latin typeface="Public Sans Medium" pitchFamily="2" charset="-70"/>
                          <a:ea typeface="Times New Roman" panose="02020603050405020304" pitchFamily="18" charset="0"/>
                          <a:cs typeface="Arial" panose="020B0604020202020204" pitchFamily="34" charset="0"/>
                        </a:rPr>
                        <a:t>Sveikata</a:t>
                      </a:r>
                      <a:endParaRPr lang="lt-LT" sz="1300" kern="10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604</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315265750"/>
                  </a:ext>
                </a:extLst>
              </a:tr>
              <a:tr h="392552">
                <a:tc>
                  <a:txBody>
                    <a:bodyPr/>
                    <a:lstStyle/>
                    <a:p>
                      <a:pP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Žemės ir maisto ūkis, kaimo plėtra, žuvininkystė</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5 842</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761696675"/>
                  </a:ext>
                </a:extLst>
              </a:tr>
              <a:tr h="392552">
                <a:tc>
                  <a:txBody>
                    <a:bodyPr/>
                    <a:lstStyle/>
                    <a:p>
                      <a:pP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Regionų plėtra</a:t>
                      </a:r>
                      <a:r>
                        <a:rPr lang="lt-LT" sz="1300" kern="100" dirty="0">
                          <a:solidFill>
                            <a:srgbClr val="091A5A"/>
                          </a:solidFill>
                          <a:effectLst/>
                          <a:latin typeface="Public Sans Medium" pitchFamily="2" charset="-70"/>
                          <a:ea typeface="Times New Roman" panose="02020603050405020304" pitchFamily="18" charset="0"/>
                          <a:cs typeface="Arial" panose="020B0604020202020204" pitchFamily="34" charset="0"/>
                        </a:rPr>
                        <a:t> (įskaitant visas finansuojamas sritis)</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2 286</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697250097"/>
                  </a:ext>
                </a:extLst>
              </a:tr>
              <a:tr h="392552">
                <a:tc>
                  <a:txBody>
                    <a:bodyPr/>
                    <a:lstStyle/>
                    <a:p>
                      <a:pP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Kultūra</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124</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1569754012"/>
                  </a:ext>
                </a:extLst>
              </a:tr>
              <a:tr h="769402">
                <a:tc>
                  <a:txBody>
                    <a:bodyPr/>
                    <a:lstStyle/>
                    <a:p>
                      <a:pP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Teisingumas, užsienio politika, viešasis valdymas ir viešasis administravimas, viešieji finansai</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FFFFFF"/>
                    </a:solidFill>
                  </a:tcPr>
                </a:tc>
                <a:tc>
                  <a:txBody>
                    <a:bodyPr/>
                    <a:lstStyle/>
                    <a:p>
                      <a:pPr algn="r">
                        <a:lnSpc>
                          <a:spcPct val="115000"/>
                        </a:lnSpc>
                        <a:spcAft>
                          <a:spcPts val="800"/>
                        </a:spcAft>
                        <a:buNone/>
                      </a:pPr>
                      <a:r>
                        <a:rPr lang="lt-LT" sz="1300" kern="0" dirty="0">
                          <a:solidFill>
                            <a:srgbClr val="091A5A"/>
                          </a:solidFill>
                          <a:effectLst/>
                          <a:latin typeface="Public Sans Medium" pitchFamily="2" charset="-70"/>
                          <a:ea typeface="Times New Roman" panose="02020603050405020304" pitchFamily="18" charset="0"/>
                          <a:cs typeface="Arial" panose="020B0604020202020204" pitchFamily="34" charset="0"/>
                        </a:rPr>
                        <a:t>168</a:t>
                      </a:r>
                      <a:endParaRPr lang="lt-LT" sz="1300" kern="100" dirty="0">
                        <a:solidFill>
                          <a:srgbClr val="091A5A"/>
                        </a:solidFill>
                        <a:effectLst/>
                        <a:latin typeface="Public Sans Medium" pitchFamily="2" charset="-70"/>
                        <a:ea typeface="Calibri" panose="020F0502020204030204" pitchFamily="34" charset="0"/>
                        <a:cs typeface="Arial" panose="020B0604020202020204" pitchFamily="34" charset="0"/>
                      </a:endParaRPr>
                    </a:p>
                  </a:txBody>
                  <a:tcPr marL="45712" marR="45712" marT="0"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noFill/>
                  </a:tcPr>
                </a:tc>
                <a:extLst>
                  <a:ext uri="{0D108BD9-81ED-4DB2-BD59-A6C34878D82A}">
                    <a16:rowId xmlns:a16="http://schemas.microsoft.com/office/drawing/2014/main" val="2484392727"/>
                  </a:ext>
                </a:extLst>
              </a:tr>
            </a:tbl>
          </a:graphicData>
        </a:graphic>
      </p:graphicFrame>
      <p:cxnSp>
        <p:nvCxnSpPr>
          <p:cNvPr id="14" name="Tiesioji rodyklės jungtis 13">
            <a:extLst>
              <a:ext uri="{FF2B5EF4-FFF2-40B4-BE49-F238E27FC236}">
                <a16:creationId xmlns:a16="http://schemas.microsoft.com/office/drawing/2014/main" id="{B54842FE-7DB4-282B-EE03-74BD4323A5A9}"/>
              </a:ext>
            </a:extLst>
          </p:cNvPr>
          <p:cNvCxnSpPr/>
          <p:nvPr/>
        </p:nvCxnSpPr>
        <p:spPr>
          <a:xfrm>
            <a:off x="5317312" y="2164821"/>
            <a:ext cx="574466" cy="0"/>
          </a:xfrm>
          <a:prstGeom prst="straightConnector1">
            <a:avLst/>
          </a:prstGeom>
          <a:ln w="57150">
            <a:solidFill>
              <a:srgbClr val="091A5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872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nis elementas 3">
            <a:extLst>
              <a:ext uri="{FF2B5EF4-FFF2-40B4-BE49-F238E27FC236}">
                <a16:creationId xmlns:a16="http://schemas.microsoft.com/office/drawing/2014/main" id="{33E7C50E-4200-483D-9A24-DEB4AB48B73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56044" y="6036789"/>
            <a:ext cx="819008" cy="368236"/>
          </a:xfrm>
          <a:prstGeom prst="rect">
            <a:avLst/>
          </a:prstGeom>
        </p:spPr>
      </p:pic>
      <p:sp>
        <p:nvSpPr>
          <p:cNvPr id="2" name="Teksto vietos rezervavimo ženklas 1">
            <a:extLst>
              <a:ext uri="{FF2B5EF4-FFF2-40B4-BE49-F238E27FC236}">
                <a16:creationId xmlns:a16="http://schemas.microsoft.com/office/drawing/2014/main" id="{8968D2E4-E9C3-460F-A3E1-4839D2D8EA95}"/>
              </a:ext>
            </a:extLst>
          </p:cNvPr>
          <p:cNvSpPr>
            <a:spLocks noGrp="1"/>
          </p:cNvSpPr>
          <p:nvPr>
            <p:ph type="body" sz="half" idx="2"/>
          </p:nvPr>
        </p:nvSpPr>
        <p:spPr>
          <a:xfrm>
            <a:off x="388206" y="2125129"/>
            <a:ext cx="5598197" cy="3931078"/>
          </a:xfrm>
        </p:spPr>
        <p:txBody>
          <a:bodyPr/>
          <a:lstStyle/>
          <a:p>
            <a:r>
              <a:rPr lang="lt-LT" sz="1600" dirty="0"/>
              <a:t>Metodologija turėtų apimti:</a:t>
            </a:r>
          </a:p>
          <a:p>
            <a:pPr marL="228577" indent="-228577">
              <a:buFontTx/>
              <a:buChar char="-"/>
            </a:pPr>
            <a:r>
              <a:rPr lang="lt-LT" sz="1600" dirty="0"/>
              <a:t>principus gautų pirminių siūlymų klasterizavimui</a:t>
            </a:r>
          </a:p>
          <a:p>
            <a:pPr marL="228577" indent="-228577">
              <a:buFontTx/>
              <a:buChar char="-"/>
            </a:pPr>
            <a:r>
              <a:rPr lang="lt-LT" sz="1600" dirty="0"/>
              <a:t>kriterijus potencialių siūlymų atrinkimui (galvojame apie </a:t>
            </a:r>
            <a:r>
              <a:rPr lang="lt-LT" sz="1600" dirty="0" err="1"/>
              <a:t>multikriterinės</a:t>
            </a:r>
            <a:r>
              <a:rPr lang="lt-LT" sz="1600" dirty="0"/>
              <a:t> analizės taikymą)</a:t>
            </a:r>
          </a:p>
          <a:p>
            <a:pPr marL="228577" indent="-228577">
              <a:buFontTx/>
              <a:buChar char="-"/>
            </a:pPr>
            <a:r>
              <a:rPr lang="lt-LT" sz="1600" dirty="0"/>
              <a:t>kriterijus NPP ir NRPP elementų atskyrimui</a:t>
            </a:r>
          </a:p>
          <a:p>
            <a:pPr marL="228577" indent="-228577">
              <a:buFontTx/>
              <a:buChar char="-"/>
            </a:pPr>
            <a:r>
              <a:rPr lang="lt-LT" sz="1600" dirty="0"/>
              <a:t>kriterijus netinkamų siūlymų atmetimui</a:t>
            </a:r>
          </a:p>
          <a:p>
            <a:endParaRPr lang="lt-LT" sz="1600" dirty="0"/>
          </a:p>
          <a:p>
            <a:r>
              <a:rPr lang="lt-LT" sz="1600" dirty="0"/>
              <a:t>Planuojame:</a:t>
            </a:r>
          </a:p>
          <a:p>
            <a:pPr marL="228577" indent="-228577">
              <a:buFontTx/>
              <a:buChar char="-"/>
            </a:pPr>
            <a:r>
              <a:rPr lang="lt-LT" sz="1600" dirty="0"/>
              <a:t>metodologijos aptarimą Koordinacinėje grupėje</a:t>
            </a:r>
            <a:r>
              <a:rPr lang="en-GB" sz="1600" dirty="0"/>
              <a:t> + </a:t>
            </a:r>
            <a:r>
              <a:rPr lang="lt-LT" sz="1600" dirty="0"/>
              <a:t>platesnę </a:t>
            </a:r>
            <a:r>
              <a:rPr lang="en-GB" sz="1600" dirty="0" err="1"/>
              <a:t>sesij</a:t>
            </a:r>
            <a:r>
              <a:rPr lang="lt-LT" sz="1600" dirty="0"/>
              <a:t>ą / dirbtuves</a:t>
            </a:r>
          </a:p>
          <a:p>
            <a:pPr marL="228577" indent="-228577">
              <a:buFontTx/>
              <a:buChar char="-"/>
            </a:pPr>
            <a:r>
              <a:rPr lang="lt-LT" sz="1600" dirty="0"/>
              <a:t>temines dirbtuves / diskusijas, kuriose turėtų būti aptariami rezultatai metodologiją pritaikius siūlymams + diskutuojama dėl turinio tinkamumo ir pakankamumo</a:t>
            </a:r>
            <a:endParaRPr lang="en-GB" sz="1600" dirty="0"/>
          </a:p>
          <a:p>
            <a:endParaRPr lang="lt-LT" sz="1600" dirty="0"/>
          </a:p>
        </p:txBody>
      </p:sp>
      <p:sp>
        <p:nvSpPr>
          <p:cNvPr id="3" name="Teksto vietos rezervavimo ženklas 2">
            <a:extLst>
              <a:ext uri="{FF2B5EF4-FFF2-40B4-BE49-F238E27FC236}">
                <a16:creationId xmlns:a16="http://schemas.microsoft.com/office/drawing/2014/main" id="{90D16298-A68F-456B-95E6-38080C1E1C03}"/>
              </a:ext>
            </a:extLst>
          </p:cNvPr>
          <p:cNvSpPr>
            <a:spLocks noGrp="1"/>
          </p:cNvSpPr>
          <p:nvPr>
            <p:ph type="body" sz="half" idx="10"/>
          </p:nvPr>
        </p:nvSpPr>
        <p:spPr>
          <a:xfrm>
            <a:off x="388206" y="801793"/>
            <a:ext cx="5707794" cy="1177042"/>
          </a:xfrm>
        </p:spPr>
        <p:txBody>
          <a:bodyPr/>
          <a:lstStyle/>
          <a:p>
            <a:pPr algn="r"/>
            <a:r>
              <a:rPr lang="lt-LT" dirty="0"/>
              <a:t>ŠIUO METU RENGIAME – SIŪLYMŲ VERTINIMO METODOLOGIJĄ IR PROCESĄ</a:t>
            </a:r>
            <a:endParaRPr lang="it-IT" dirty="0"/>
          </a:p>
          <a:p>
            <a:pPr algn="r"/>
            <a:endParaRPr lang="lt-LT" dirty="0"/>
          </a:p>
        </p:txBody>
      </p:sp>
      <p:sp>
        <p:nvSpPr>
          <p:cNvPr id="6" name="Teksto vietos rezervavimo ženklas 5">
            <a:extLst>
              <a:ext uri="{FF2B5EF4-FFF2-40B4-BE49-F238E27FC236}">
                <a16:creationId xmlns:a16="http://schemas.microsoft.com/office/drawing/2014/main" id="{EB6BBA9F-A34F-4133-9420-10FE59AD0284}"/>
              </a:ext>
            </a:extLst>
          </p:cNvPr>
          <p:cNvSpPr>
            <a:spLocks noGrp="1"/>
          </p:cNvSpPr>
          <p:nvPr>
            <p:ph type="body" sz="half" idx="18"/>
          </p:nvPr>
        </p:nvSpPr>
        <p:spPr/>
        <p:txBody>
          <a:bodyPr/>
          <a:lstStyle/>
          <a:p>
            <a:pPr algn="r"/>
            <a:r>
              <a:rPr lang="lt-LT" dirty="0"/>
              <a:t>Demografija</a:t>
            </a:r>
          </a:p>
          <a:p>
            <a:pPr algn="r"/>
            <a:r>
              <a:rPr lang="lt-LT" dirty="0"/>
              <a:t>Gynyba ir nacionalinis saugumas</a:t>
            </a:r>
          </a:p>
          <a:p>
            <a:pPr algn="r"/>
            <a:r>
              <a:rPr lang="lt-LT" dirty="0"/>
              <a:t>Socialinis saugumas</a:t>
            </a:r>
          </a:p>
          <a:p>
            <a:pPr algn="r"/>
            <a:r>
              <a:rPr lang="lt-LT" dirty="0"/>
              <a:t>Ekonomikos atsparumas ir augimas</a:t>
            </a:r>
          </a:p>
          <a:p>
            <a:pPr algn="r"/>
            <a:r>
              <a:rPr lang="lt-LT" dirty="0"/>
              <a:t>Gamtos apsauga / klimato kaita</a:t>
            </a:r>
          </a:p>
          <a:p>
            <a:pPr algn="r"/>
            <a:r>
              <a:rPr lang="lt-LT" dirty="0"/>
              <a:t>Regioninė sanglauda</a:t>
            </a:r>
          </a:p>
          <a:p>
            <a:pPr algn="r"/>
            <a:r>
              <a:rPr lang="lt-LT" dirty="0"/>
              <a:t>Švietimas </a:t>
            </a:r>
          </a:p>
          <a:p>
            <a:pPr algn="r"/>
            <a:endParaRPr lang="lt-LT" dirty="0"/>
          </a:p>
        </p:txBody>
      </p:sp>
      <p:sp>
        <p:nvSpPr>
          <p:cNvPr id="12" name="Teksto vietos rezervavimo ženklas 11">
            <a:extLst>
              <a:ext uri="{FF2B5EF4-FFF2-40B4-BE49-F238E27FC236}">
                <a16:creationId xmlns:a16="http://schemas.microsoft.com/office/drawing/2014/main" id="{76D6BAFD-42C1-400A-B8E5-1C860E76F5C9}"/>
              </a:ext>
            </a:extLst>
          </p:cNvPr>
          <p:cNvSpPr>
            <a:spLocks noGrp="1"/>
          </p:cNvSpPr>
          <p:nvPr>
            <p:ph type="body" sz="half" idx="20"/>
          </p:nvPr>
        </p:nvSpPr>
        <p:spPr>
          <a:xfrm>
            <a:off x="9021105" y="1978835"/>
            <a:ext cx="2782690" cy="445197"/>
          </a:xfrm>
        </p:spPr>
        <p:txBody>
          <a:bodyPr/>
          <a:lstStyle/>
          <a:p>
            <a:pPr algn="r"/>
            <a:r>
              <a:rPr lang="lt-LT" sz="1200" dirty="0"/>
              <a:t>Potencialios teminės dirbtuvės / diskusijos</a:t>
            </a:r>
          </a:p>
        </p:txBody>
      </p:sp>
    </p:spTree>
    <p:extLst>
      <p:ext uri="{BB962C8B-B14F-4D97-AF65-F5344CB8AC3E}">
        <p14:creationId xmlns:p14="http://schemas.microsoft.com/office/powerpoint/2010/main" val="3557519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925FBD46-2EEF-4ADE-813B-32601F0B0E35}"/>
              </a:ext>
            </a:extLst>
          </p:cNvPr>
          <p:cNvSpPr>
            <a:spLocks noGrp="1"/>
          </p:cNvSpPr>
          <p:nvPr>
            <p:ph type="body" sz="half" idx="2"/>
          </p:nvPr>
        </p:nvSpPr>
        <p:spPr>
          <a:xfrm>
            <a:off x="6162178" y="3658815"/>
            <a:ext cx="5553076" cy="740209"/>
          </a:xfrm>
        </p:spPr>
        <p:txBody>
          <a:bodyPr/>
          <a:lstStyle/>
          <a:p>
            <a:pPr algn="r"/>
            <a:r>
              <a:rPr lang="en-GB" dirty="0"/>
              <a:t>A</a:t>
            </a:r>
            <a:r>
              <a:rPr lang="lt-LT" dirty="0" err="1"/>
              <a:t>čiū</a:t>
            </a:r>
            <a:r>
              <a:rPr lang="lt-LT" dirty="0"/>
              <a:t> už dėmesį </a:t>
            </a:r>
          </a:p>
        </p:txBody>
      </p:sp>
    </p:spTree>
    <p:extLst>
      <p:ext uri="{BB962C8B-B14F-4D97-AF65-F5344CB8AC3E}">
        <p14:creationId xmlns:p14="http://schemas.microsoft.com/office/powerpoint/2010/main" val="3423573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6045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320F9D-BDFE-40EC-F542-FE1B7D62B259}"/>
              </a:ext>
            </a:extLst>
          </p:cNvPr>
          <p:cNvPicPr>
            <a:picLocks noChangeAspect="1"/>
          </p:cNvPicPr>
          <p:nvPr/>
        </p:nvPicPr>
        <p:blipFill>
          <a:blip r:embed="rId3"/>
          <a:stretch>
            <a:fillRect/>
          </a:stretch>
        </p:blipFill>
        <p:spPr>
          <a:xfrm>
            <a:off x="604116" y="441325"/>
            <a:ext cx="913000" cy="833293"/>
          </a:xfrm>
          <a:prstGeom prst="rect">
            <a:avLst/>
          </a:prstGeom>
        </p:spPr>
      </p:pic>
      <p:sp>
        <p:nvSpPr>
          <p:cNvPr id="7" name="TextBox 6">
            <a:extLst>
              <a:ext uri="{FF2B5EF4-FFF2-40B4-BE49-F238E27FC236}">
                <a16:creationId xmlns:a16="http://schemas.microsoft.com/office/drawing/2014/main" id="{D28B56F7-0698-63BF-A81E-602BEAE7E292}"/>
              </a:ext>
            </a:extLst>
          </p:cNvPr>
          <p:cNvSpPr txBox="1"/>
          <p:nvPr/>
        </p:nvSpPr>
        <p:spPr>
          <a:xfrm>
            <a:off x="685800" y="2377685"/>
            <a:ext cx="11228883" cy="7017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lt-LT" sz="4400" b="0" i="0" u="none" strike="noStrike" kern="1200" cap="none" spc="-150" normalizeH="0" baseline="0" noProof="0" dirty="0">
                <a:ln>
                  <a:noFill/>
                </a:ln>
                <a:solidFill>
                  <a:srgbClr val="FFFFFF"/>
                </a:solidFill>
                <a:effectLst/>
                <a:uLnTx/>
                <a:uFillTx/>
                <a:latin typeface="Inter" panose="020B0604020202020204" charset="0"/>
                <a:ea typeface="Inter" panose="020B0604020202020204" charset="0"/>
                <a:cs typeface="+mn-cs"/>
              </a:rPr>
              <a:t>Socialinio atsparumo </a:t>
            </a:r>
            <a:r>
              <a:rPr kumimoji="0" lang="lt-LT" sz="4400" b="0" i="0" u="none" strike="noStrike" kern="1200" cap="none" spc="-150" normalizeH="0" baseline="0" noProof="0" dirty="0" err="1">
                <a:ln>
                  <a:noFill/>
                </a:ln>
                <a:solidFill>
                  <a:srgbClr val="FFFFFF"/>
                </a:solidFill>
                <a:effectLst/>
                <a:uLnTx/>
                <a:uFillTx/>
                <a:latin typeface="Inter" panose="020B0604020202020204" charset="0"/>
                <a:ea typeface="Inter" panose="020B0604020202020204" charset="0"/>
                <a:cs typeface="+mn-cs"/>
              </a:rPr>
              <a:t>stiprinim</a:t>
            </a:r>
            <a:r>
              <a:rPr kumimoji="0" lang="en-US" sz="4400" b="0" i="0" u="none" strike="noStrike" kern="1200" cap="none" spc="-150" normalizeH="0" baseline="0" noProof="0" dirty="0">
                <a:ln>
                  <a:noFill/>
                </a:ln>
                <a:solidFill>
                  <a:srgbClr val="FFFFFF"/>
                </a:solidFill>
                <a:effectLst/>
                <a:uLnTx/>
                <a:uFillTx/>
                <a:latin typeface="Inter" panose="020B0604020202020204" charset="0"/>
                <a:ea typeface="Inter" panose="020B0604020202020204" charset="0"/>
                <a:cs typeface="+mn-cs"/>
              </a:rPr>
              <a:t>o</a:t>
            </a:r>
            <a:r>
              <a:rPr kumimoji="0" lang="lt-LT" sz="4400" b="0" i="0" u="none" strike="noStrike" kern="1200" cap="none" spc="-150" normalizeH="0" baseline="0" noProof="0" dirty="0">
                <a:ln>
                  <a:noFill/>
                </a:ln>
                <a:solidFill>
                  <a:srgbClr val="FFFFFF"/>
                </a:solidFill>
                <a:effectLst/>
                <a:uLnTx/>
                <a:uFillTx/>
                <a:latin typeface="Inter" panose="020B0604020202020204" charset="0"/>
                <a:ea typeface="Inter" panose="020B0604020202020204" charset="0"/>
                <a:cs typeface="+mn-cs"/>
              </a:rPr>
              <a:t> kelrodis</a:t>
            </a:r>
          </a:p>
        </p:txBody>
      </p:sp>
      <p:pic>
        <p:nvPicPr>
          <p:cNvPr id="9" name="Picture 8">
            <a:extLst>
              <a:ext uri="{FF2B5EF4-FFF2-40B4-BE49-F238E27FC236}">
                <a16:creationId xmlns:a16="http://schemas.microsoft.com/office/drawing/2014/main" id="{A46E6360-A494-EFB1-0C1D-184DD333863B}"/>
              </a:ext>
            </a:extLst>
          </p:cNvPr>
          <p:cNvPicPr>
            <a:picLocks noChangeAspect="1"/>
          </p:cNvPicPr>
          <p:nvPr/>
        </p:nvPicPr>
        <p:blipFill rotWithShape="1">
          <a:blip r:embed="rId4"/>
          <a:srcRect l="-1911" r="74723"/>
          <a:stretch>
            <a:fillRect/>
          </a:stretch>
        </p:blipFill>
        <p:spPr>
          <a:xfrm>
            <a:off x="-27878" y="5740856"/>
            <a:ext cx="2514600" cy="924911"/>
          </a:xfrm>
          <a:prstGeom prst="rect">
            <a:avLst/>
          </a:prstGeom>
        </p:spPr>
      </p:pic>
      <p:sp>
        <p:nvSpPr>
          <p:cNvPr id="3" name="TextBox 2">
            <a:extLst>
              <a:ext uri="{FF2B5EF4-FFF2-40B4-BE49-F238E27FC236}">
                <a16:creationId xmlns:a16="http://schemas.microsoft.com/office/drawing/2014/main" id="{767AB57D-8F01-B471-F14C-9721741F962B}"/>
              </a:ext>
            </a:extLst>
          </p:cNvPr>
          <p:cNvSpPr txBox="1"/>
          <p:nvPr/>
        </p:nvSpPr>
        <p:spPr>
          <a:xfrm>
            <a:off x="481558" y="4304818"/>
            <a:ext cx="11228883" cy="10970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lt-LT" sz="2400" b="0" i="0" u="none" strike="noStrike" kern="1200" cap="none" spc="-150" normalizeH="0" baseline="0" noProof="0" dirty="0">
                <a:ln>
                  <a:noFill/>
                </a:ln>
                <a:solidFill>
                  <a:srgbClr val="FFFFFF"/>
                </a:solidFill>
                <a:effectLst/>
                <a:uLnTx/>
                <a:uFillTx/>
                <a:latin typeface="Calibri" panose="020F0502020204030204"/>
                <a:ea typeface="Inter" panose="020B0604020202020204" charset="0"/>
                <a:cs typeface="+mn-cs"/>
              </a:rPr>
              <a:t>Lietuvos ateities vizijos „</a:t>
            </a:r>
            <a:r>
              <a:rPr kumimoji="0" lang="lt-LT" sz="2400" b="1" i="0" u="none" strike="noStrike" kern="1200" cap="none" spc="-150" normalizeH="0" baseline="0" noProof="0" dirty="0">
                <a:ln>
                  <a:noFill/>
                </a:ln>
                <a:solidFill>
                  <a:srgbClr val="FFFFFF"/>
                </a:solidFill>
                <a:effectLst/>
                <a:uLnTx/>
                <a:uFillTx/>
                <a:latin typeface="Calibri" panose="020F0502020204030204"/>
                <a:ea typeface="Inter" panose="020B0604020202020204" charset="0"/>
                <a:cs typeface="+mn-cs"/>
              </a:rPr>
              <a:t>Lietuva 2050</a:t>
            </a:r>
            <a:r>
              <a:rPr kumimoji="0" lang="lt-LT" sz="2400" b="0" i="0" u="none" strike="noStrike" kern="1200" cap="none" spc="-150" normalizeH="0" baseline="0" noProof="0" dirty="0">
                <a:ln>
                  <a:noFill/>
                </a:ln>
                <a:solidFill>
                  <a:srgbClr val="FFFFFF"/>
                </a:solidFill>
                <a:effectLst/>
                <a:uLnTx/>
                <a:uFillTx/>
                <a:latin typeface="Calibri" panose="020F0502020204030204"/>
                <a:ea typeface="Inter" panose="020B0604020202020204" charset="0"/>
                <a:cs typeface="+mn-cs"/>
              </a:rPr>
              <a:t>“ įgyvendinimo dalis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lt-LT" sz="2400" b="0" i="0" u="none" strike="noStrike" kern="1200" cap="none" spc="-150" normalizeH="0" baseline="0" noProof="0" dirty="0">
              <a:ln>
                <a:noFill/>
              </a:ln>
              <a:solidFill>
                <a:srgbClr val="FFFFFF"/>
              </a:solidFill>
              <a:effectLst/>
              <a:uLnTx/>
              <a:uFillTx/>
              <a:latin typeface="Calibri" panose="020F0502020204030204"/>
              <a:ea typeface="Inter" panose="020B0604020202020204" charset="0"/>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lt-LT" sz="2400" b="0" i="0" u="none" strike="noStrike" kern="1200" cap="none" spc="-150" normalizeH="0" baseline="0" noProof="0" dirty="0">
                <a:ln>
                  <a:noFill/>
                </a:ln>
                <a:solidFill>
                  <a:srgbClr val="FFFFFF"/>
                </a:solidFill>
                <a:effectLst/>
                <a:uLnTx/>
                <a:uFillTx/>
                <a:latin typeface="Calibri" panose="020F0502020204030204"/>
                <a:ea typeface="Inter" panose="020B0604020202020204" charset="0"/>
                <a:cs typeface="+mn-cs"/>
              </a:rPr>
              <a:t>2026 birželio </a:t>
            </a:r>
            <a:r>
              <a:rPr kumimoji="0" lang="en-GB" sz="2400" b="0" i="0" u="none" strike="noStrike" kern="1200" cap="none" spc="-150" normalizeH="0" baseline="0" noProof="0" dirty="0">
                <a:ln>
                  <a:noFill/>
                </a:ln>
                <a:solidFill>
                  <a:srgbClr val="FFFFFF"/>
                </a:solidFill>
                <a:effectLst/>
                <a:uLnTx/>
                <a:uFillTx/>
                <a:latin typeface="Calibri" panose="020F0502020204030204"/>
                <a:ea typeface="Inter" panose="020B0604020202020204" charset="0"/>
                <a:cs typeface="+mn-cs"/>
              </a:rPr>
              <a:t>16 </a:t>
            </a:r>
            <a:r>
              <a:rPr kumimoji="0" lang="lt-LT" sz="2400" b="0" i="0" u="none" strike="noStrike" kern="1200" cap="none" spc="-150" normalizeH="0" baseline="0" noProof="0" dirty="0">
                <a:ln>
                  <a:noFill/>
                </a:ln>
                <a:solidFill>
                  <a:srgbClr val="FFFFFF"/>
                </a:solidFill>
                <a:effectLst/>
                <a:uLnTx/>
                <a:uFillTx/>
                <a:latin typeface="Calibri" panose="020F0502020204030204"/>
                <a:ea typeface="Inter" panose="020B0604020202020204" charset="0"/>
                <a:cs typeface="+mn-cs"/>
              </a:rPr>
              <a:t>d. </a:t>
            </a:r>
          </a:p>
        </p:txBody>
      </p:sp>
      <p:pic>
        <p:nvPicPr>
          <p:cNvPr id="2" name="Picture 1">
            <a:extLst>
              <a:ext uri="{FF2B5EF4-FFF2-40B4-BE49-F238E27FC236}">
                <a16:creationId xmlns:a16="http://schemas.microsoft.com/office/drawing/2014/main" id="{BB0C3638-8F05-C672-7754-F8EE6D8BC68D}"/>
              </a:ext>
            </a:extLst>
          </p:cNvPr>
          <p:cNvPicPr>
            <a:picLocks noChangeAspect="1"/>
          </p:cNvPicPr>
          <p:nvPr/>
        </p:nvPicPr>
        <p:blipFill rotWithShape="1">
          <a:blip r:embed="rId4"/>
          <a:srcRect l="46286" r="30234"/>
          <a:stretch>
            <a:fillRect/>
          </a:stretch>
        </p:blipFill>
        <p:spPr>
          <a:xfrm>
            <a:off x="2486722" y="5731563"/>
            <a:ext cx="2171703" cy="924911"/>
          </a:xfrm>
          <a:prstGeom prst="rect">
            <a:avLst/>
          </a:prstGeom>
        </p:spPr>
      </p:pic>
    </p:spTree>
    <p:extLst>
      <p:ext uri="{BB962C8B-B14F-4D97-AF65-F5344CB8AC3E}">
        <p14:creationId xmlns:p14="http://schemas.microsoft.com/office/powerpoint/2010/main" val="2767980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F8A19-0468-1EB8-9926-F6692236E4FA}"/>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F5739BA9-0660-B853-C9A2-7DC32C491738}"/>
              </a:ext>
            </a:extLst>
          </p:cNvPr>
          <p:cNvSpPr>
            <a:spLocks noGrp="1"/>
          </p:cNvSpPr>
          <p:nvPr>
            <p:ph type="subTitle" idx="1"/>
          </p:nvPr>
        </p:nvSpPr>
        <p:spPr/>
        <p:txBody>
          <a:bodyPr>
            <a:normAutofit lnSpcReduction="10000"/>
          </a:bodyPr>
          <a:lstStyle/>
          <a:p>
            <a:endParaRPr lang="en-GB" dirty="0"/>
          </a:p>
        </p:txBody>
      </p:sp>
      <p:pic>
        <p:nvPicPr>
          <p:cNvPr id="7" name="Picture 6" descr="A picture containing text, screenshot, font, number&#10;&#10;Description automatically generated">
            <a:extLst>
              <a:ext uri="{FF2B5EF4-FFF2-40B4-BE49-F238E27FC236}">
                <a16:creationId xmlns:a16="http://schemas.microsoft.com/office/drawing/2014/main" id="{2C66FB2F-7E4B-8705-71B6-0A4B3B20098B}"/>
              </a:ext>
            </a:extLst>
          </p:cNvPr>
          <p:cNvPicPr>
            <a:picLocks noChangeAspect="1"/>
          </p:cNvPicPr>
          <p:nvPr/>
        </p:nvPicPr>
        <p:blipFill>
          <a:blip r:embed="rId3"/>
          <a:stretch>
            <a:fillRect/>
          </a:stretch>
        </p:blipFill>
        <p:spPr>
          <a:xfrm>
            <a:off x="233484" y="-419100"/>
            <a:ext cx="11534532" cy="7696199"/>
          </a:xfrm>
          <a:prstGeom prst="rect">
            <a:avLst/>
          </a:prstGeom>
        </p:spPr>
      </p:pic>
      <p:sp>
        <p:nvSpPr>
          <p:cNvPr id="4" name="Rounded Rectangle 5">
            <a:extLst>
              <a:ext uri="{FF2B5EF4-FFF2-40B4-BE49-F238E27FC236}">
                <a16:creationId xmlns:a16="http://schemas.microsoft.com/office/drawing/2014/main" id="{BA76931A-80FE-1BBF-A339-4B355456AAF3}"/>
              </a:ext>
            </a:extLst>
          </p:cNvPr>
          <p:cNvSpPr/>
          <p:nvPr/>
        </p:nvSpPr>
        <p:spPr>
          <a:xfrm rot="5400000">
            <a:off x="3314766" y="2857569"/>
            <a:ext cx="2057402" cy="1676264"/>
          </a:xfrm>
          <a:prstGeom prst="roundRect">
            <a:avLst/>
          </a:prstGeom>
          <a:solidFill>
            <a:schemeClr val="accent3">
              <a:alpha val="2313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3374698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4D676EE-7BDE-BA7C-272C-E594BFFB55F5}"/>
              </a:ext>
            </a:extLst>
          </p:cNvPr>
          <p:cNvSpPr>
            <a:spLocks noGrp="1"/>
          </p:cNvSpPr>
          <p:nvPr>
            <p:ph type="title"/>
          </p:nvPr>
        </p:nvSpPr>
        <p:spPr>
          <a:xfrm>
            <a:off x="479425" y="631471"/>
            <a:ext cx="3940175" cy="1502130"/>
          </a:xfrm>
        </p:spPr>
        <p:txBody>
          <a:bodyPr anchor="t">
            <a:noAutofit/>
          </a:bodyPr>
          <a:lstStyle/>
          <a:p>
            <a:r>
              <a:rPr lang="lt-LT" sz="3200" b="1" dirty="0">
                <a:solidFill>
                  <a:srgbClr val="04175C"/>
                </a:solidFill>
                <a:latin typeface="Calibri" panose="020F0502020204030204" pitchFamily="34" charset="0"/>
                <a:ea typeface="Inter" panose="020B0502030000000004" pitchFamily="34" charset="0"/>
                <a:cs typeface="Calibri Light"/>
              </a:rPr>
              <a:t>Svertinės iniciatyvos</a:t>
            </a:r>
            <a:endParaRPr lang="lt-LT" sz="3200" b="1" dirty="0">
              <a:latin typeface="Calibri" panose="020F0502020204030204" pitchFamily="34" charset="0"/>
            </a:endParaRPr>
          </a:p>
        </p:txBody>
      </p:sp>
      <p:pic>
        <p:nvPicPr>
          <p:cNvPr id="3" name="Picture 1093353611" descr="Žemėlapyje atvaizduojama reikalingų pokyčių įgyvendinimo eiga bėgant laikui ir jų loginiai ryšiai. Pavaizduotoje schemoje viršuje matoma laiko linija prasidedanti nuo 2023 m. Toliau matosi 2035, 2045 ir 2050 metai. Pažymėta, kad laikotarpis nuo 2023 iki 2035 metų yra numatytas kaip erdvė inovacijoms ir eksperimentavimui. Nuo 2035 metų iki 2045 metų turėtų įvykti proveržis ir nuo 2045 metų iki 2050-ųjų – norimos pažangos įtvirtinimas. &#10;&#10;Žemėlapyje parodytos pagrindinės būtinosios prielaidos vizijai pasiekti, kur pokyčiai turi būti įvykę per artimiausią dešimtmetį pradedant juos jau dabar, jos atvaizduotos horizontaliose juostuose: &#10;• viešojo valdymo pertvarka, &#10;• visuotinės gynybos sukūrimas ir įtvirtinimas, &#10;• valstybės ekonominio, energetinio ir kibernetinio saugumo ir atsparumo užtikrinimas.&#10;&#10;Taip pat schemoje vaizduojamose horizontaliose juostose pažymėta, kad maždaug nuo 2025 metų turi būti pradėta formuoti konkurencinga mokslo ir inovacijų sistema, pradėta įgyvendinti socialiai atsakingos ir ekologiškai tvarios ekonomikos plėtra, vykdoma subalansuota ir tvari teritorinė plėtra. Per visą laikotarpį nuo dabar iki 2050-ųjų horizontaliose juostose parašyta, kad turi būti įgyvendinamos integrali šalies gyventojų skaičiaus mažėjimą stabdanti ir poveikio klimatui neutralumo politikos. &#10;&#10;Žemėlapyje parodyta, kad būtent šios iniciatyvos duoda impulsą švietimo tranformacijai ir demokratijos gilinimui – matomas ratas, kurį įsuka anksčiau minėti būtini pokyčiai. Rato viduryje – kultūra – mūsų stiprybės ir nuolatinio atsinaujinimo šaltinis bei pokyčius kuriančio variklio ašis. Rodyklė einanti iš rato rodo, kad būtent kokybiškas švietimas, tvirti demokratijos principai&#10;įgalina, jog nuo maždaug 2028 metų iki 2050-ųjų metų Lietuva taptų konstruktyve ir įtakinga tarptautinės sistemos veikėja; nuo 2040 m. ateičiai pasirengusių, atsparių ir laisvų žmonių bendruomene ir brandžios demokratijos valstybe; nuo 2043 m. klimatui neutralia ekonomika, taip pat per pažangią infrastruktūrą tapusi sujungta ir teritorinę atskirtį sumažinusia valstybe ir pasaulinio lygio žinias ir inovacijas diegianti ir eksportuojančia valstybe. &#10;&#10;Schemos apačioje, horizontaliai pavaizduotoje juostoje parašyta: kultūra kaip mūsų tapatybės pagrindas. Už 2050-ųjų laiko linijos ribos vertikaliai matoma, kad pagrindinė kryptis, ko siekiame visais šiaip pokyčiais ir iniciatyvomis, yra Lietuvos ateities vizija – Kelrodė Lietuva: valstybė, kurioje noriu gyventi ir kurti. Valstybė, kurią noriu saugoti. ">
            <a:extLst>
              <a:ext uri="{FF2B5EF4-FFF2-40B4-BE49-F238E27FC236}">
                <a16:creationId xmlns:a16="http://schemas.microsoft.com/office/drawing/2014/main" id="{CF9AEFAA-7D8A-AE3C-6602-7466F35CD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43230"/>
            <a:ext cx="8027500" cy="6901230"/>
          </a:xfrm>
          <a:prstGeom prst="rect">
            <a:avLst/>
          </a:prstGeom>
        </p:spPr>
      </p:pic>
      <p:sp>
        <p:nvSpPr>
          <p:cNvPr id="6" name="Rounded Rectangle 5">
            <a:extLst>
              <a:ext uri="{FF2B5EF4-FFF2-40B4-BE49-F238E27FC236}">
                <a16:creationId xmlns:a16="http://schemas.microsoft.com/office/drawing/2014/main" id="{29CA1021-87FF-F0C1-0662-F693CB698BE4}"/>
              </a:ext>
            </a:extLst>
          </p:cNvPr>
          <p:cNvSpPr/>
          <p:nvPr/>
        </p:nvSpPr>
        <p:spPr>
          <a:xfrm>
            <a:off x="5296011" y="2362200"/>
            <a:ext cx="2400189" cy="685800"/>
          </a:xfrm>
          <a:prstGeom prst="roundRect">
            <a:avLst/>
          </a:prstGeom>
          <a:solidFill>
            <a:srgbClr val="050551">
              <a:alpha val="2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TextBox 13">
            <a:extLst>
              <a:ext uri="{FF2B5EF4-FFF2-40B4-BE49-F238E27FC236}">
                <a16:creationId xmlns:a16="http://schemas.microsoft.com/office/drawing/2014/main" id="{B4F23EB0-15B1-83A7-B3AA-16A43D530B0D}"/>
              </a:ext>
            </a:extLst>
          </p:cNvPr>
          <p:cNvSpPr txBox="1"/>
          <p:nvPr/>
        </p:nvSpPr>
        <p:spPr>
          <a:xfrm>
            <a:off x="792480" y="2570480"/>
            <a:ext cx="4541520" cy="369332"/>
          </a:xfrm>
          <a:prstGeom prst="rect">
            <a:avLst/>
          </a:prstGeom>
          <a:noFill/>
        </p:spPr>
        <p:txBody>
          <a:bodyPr wrap="square" rtlCol="0">
            <a:spAutoFit/>
          </a:bodyPr>
          <a:lstStyle/>
          <a:p>
            <a:endParaRPr lang="lt-LT" dirty="0">
              <a:latin typeface="Calibri" panose="020F0502020204030204" pitchFamily="34" charset="0"/>
            </a:endParaRPr>
          </a:p>
        </p:txBody>
      </p:sp>
      <p:sp>
        <p:nvSpPr>
          <p:cNvPr id="16" name="TextBox 15">
            <a:extLst>
              <a:ext uri="{FF2B5EF4-FFF2-40B4-BE49-F238E27FC236}">
                <a16:creationId xmlns:a16="http://schemas.microsoft.com/office/drawing/2014/main" id="{23DE9B12-3330-DDC4-25E8-A03216AC3B55}"/>
              </a:ext>
            </a:extLst>
          </p:cNvPr>
          <p:cNvSpPr txBox="1"/>
          <p:nvPr/>
        </p:nvSpPr>
        <p:spPr>
          <a:xfrm>
            <a:off x="479425" y="2050944"/>
            <a:ext cx="3787776" cy="4616648"/>
          </a:xfrm>
          <a:prstGeom prst="rect">
            <a:avLst/>
          </a:prstGeom>
          <a:noFill/>
        </p:spPr>
        <p:txBody>
          <a:bodyPr wrap="square" rtlCol="0">
            <a:spAutoFit/>
          </a:bodyPr>
          <a:lstStyle/>
          <a:p>
            <a:r>
              <a:rPr lang="lt-LT" dirty="0">
                <a:solidFill>
                  <a:schemeClr val="accent1"/>
                </a:solidFill>
                <a:latin typeface="Calibri" panose="020F0502020204030204" pitchFamily="34" charset="0"/>
              </a:rPr>
              <a:t>Svertinės iniciatyvos – prioritetiniai veiksmai ar darbai, kuriuos reikia pasiekti laiku norint realizuoti bendrą viziją iki 2050 m. </a:t>
            </a:r>
          </a:p>
          <a:p>
            <a:endParaRPr lang="lt-LT" dirty="0">
              <a:solidFill>
                <a:schemeClr val="accent1"/>
              </a:solidFill>
              <a:latin typeface="Calibri" panose="020F0502020204030204" pitchFamily="34" charset="0"/>
            </a:endParaRPr>
          </a:p>
          <a:p>
            <a:r>
              <a:rPr lang="lt-LT" dirty="0">
                <a:solidFill>
                  <a:schemeClr val="accent1"/>
                </a:solidFill>
                <a:latin typeface="Calibri" panose="020F0502020204030204" pitchFamily="34" charset="0"/>
              </a:rPr>
              <a:t>2025-2026 įgyvendinant viziją koncentruojamasi į tolesnės pažangos „prielaidas“ ir svertines iniciatyvas, kurios yra labiausiai susijusios su XX LRV programos nuostatomis</a:t>
            </a:r>
          </a:p>
          <a:p>
            <a:endParaRPr lang="lt-LT" sz="1600" dirty="0">
              <a:solidFill>
                <a:schemeClr val="accent1"/>
              </a:solidFill>
              <a:latin typeface="Calibri" panose="020F0502020204030204" pitchFamily="34" charset="0"/>
            </a:endParaRPr>
          </a:p>
          <a:p>
            <a:pPr marL="285750" indent="-285750">
              <a:buFont typeface="Arial" panose="020B0604020202020204" pitchFamily="34" charset="0"/>
              <a:buChar char="•"/>
            </a:pPr>
            <a:r>
              <a:rPr lang="lt-LT" sz="1600" dirty="0">
                <a:solidFill>
                  <a:schemeClr val="accent1"/>
                </a:solidFill>
                <a:latin typeface="Calibri" panose="020F0502020204030204" pitchFamily="34" charset="0"/>
              </a:rPr>
              <a:t>visuotinės gynybos sukūrimas ir įtvirtinimas</a:t>
            </a:r>
          </a:p>
          <a:p>
            <a:pPr marL="285750" indent="-285750">
              <a:buFont typeface="Arial" panose="020B0604020202020204" pitchFamily="34" charset="0"/>
              <a:buChar char="•"/>
            </a:pPr>
            <a:r>
              <a:rPr lang="lt-LT" sz="1600" dirty="0">
                <a:solidFill>
                  <a:schemeClr val="accent1"/>
                </a:solidFill>
                <a:latin typeface="Calibri" panose="020F0502020204030204" pitchFamily="34" charset="0"/>
              </a:rPr>
              <a:t>viešojo valdymo pertvarka</a:t>
            </a:r>
          </a:p>
          <a:p>
            <a:pPr marL="285750" indent="-285750">
              <a:buFont typeface="Arial" panose="020B0604020202020204" pitchFamily="34" charset="0"/>
              <a:buChar char="•"/>
            </a:pPr>
            <a:r>
              <a:rPr lang="lt-LT" sz="1600" dirty="0">
                <a:solidFill>
                  <a:schemeClr val="accent1"/>
                </a:solidFill>
                <a:latin typeface="Calibri" panose="020F0502020204030204" pitchFamily="34" charset="0"/>
              </a:rPr>
              <a:t>integrali demografijos politika (migracija ir šeimos politika)</a:t>
            </a:r>
          </a:p>
          <a:p>
            <a:pPr marL="285750" indent="-285750">
              <a:buFont typeface="Arial" panose="020B0604020202020204" pitchFamily="34" charset="0"/>
              <a:buChar char="•"/>
            </a:pPr>
            <a:r>
              <a:rPr lang="lt-LT" sz="1600" b="1" dirty="0">
                <a:solidFill>
                  <a:schemeClr val="accent1"/>
                </a:solidFill>
                <a:latin typeface="Calibri" panose="020F0502020204030204" pitchFamily="34" charset="0"/>
              </a:rPr>
              <a:t>socialinio atsparumo užtikrinimas</a:t>
            </a:r>
          </a:p>
        </p:txBody>
      </p:sp>
    </p:spTree>
    <p:extLst>
      <p:ext uri="{BB962C8B-B14F-4D97-AF65-F5344CB8AC3E}">
        <p14:creationId xmlns:p14="http://schemas.microsoft.com/office/powerpoint/2010/main" val="1610075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4DE0D-31B8-5936-4CB0-83AE633C31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ED88FC-637A-D162-DDCD-4235478EFFA5}"/>
              </a:ext>
            </a:extLst>
          </p:cNvPr>
          <p:cNvSpPr>
            <a:spLocks noGrp="1"/>
          </p:cNvSpPr>
          <p:nvPr>
            <p:ph type="body" sz="quarter" idx="11"/>
          </p:nvPr>
        </p:nvSpPr>
        <p:spPr/>
        <p:txBody>
          <a:bodyPr>
            <a:normAutofit lnSpcReduction="10000"/>
          </a:bodyPr>
          <a:lstStyle/>
          <a:p>
            <a:endParaRPr lang="lt-LT"/>
          </a:p>
        </p:txBody>
      </p:sp>
      <p:sp>
        <p:nvSpPr>
          <p:cNvPr id="3" name="Text Placeholder 2">
            <a:extLst>
              <a:ext uri="{FF2B5EF4-FFF2-40B4-BE49-F238E27FC236}">
                <a16:creationId xmlns:a16="http://schemas.microsoft.com/office/drawing/2014/main" id="{05775A79-2908-7DD9-0469-4BD7DECC5B41}"/>
              </a:ext>
            </a:extLst>
          </p:cNvPr>
          <p:cNvSpPr>
            <a:spLocks noGrp="1"/>
          </p:cNvSpPr>
          <p:nvPr>
            <p:ph type="body" sz="quarter" idx="12"/>
          </p:nvPr>
        </p:nvSpPr>
        <p:spPr>
          <a:xfrm>
            <a:off x="596265" y="2137603"/>
            <a:ext cx="9614535" cy="1549400"/>
          </a:xfrm>
        </p:spPr>
        <p:txBody>
          <a:bodyPr>
            <a:normAutofit fontScale="92500"/>
          </a:bodyPr>
          <a:lstStyle/>
          <a:p>
            <a:r>
              <a:rPr lang="lt-LT" sz="6000" dirty="0"/>
              <a:t>Socialinio atsparumo stiprinimas</a:t>
            </a:r>
          </a:p>
        </p:txBody>
      </p:sp>
      <p:sp>
        <p:nvSpPr>
          <p:cNvPr id="6" name="Text Placeholder 5">
            <a:extLst>
              <a:ext uri="{FF2B5EF4-FFF2-40B4-BE49-F238E27FC236}">
                <a16:creationId xmlns:a16="http://schemas.microsoft.com/office/drawing/2014/main" id="{669C4BE2-43CE-37C5-4F29-258C6D9CF360}"/>
              </a:ext>
            </a:extLst>
          </p:cNvPr>
          <p:cNvSpPr>
            <a:spLocks noGrp="1"/>
          </p:cNvSpPr>
          <p:nvPr>
            <p:ph type="body" sz="quarter" idx="13"/>
          </p:nvPr>
        </p:nvSpPr>
        <p:spPr>
          <a:xfrm>
            <a:off x="596264" y="4234761"/>
            <a:ext cx="7328536" cy="413439"/>
          </a:xfrm>
        </p:spPr>
        <p:txBody>
          <a:bodyPr/>
          <a:lstStyle/>
          <a:p>
            <a:r>
              <a:rPr lang="lt-LT" dirty="0" err="1"/>
              <a:t>Soc</a:t>
            </a:r>
            <a:r>
              <a:rPr lang="lt-LT" dirty="0"/>
              <a:t>. atsparumo samprata „Lietuva 2050“ vizijoje ir valdysenos teorijoje</a:t>
            </a:r>
            <a:endParaRPr lang="en-US" dirty="0"/>
          </a:p>
        </p:txBody>
      </p:sp>
    </p:spTree>
    <p:extLst>
      <p:ext uri="{BB962C8B-B14F-4D97-AF65-F5344CB8AC3E}">
        <p14:creationId xmlns:p14="http://schemas.microsoft.com/office/powerpoint/2010/main" val="2859554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EFF7A-5B13-1187-433F-608F299428A3}"/>
            </a:ext>
          </a:extLst>
        </p:cNvPr>
        <p:cNvGrpSpPr/>
        <p:nvPr/>
      </p:nvGrpSpPr>
      <p:grpSpPr>
        <a:xfrm>
          <a:off x="0" y="0"/>
          <a:ext cx="0" cy="0"/>
          <a:chOff x="0" y="0"/>
          <a:chExt cx="0" cy="0"/>
        </a:xfrm>
      </p:grpSpPr>
      <p:sp>
        <p:nvSpPr>
          <p:cNvPr id="2" name="Pavadinimas 1">
            <a:extLst>
              <a:ext uri="{FF2B5EF4-FFF2-40B4-BE49-F238E27FC236}">
                <a16:creationId xmlns:a16="http://schemas.microsoft.com/office/drawing/2014/main" id="{308307A2-7BA5-07A5-EE1A-102E97B2C7DF}"/>
              </a:ext>
            </a:extLst>
          </p:cNvPr>
          <p:cNvSpPr>
            <a:spLocks noGrp="1"/>
          </p:cNvSpPr>
          <p:nvPr>
            <p:ph type="title"/>
          </p:nvPr>
        </p:nvSpPr>
        <p:spPr>
          <a:xfrm>
            <a:off x="479425" y="631471"/>
            <a:ext cx="9197975" cy="663929"/>
          </a:xfrm>
        </p:spPr>
        <p:txBody>
          <a:bodyPr anchor="t">
            <a:noAutofit/>
          </a:bodyPr>
          <a:lstStyle/>
          <a:p>
            <a:r>
              <a:rPr lang="lt-LT" sz="3200" b="1" dirty="0">
                <a:solidFill>
                  <a:srgbClr val="04175C"/>
                </a:solidFill>
                <a:latin typeface="Calibri" panose="020F0502020204030204" pitchFamily="34" charset="0"/>
                <a:ea typeface="Inter" panose="020B0502030000000004" pitchFamily="34" charset="0"/>
                <a:cs typeface="Calibri Light"/>
              </a:rPr>
              <a:t>Socialinis atsparumas</a:t>
            </a:r>
            <a:r>
              <a:rPr lang="en-US" sz="3200" b="1" dirty="0">
                <a:solidFill>
                  <a:srgbClr val="04175C"/>
                </a:solidFill>
                <a:latin typeface="Calibri" panose="020F0502020204030204" pitchFamily="34" charset="0"/>
                <a:ea typeface="Inter" panose="020B0502030000000004" pitchFamily="34" charset="0"/>
                <a:cs typeface="Calibri Light"/>
              </a:rPr>
              <a:t> </a:t>
            </a:r>
            <a:r>
              <a:rPr lang="lt-LT" sz="3200" b="1" dirty="0">
                <a:solidFill>
                  <a:srgbClr val="04175C"/>
                </a:solidFill>
                <a:latin typeface="Calibri" panose="020F0502020204030204" pitchFamily="34" charset="0"/>
                <a:ea typeface="Inter" panose="020B0502030000000004" pitchFamily="34" charset="0"/>
                <a:cs typeface="Calibri Light"/>
              </a:rPr>
              <a:t>LT2050 vizijoje</a:t>
            </a:r>
            <a:endParaRPr lang="lt-LT" sz="3200" b="1" dirty="0">
              <a:latin typeface="Calibri" panose="020F0502020204030204" pitchFamily="34" charset="0"/>
            </a:endParaRPr>
          </a:p>
        </p:txBody>
      </p:sp>
      <p:sp>
        <p:nvSpPr>
          <p:cNvPr id="5" name="TextBox 4">
            <a:extLst>
              <a:ext uri="{FF2B5EF4-FFF2-40B4-BE49-F238E27FC236}">
                <a16:creationId xmlns:a16="http://schemas.microsoft.com/office/drawing/2014/main" id="{9D46C747-DB1D-DCC3-544D-38615D5E9B5F}"/>
              </a:ext>
            </a:extLst>
          </p:cNvPr>
          <p:cNvSpPr txBox="1"/>
          <p:nvPr/>
        </p:nvSpPr>
        <p:spPr>
          <a:xfrm>
            <a:off x="479425" y="1577897"/>
            <a:ext cx="10112376" cy="2985433"/>
          </a:xfrm>
          <a:prstGeom prst="rect">
            <a:avLst/>
          </a:prstGeom>
          <a:noFill/>
        </p:spPr>
        <p:txBody>
          <a:bodyPr wrap="square">
            <a:spAutoFit/>
          </a:bodyPr>
          <a:lstStyle/>
          <a:p>
            <a:r>
              <a:rPr lang="lt-LT" sz="2400" b="1" dirty="0" err="1">
                <a:solidFill>
                  <a:schemeClr val="accent1"/>
                </a:solidFill>
                <a:latin typeface="Calibri" panose="020F0502020204030204" pitchFamily="34" charset="0"/>
              </a:rPr>
              <a:t>Daugialypiškumas</a:t>
            </a:r>
            <a:r>
              <a:rPr lang="lt-LT" sz="2400" b="1" dirty="0">
                <a:solidFill>
                  <a:schemeClr val="accent1"/>
                </a:solidFill>
                <a:latin typeface="Calibri" panose="020F0502020204030204" pitchFamily="34" charset="0"/>
              </a:rPr>
              <a:t> ir horizontalumas:</a:t>
            </a:r>
          </a:p>
          <a:p>
            <a:endParaRPr lang="lt-LT" sz="2000" b="1" dirty="0">
              <a:latin typeface="Calibri" panose="020F0502020204030204" pitchFamily="34" charset="0"/>
            </a:endParaRPr>
          </a:p>
          <a:p>
            <a:pPr marL="285750" indent="-285750">
              <a:buFont typeface="Arial" panose="020B0604020202020204" pitchFamily="34" charset="0"/>
              <a:buChar char="•"/>
            </a:pPr>
            <a:r>
              <a:rPr lang="en-US" dirty="0" err="1">
                <a:solidFill>
                  <a:schemeClr val="accent1"/>
                </a:solidFill>
                <a:latin typeface="Calibri" panose="020F0502020204030204" pitchFamily="34" charset="0"/>
              </a:rPr>
              <a:t>Vizijoje</a:t>
            </a:r>
            <a:r>
              <a:rPr lang="lt-LT" dirty="0">
                <a:solidFill>
                  <a:schemeClr val="accent1"/>
                </a:solidFill>
                <a:latin typeface="Calibri" panose="020F0502020204030204" pitchFamily="34" charset="0"/>
              </a:rPr>
              <a:t> „</a:t>
            </a:r>
            <a:r>
              <a:rPr lang="lt-LT" b="1" dirty="0">
                <a:solidFill>
                  <a:schemeClr val="accent1"/>
                </a:solidFill>
                <a:latin typeface="Calibri" panose="020F0502020204030204" pitchFamily="34" charset="0"/>
              </a:rPr>
              <a:t>Lietuva 2050</a:t>
            </a:r>
            <a:r>
              <a:rPr lang="lt-LT" dirty="0">
                <a:solidFill>
                  <a:schemeClr val="accent1"/>
                </a:solidFill>
                <a:latin typeface="Calibri" panose="020F0502020204030204" pitchFamily="34" charset="0"/>
              </a:rPr>
              <a:t>“ atsparumas minimas įvairiuose kontekstuose – saugumo ir gynybos, bendruomeniškumo, energetikos, kultūros ir kt. </a:t>
            </a:r>
          </a:p>
          <a:p>
            <a:pPr marL="285750" indent="-285750">
              <a:buFont typeface="Arial" panose="020B0604020202020204" pitchFamily="34" charset="0"/>
              <a:buChar char="•"/>
            </a:pPr>
            <a:r>
              <a:rPr lang="lt-LT" dirty="0">
                <a:solidFill>
                  <a:schemeClr val="accent1"/>
                </a:solidFill>
                <a:latin typeface="Calibri" panose="020F0502020204030204" pitchFamily="34" charset="0"/>
              </a:rPr>
              <a:t>„</a:t>
            </a:r>
            <a:r>
              <a:rPr lang="lt-LT" b="1" dirty="0">
                <a:solidFill>
                  <a:schemeClr val="accent1"/>
                </a:solidFill>
                <a:latin typeface="Calibri" panose="020F0502020204030204" pitchFamily="34" charset="0"/>
              </a:rPr>
              <a:t>Atsparumas</a:t>
            </a:r>
            <a:r>
              <a:rPr lang="lt-LT" dirty="0">
                <a:solidFill>
                  <a:schemeClr val="accent1"/>
                </a:solidFill>
                <a:latin typeface="Calibri" panose="020F0502020204030204" pitchFamily="34" charset="0"/>
              </a:rPr>
              <a:t>“ tiesiogiai minimas II ir IV strateginėse ambicijose, tačiau sąvoka bent iš dalies atsispindi visuose vizijos elementuose.</a:t>
            </a:r>
          </a:p>
          <a:p>
            <a:pPr marL="285750" indent="-285750">
              <a:buFont typeface="Arial" panose="020B0604020202020204" pitchFamily="34" charset="0"/>
              <a:buChar char="•"/>
            </a:pPr>
            <a:r>
              <a:rPr lang="lt-LT" dirty="0">
                <a:solidFill>
                  <a:schemeClr val="accent1"/>
                </a:solidFill>
                <a:latin typeface="Calibri" panose="020F0502020204030204" pitchFamily="34" charset="0"/>
              </a:rPr>
              <a:t>Vizijoje socialinis atsparumas suprantamas kaip </a:t>
            </a:r>
            <a:r>
              <a:rPr lang="lt-LT" b="1" dirty="0">
                <a:solidFill>
                  <a:schemeClr val="accent1"/>
                </a:solidFill>
                <a:latin typeface="Calibri" panose="020F0502020204030204" pitchFamily="34" charset="0"/>
              </a:rPr>
              <a:t>visuomenės</a:t>
            </a:r>
            <a:r>
              <a:rPr lang="lt-LT" dirty="0">
                <a:solidFill>
                  <a:schemeClr val="accent1"/>
                </a:solidFill>
                <a:latin typeface="Calibri" panose="020F0502020204030204" pitchFamily="34" charset="0"/>
              </a:rPr>
              <a:t> </a:t>
            </a:r>
            <a:r>
              <a:rPr lang="lt-LT" b="1" dirty="0">
                <a:solidFill>
                  <a:schemeClr val="accent1"/>
                </a:solidFill>
                <a:latin typeface="Calibri" panose="020F0502020204030204" pitchFamily="34" charset="0"/>
              </a:rPr>
              <a:t>gebėjimas</a:t>
            </a:r>
            <a:r>
              <a:rPr lang="lt-LT" dirty="0">
                <a:solidFill>
                  <a:schemeClr val="accent1"/>
                </a:solidFill>
                <a:latin typeface="Calibri" panose="020F0502020204030204" pitchFamily="34" charset="0"/>
              </a:rPr>
              <a:t> stiprinti tarpusavio pasitikėjimą, bendradarbiavimą, pilietinį įsitraukimą, užtikrinti lygiavertes galimybes ir žmogaus teises, plėtoti kultūrą, socialinę gerovę bei sveikatos apsaugą, kad bendruomenės būtų pasirengusios iššūkiams ir krizėms</a:t>
            </a:r>
            <a:r>
              <a:rPr lang="lt-LT" dirty="0">
                <a:latin typeface="Calibri" panose="020F0502020204030204" pitchFamily="34" charset="0"/>
              </a:rPr>
              <a:t>.</a:t>
            </a:r>
          </a:p>
        </p:txBody>
      </p:sp>
      <p:sp>
        <p:nvSpPr>
          <p:cNvPr id="7" name="TextBox 6">
            <a:extLst>
              <a:ext uri="{FF2B5EF4-FFF2-40B4-BE49-F238E27FC236}">
                <a16:creationId xmlns:a16="http://schemas.microsoft.com/office/drawing/2014/main" id="{88125B0F-9357-0358-2F22-D854121F70A2}"/>
              </a:ext>
            </a:extLst>
          </p:cNvPr>
          <p:cNvSpPr txBox="1"/>
          <p:nvPr/>
        </p:nvSpPr>
        <p:spPr>
          <a:xfrm>
            <a:off x="517524" y="4656869"/>
            <a:ext cx="10569575" cy="1569660"/>
          </a:xfrm>
          <a:prstGeom prst="rect">
            <a:avLst/>
          </a:prstGeom>
          <a:noFill/>
        </p:spPr>
        <p:txBody>
          <a:bodyPr wrap="square">
            <a:spAutoFit/>
          </a:bodyPr>
          <a:lstStyle/>
          <a:p>
            <a:r>
              <a:rPr lang="lt-LT" sz="2400" b="1" dirty="0">
                <a:solidFill>
                  <a:schemeClr val="accent1"/>
                </a:solidFill>
                <a:latin typeface="Calibri" panose="020F0502020204030204" pitchFamily="34" charset="0"/>
              </a:rPr>
              <a:t>Atitinkamai, atsparumo samprata apima skirtingus pajėgumų lygmenis: </a:t>
            </a:r>
          </a:p>
          <a:p>
            <a:endParaRPr lang="lt-LT" sz="1800" b="1" dirty="0">
              <a:solidFill>
                <a:schemeClr val="accent1"/>
              </a:solidFill>
              <a:latin typeface="Calibri" panose="020F0502020204030204" pitchFamily="34" charset="0"/>
            </a:endParaRPr>
          </a:p>
          <a:p>
            <a:pPr marL="285750" indent="-285750">
              <a:buFont typeface="Arial" panose="020B0604020202020204" pitchFamily="34" charset="0"/>
              <a:buChar char="•"/>
            </a:pPr>
            <a:r>
              <a:rPr lang="lt-LT" sz="1800" b="1" dirty="0">
                <a:solidFill>
                  <a:schemeClr val="accent1"/>
                </a:solidFill>
                <a:latin typeface="Calibri" panose="020F0502020204030204" pitchFamily="34" charset="0"/>
              </a:rPr>
              <a:t>individualus lygmuo: </a:t>
            </a:r>
            <a:r>
              <a:rPr lang="lt-LT" sz="1800" dirty="0">
                <a:solidFill>
                  <a:schemeClr val="accent1"/>
                </a:solidFill>
                <a:latin typeface="Calibri" panose="020F0502020204030204" pitchFamily="34" charset="0"/>
              </a:rPr>
              <a:t>žmogaus gebėjimas mokytis, prisitaikyti, rūpintis savimi ir kitais</a:t>
            </a:r>
          </a:p>
          <a:p>
            <a:pPr marL="285750" indent="-285750">
              <a:buFont typeface="Arial" panose="020B0604020202020204" pitchFamily="34" charset="0"/>
              <a:buChar char="•"/>
            </a:pPr>
            <a:r>
              <a:rPr lang="lt-LT" sz="1800" b="1" dirty="0">
                <a:solidFill>
                  <a:schemeClr val="accent1"/>
                </a:solidFill>
                <a:latin typeface="Calibri" panose="020F0502020204030204" pitchFamily="34" charset="0"/>
              </a:rPr>
              <a:t>bendruomeninis lygmuo: </a:t>
            </a:r>
            <a:r>
              <a:rPr lang="lt-LT" sz="1800" dirty="0">
                <a:solidFill>
                  <a:schemeClr val="accent1"/>
                </a:solidFill>
                <a:latin typeface="Calibri" panose="020F0502020204030204" pitchFamily="34" charset="0"/>
              </a:rPr>
              <a:t>socialinis solidarumas, pasitikėjimas, pilietinis įsitraukimas</a:t>
            </a:r>
          </a:p>
          <a:p>
            <a:pPr marL="285750" indent="-285750">
              <a:buFont typeface="Arial" panose="020B0604020202020204" pitchFamily="34" charset="0"/>
              <a:buChar char="•"/>
            </a:pPr>
            <a:r>
              <a:rPr lang="lt-LT" sz="1800" b="1" dirty="0">
                <a:solidFill>
                  <a:schemeClr val="accent1"/>
                </a:solidFill>
                <a:latin typeface="Calibri" panose="020F0502020204030204" pitchFamily="34" charset="0"/>
              </a:rPr>
              <a:t>valstybinis lygmuo: </a:t>
            </a:r>
            <a:r>
              <a:rPr lang="lt-LT" sz="1800" dirty="0">
                <a:solidFill>
                  <a:schemeClr val="accent1"/>
                </a:solidFill>
                <a:latin typeface="Calibri" panose="020F0502020204030204" pitchFamily="34" charset="0"/>
              </a:rPr>
              <a:t>gebėjimas prognozuoti sukrėtimus, greitai atsigauti, išlaikyti demokratiją ir saugumą</a:t>
            </a:r>
            <a:endParaRPr lang="en-US" sz="1800"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1962953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60452"/>
        </a:solidFill>
        <a:effectLst/>
      </p:bgPr>
    </p:bg>
    <p:spTree>
      <p:nvGrpSpPr>
        <p:cNvPr id="1" name="">
          <a:extLst>
            <a:ext uri="{FF2B5EF4-FFF2-40B4-BE49-F238E27FC236}">
              <a16:creationId xmlns:a16="http://schemas.microsoft.com/office/drawing/2014/main" id="{FB560169-3A00-BDA3-C546-8DC71D1DF6D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2E5ACB0-A758-ACC7-7406-91A1F160F9C9}"/>
              </a:ext>
            </a:extLst>
          </p:cNvPr>
          <p:cNvPicPr>
            <a:picLocks noChangeAspect="1"/>
          </p:cNvPicPr>
          <p:nvPr/>
        </p:nvPicPr>
        <p:blipFill>
          <a:blip r:embed="rId3"/>
          <a:stretch>
            <a:fillRect/>
          </a:stretch>
        </p:blipFill>
        <p:spPr>
          <a:xfrm>
            <a:off x="604116" y="441325"/>
            <a:ext cx="913000" cy="833293"/>
          </a:xfrm>
          <a:prstGeom prst="rect">
            <a:avLst/>
          </a:prstGeom>
        </p:spPr>
      </p:pic>
      <p:pic>
        <p:nvPicPr>
          <p:cNvPr id="9" name="Picture 8">
            <a:extLst>
              <a:ext uri="{FF2B5EF4-FFF2-40B4-BE49-F238E27FC236}">
                <a16:creationId xmlns:a16="http://schemas.microsoft.com/office/drawing/2014/main" id="{C79C3089-B3B5-2DDD-4B33-D3BF7AD3F0EB}"/>
              </a:ext>
            </a:extLst>
          </p:cNvPr>
          <p:cNvPicPr>
            <a:picLocks noChangeAspect="1"/>
          </p:cNvPicPr>
          <p:nvPr/>
        </p:nvPicPr>
        <p:blipFill rotWithShape="1">
          <a:blip r:embed="rId4"/>
          <a:srcRect l="-1887" r="75472"/>
          <a:stretch/>
        </p:blipFill>
        <p:spPr>
          <a:xfrm>
            <a:off x="1" y="5260234"/>
            <a:ext cx="3257540" cy="1233214"/>
          </a:xfrm>
          <a:prstGeom prst="rect">
            <a:avLst/>
          </a:prstGeom>
        </p:spPr>
      </p:pic>
      <p:sp>
        <p:nvSpPr>
          <p:cNvPr id="10" name="TextBox 9">
            <a:extLst>
              <a:ext uri="{FF2B5EF4-FFF2-40B4-BE49-F238E27FC236}">
                <a16:creationId xmlns:a16="http://schemas.microsoft.com/office/drawing/2014/main" id="{0FB73DE0-7C68-D531-750B-8074780527E0}"/>
              </a:ext>
            </a:extLst>
          </p:cNvPr>
          <p:cNvSpPr txBox="1"/>
          <p:nvPr/>
        </p:nvSpPr>
        <p:spPr>
          <a:xfrm>
            <a:off x="481558" y="1680543"/>
            <a:ext cx="11228883" cy="3637919"/>
          </a:xfrm>
          <a:prstGeom prst="rect">
            <a:avLst/>
          </a:prstGeom>
          <a:noFill/>
        </p:spPr>
        <p:txBody>
          <a:bodyPr wrap="square" rtlCol="0">
            <a:spAutoFit/>
          </a:bodyPr>
          <a:lstStyle/>
          <a:p>
            <a:pPr algn="ctr">
              <a:lnSpc>
                <a:spcPct val="90000"/>
              </a:lnSpc>
            </a:pPr>
            <a:endParaRPr lang="lt-LT" sz="3200" spc="-150" dirty="0">
              <a:solidFill>
                <a:schemeClr val="bg1"/>
              </a:solidFill>
              <a:latin typeface="Inter"/>
              <a:ea typeface="Inter"/>
            </a:endParaRPr>
          </a:p>
          <a:p>
            <a:pPr algn="ctr">
              <a:lnSpc>
                <a:spcPct val="90000"/>
              </a:lnSpc>
            </a:pPr>
            <a:r>
              <a:rPr lang="lt-LT" sz="6000" spc="-150" dirty="0">
                <a:solidFill>
                  <a:schemeClr val="bg1"/>
                </a:solidFill>
                <a:latin typeface="Inter"/>
                <a:ea typeface="Inter"/>
              </a:rPr>
              <a:t>Koordinacinės grupės veiklos ataskaita</a:t>
            </a:r>
          </a:p>
          <a:p>
            <a:pPr algn="ctr">
              <a:lnSpc>
                <a:spcPct val="90000"/>
              </a:lnSpc>
            </a:pPr>
            <a:endParaRPr lang="lt-LT" sz="3200" spc="-150" dirty="0">
              <a:solidFill>
                <a:schemeClr val="bg1"/>
              </a:solidFill>
              <a:latin typeface="Inter"/>
              <a:ea typeface="Inter"/>
              <a:cs typeface="Calibri"/>
            </a:endParaRPr>
          </a:p>
          <a:p>
            <a:pPr algn="ctr">
              <a:lnSpc>
                <a:spcPct val="90000"/>
              </a:lnSpc>
            </a:pPr>
            <a:endParaRPr lang="lt-LT" sz="3200" spc="-150" dirty="0">
              <a:solidFill>
                <a:schemeClr val="bg1"/>
              </a:solidFill>
              <a:latin typeface="Inter"/>
              <a:ea typeface="Inter"/>
              <a:cs typeface="Calibri"/>
            </a:endParaRPr>
          </a:p>
          <a:p>
            <a:pPr algn="ctr">
              <a:lnSpc>
                <a:spcPct val="90000"/>
              </a:lnSpc>
            </a:pPr>
            <a:r>
              <a:rPr lang="lt-LT" sz="2000" spc="-150" dirty="0">
                <a:solidFill>
                  <a:schemeClr val="bg1"/>
                </a:solidFill>
                <a:latin typeface="Inter"/>
                <a:ea typeface="Inter"/>
                <a:cs typeface="Calibri"/>
              </a:rPr>
              <a:t>Ministrės Pirmininkės patarėjas ryšiams su Seimu</a:t>
            </a:r>
          </a:p>
          <a:p>
            <a:pPr algn="ctr">
              <a:lnSpc>
                <a:spcPct val="90000"/>
              </a:lnSpc>
            </a:pPr>
            <a:r>
              <a:rPr lang="lt-LT" sz="2000" spc="-150" dirty="0">
                <a:solidFill>
                  <a:schemeClr val="bg1"/>
                </a:solidFill>
                <a:latin typeface="Inter"/>
                <a:ea typeface="Inter"/>
                <a:cs typeface="Calibri"/>
              </a:rPr>
              <a:t>Tadas </a:t>
            </a:r>
            <a:r>
              <a:rPr lang="lt-LT" sz="2000" spc="-150" dirty="0" err="1">
                <a:solidFill>
                  <a:schemeClr val="bg1"/>
                </a:solidFill>
                <a:latin typeface="Inter"/>
                <a:ea typeface="Inter"/>
                <a:cs typeface="Calibri"/>
              </a:rPr>
              <a:t>Vinokur</a:t>
            </a:r>
            <a:endParaRPr lang="lt-LT" sz="6000" spc="-150" dirty="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150692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BD3CC-E130-7DA3-778D-916799A28AFE}"/>
            </a:ext>
          </a:extLst>
        </p:cNvPr>
        <p:cNvGrpSpPr/>
        <p:nvPr/>
      </p:nvGrpSpPr>
      <p:grpSpPr>
        <a:xfrm>
          <a:off x="0" y="0"/>
          <a:ext cx="0" cy="0"/>
          <a:chOff x="0" y="0"/>
          <a:chExt cx="0" cy="0"/>
        </a:xfrm>
      </p:grpSpPr>
      <p:sp>
        <p:nvSpPr>
          <p:cNvPr id="2" name="Pavadinimas 1">
            <a:extLst>
              <a:ext uri="{FF2B5EF4-FFF2-40B4-BE49-F238E27FC236}">
                <a16:creationId xmlns:a16="http://schemas.microsoft.com/office/drawing/2014/main" id="{7AFFB0BE-B7AA-BBBA-9076-56A272613FD7}"/>
              </a:ext>
            </a:extLst>
          </p:cNvPr>
          <p:cNvSpPr>
            <a:spLocks noGrp="1"/>
          </p:cNvSpPr>
          <p:nvPr>
            <p:ph type="title"/>
          </p:nvPr>
        </p:nvSpPr>
        <p:spPr>
          <a:xfrm>
            <a:off x="479425" y="631471"/>
            <a:ext cx="9197975" cy="663929"/>
          </a:xfrm>
        </p:spPr>
        <p:txBody>
          <a:bodyPr anchor="t">
            <a:noAutofit/>
          </a:bodyPr>
          <a:lstStyle/>
          <a:p>
            <a:r>
              <a:rPr lang="lt-LT" sz="3200" b="1" dirty="0">
                <a:solidFill>
                  <a:srgbClr val="04175C"/>
                </a:solidFill>
                <a:latin typeface="Calibri" panose="020F0502020204030204" pitchFamily="34" charset="0"/>
                <a:ea typeface="Inter" panose="020B0502030000000004" pitchFamily="34" charset="0"/>
                <a:cs typeface="Calibri Light"/>
              </a:rPr>
              <a:t>Socialinis atsparumas</a:t>
            </a:r>
            <a:r>
              <a:rPr lang="en-US" sz="3200" b="1" dirty="0">
                <a:solidFill>
                  <a:srgbClr val="04175C"/>
                </a:solidFill>
                <a:latin typeface="Calibri" panose="020F0502020204030204" pitchFamily="34" charset="0"/>
                <a:ea typeface="Inter" panose="020B0502030000000004" pitchFamily="34" charset="0"/>
                <a:cs typeface="Calibri Light"/>
              </a:rPr>
              <a:t> </a:t>
            </a:r>
            <a:r>
              <a:rPr lang="lt-LT" sz="3200" b="1" dirty="0">
                <a:solidFill>
                  <a:srgbClr val="04175C"/>
                </a:solidFill>
                <a:latin typeface="Calibri" panose="020F0502020204030204" pitchFamily="34" charset="0"/>
                <a:ea typeface="Inter" panose="020B0502030000000004" pitchFamily="34" charset="0"/>
                <a:cs typeface="Calibri Light"/>
              </a:rPr>
              <a:t>LT2050 vizijoje</a:t>
            </a:r>
            <a:endParaRPr lang="lt-LT" sz="3200" b="1" dirty="0">
              <a:latin typeface="Calibri" panose="020F0502020204030204" pitchFamily="34" charset="0"/>
            </a:endParaRPr>
          </a:p>
        </p:txBody>
      </p:sp>
      <p:sp>
        <p:nvSpPr>
          <p:cNvPr id="5" name="TextBox 4">
            <a:extLst>
              <a:ext uri="{FF2B5EF4-FFF2-40B4-BE49-F238E27FC236}">
                <a16:creationId xmlns:a16="http://schemas.microsoft.com/office/drawing/2014/main" id="{D3060158-E43D-AB7E-D937-B126A73ABACF}"/>
              </a:ext>
            </a:extLst>
          </p:cNvPr>
          <p:cNvSpPr txBox="1"/>
          <p:nvPr/>
        </p:nvSpPr>
        <p:spPr>
          <a:xfrm>
            <a:off x="479424" y="1577897"/>
            <a:ext cx="5921376" cy="4893647"/>
          </a:xfrm>
          <a:prstGeom prst="rect">
            <a:avLst/>
          </a:prstGeom>
          <a:noFill/>
        </p:spPr>
        <p:txBody>
          <a:bodyPr wrap="square" numCol="1">
            <a:spAutoFit/>
          </a:bodyPr>
          <a:lstStyle/>
          <a:p>
            <a:r>
              <a:rPr lang="lt-LT" sz="2000" b="1" dirty="0">
                <a:solidFill>
                  <a:schemeClr val="accent1"/>
                </a:solidFill>
              </a:rPr>
              <a:t>Platus požiūris į socialinį atsparumą atsispindi ir „Lietuva 2050“ pažangos rodiklių rinkinyje: </a:t>
            </a:r>
          </a:p>
          <a:p>
            <a:endParaRPr lang="lt-LT" sz="2000" b="1" dirty="0">
              <a:solidFill>
                <a:schemeClr val="accent1"/>
              </a:solidFill>
            </a:endParaRPr>
          </a:p>
          <a:p>
            <a:endParaRPr lang="en-US" dirty="0">
              <a:solidFill>
                <a:schemeClr val="accent1"/>
              </a:solidFill>
            </a:endParaRPr>
          </a:p>
          <a:p>
            <a:pPr marL="285750" lvl="0" indent="-285750">
              <a:buFont typeface="Arial" panose="020B0604020202020204" pitchFamily="34" charset="0"/>
              <a:buChar char="•"/>
            </a:pPr>
            <a:r>
              <a:rPr lang="lt-LT" b="1" dirty="0">
                <a:solidFill>
                  <a:schemeClr val="accent1"/>
                </a:solidFill>
              </a:rPr>
              <a:t>Pilietinė visuomenė, valdysena, demokratija:</a:t>
            </a:r>
          </a:p>
          <a:p>
            <a:pPr marL="742950" lvl="1" indent="-285750">
              <a:buFont typeface="Arial" panose="020B0604020202020204" pitchFamily="34" charset="0"/>
              <a:buChar char="•"/>
            </a:pPr>
            <a:r>
              <a:rPr lang="lt-LT" dirty="0">
                <a:solidFill>
                  <a:schemeClr val="accent1"/>
                </a:solidFill>
              </a:rPr>
              <a:t>Pilietinės galios indeksas; </a:t>
            </a:r>
            <a:endParaRPr lang="en-US" dirty="0">
              <a:solidFill>
                <a:schemeClr val="accent1"/>
              </a:solidFill>
            </a:endParaRPr>
          </a:p>
          <a:p>
            <a:pPr marL="742950" lvl="1" indent="-285750">
              <a:buFont typeface="Arial" panose="020B0604020202020204" pitchFamily="34" charset="0"/>
              <a:buChar char="•"/>
            </a:pPr>
            <a:r>
              <a:rPr lang="lt-LT" dirty="0">
                <a:solidFill>
                  <a:schemeClr val="accent1"/>
                </a:solidFill>
              </a:rPr>
              <a:t>Pasitikėjimas Lietuvos institucijomis ir organizacijomis; </a:t>
            </a:r>
            <a:endParaRPr lang="en-US" dirty="0">
              <a:solidFill>
                <a:schemeClr val="accent1"/>
              </a:solidFill>
            </a:endParaRPr>
          </a:p>
          <a:p>
            <a:pPr marL="285750" indent="-285750">
              <a:buFont typeface="Arial" panose="020B0604020202020204" pitchFamily="34" charset="0"/>
              <a:buChar char="•"/>
            </a:pPr>
            <a:r>
              <a:rPr lang="lt-LT" b="1" dirty="0">
                <a:solidFill>
                  <a:schemeClr val="accent1"/>
                </a:solidFill>
              </a:rPr>
              <a:t>Asmenų ir bendruomeninių atsparumas:</a:t>
            </a:r>
          </a:p>
          <a:p>
            <a:pPr marL="742950" lvl="1" indent="-285750">
              <a:buFont typeface="Arial" panose="020B0604020202020204" pitchFamily="34" charset="0"/>
              <a:buChar char="•"/>
            </a:pPr>
            <a:r>
              <a:rPr lang="lt-LT" dirty="0">
                <a:solidFill>
                  <a:schemeClr val="accent1"/>
                </a:solidFill>
              </a:rPr>
              <a:t>Pasitikėjimas pažįstamais žmonėmis; </a:t>
            </a:r>
          </a:p>
          <a:p>
            <a:pPr marL="742950" lvl="1" indent="-285750">
              <a:buFont typeface="Arial" panose="020B0604020202020204" pitchFamily="34" charset="0"/>
              <a:buChar char="•"/>
            </a:pPr>
            <a:r>
              <a:rPr lang="lt-LT" dirty="0">
                <a:solidFill>
                  <a:schemeClr val="accent1"/>
                </a:solidFill>
              </a:rPr>
              <a:t>Pasitikėjimas žmonėmis, kuriuos sutiko pirmą kartą; </a:t>
            </a:r>
            <a:endParaRPr lang="en-US" dirty="0">
              <a:solidFill>
                <a:schemeClr val="accent1"/>
              </a:solidFill>
            </a:endParaRPr>
          </a:p>
          <a:p>
            <a:pPr marL="742950" lvl="1" indent="-285750">
              <a:buFont typeface="Arial" panose="020B0604020202020204" pitchFamily="34" charset="0"/>
              <a:buChar char="•"/>
            </a:pPr>
            <a:r>
              <a:rPr lang="lt-LT" dirty="0">
                <a:solidFill>
                  <a:schemeClr val="accent1"/>
                </a:solidFill>
              </a:rPr>
              <a:t>Neformalūs socialiniai tinklai; Asmeninio atsparumo rodiklis; </a:t>
            </a:r>
            <a:endParaRPr lang="en-US" dirty="0">
              <a:solidFill>
                <a:schemeClr val="accent1"/>
              </a:solidFill>
            </a:endParaRPr>
          </a:p>
          <a:p>
            <a:pPr marL="285750" indent="-285750">
              <a:buFont typeface="Arial" panose="020B0604020202020204" pitchFamily="34" charset="0"/>
              <a:buChar char="•"/>
            </a:pPr>
            <a:r>
              <a:rPr lang="lt-LT" b="1" dirty="0">
                <a:solidFill>
                  <a:schemeClr val="accent1"/>
                </a:solidFill>
              </a:rPr>
              <a:t>Sveikata:</a:t>
            </a:r>
            <a:endParaRPr lang="en-US" b="1" dirty="0">
              <a:solidFill>
                <a:schemeClr val="accent1"/>
              </a:solidFill>
            </a:endParaRPr>
          </a:p>
          <a:p>
            <a:pPr marL="742950" lvl="1" indent="-285750">
              <a:buFont typeface="Arial" panose="020B0604020202020204" pitchFamily="34" charset="0"/>
              <a:buChar char="•"/>
            </a:pPr>
            <a:r>
              <a:rPr lang="lt-LT" dirty="0">
                <a:solidFill>
                  <a:schemeClr val="accent1"/>
                </a:solidFill>
              </a:rPr>
              <a:t>Subjektyvus sveikatos vertinimas; </a:t>
            </a:r>
            <a:endParaRPr lang="en-US" dirty="0">
              <a:solidFill>
                <a:schemeClr val="accent1"/>
              </a:solidFill>
            </a:endParaRPr>
          </a:p>
          <a:p>
            <a:pPr marL="742950" lvl="1" indent="-285750">
              <a:buFont typeface="Arial" panose="020B0604020202020204" pitchFamily="34" charset="0"/>
              <a:buChar char="•"/>
            </a:pPr>
            <a:r>
              <a:rPr lang="lt-LT" dirty="0">
                <a:solidFill>
                  <a:schemeClr val="accent1"/>
                </a:solidFill>
              </a:rPr>
              <a:t>Standartizuotas mirtingumas dėl išorinių priežasčių; </a:t>
            </a:r>
            <a:endParaRPr lang="en-US" dirty="0">
              <a:solidFill>
                <a:schemeClr val="accent1"/>
              </a:solidFill>
            </a:endParaRPr>
          </a:p>
          <a:p>
            <a:pPr marL="742950" lvl="1" indent="-285750">
              <a:buFont typeface="Arial" panose="020B0604020202020204" pitchFamily="34" charset="0"/>
              <a:buChar char="•"/>
            </a:pPr>
            <a:r>
              <a:rPr lang="lt-LT" dirty="0">
                <a:solidFill>
                  <a:schemeClr val="accent1"/>
                </a:solidFill>
              </a:rPr>
              <a:t>Vidutinė tikėtina sveiko gyvenimo trukmė; </a:t>
            </a:r>
            <a:endParaRPr lang="en-US" dirty="0">
              <a:solidFill>
                <a:schemeClr val="accent1"/>
              </a:solidFill>
            </a:endParaRPr>
          </a:p>
        </p:txBody>
      </p:sp>
      <p:sp>
        <p:nvSpPr>
          <p:cNvPr id="4" name="TextBox 3">
            <a:extLst>
              <a:ext uri="{FF2B5EF4-FFF2-40B4-BE49-F238E27FC236}">
                <a16:creationId xmlns:a16="http://schemas.microsoft.com/office/drawing/2014/main" id="{6086B544-06C6-AF86-241F-BCA5140832B4}"/>
              </a:ext>
            </a:extLst>
          </p:cNvPr>
          <p:cNvSpPr txBox="1"/>
          <p:nvPr/>
        </p:nvSpPr>
        <p:spPr>
          <a:xfrm>
            <a:off x="6477000" y="2778225"/>
            <a:ext cx="5562600" cy="3693319"/>
          </a:xfrm>
          <a:prstGeom prst="rect">
            <a:avLst/>
          </a:prstGeom>
          <a:noFill/>
        </p:spPr>
        <p:txBody>
          <a:bodyPr wrap="square">
            <a:spAutoFit/>
          </a:bodyPr>
          <a:lstStyle/>
          <a:p>
            <a:pPr marL="285750" lvl="0" indent="-285750">
              <a:buFont typeface="Arial" panose="020B0604020202020204" pitchFamily="34" charset="0"/>
              <a:buChar char="•"/>
            </a:pPr>
            <a:r>
              <a:rPr lang="lt-LT" b="1" dirty="0">
                <a:solidFill>
                  <a:schemeClr val="accent1"/>
                </a:solidFill>
              </a:rPr>
              <a:t>Socialinė ir regioninė situacija ir sanglauda:</a:t>
            </a:r>
          </a:p>
          <a:p>
            <a:pPr marL="742950" lvl="1" indent="-285750">
              <a:buFont typeface="Arial" panose="020B0604020202020204" pitchFamily="34" charset="0"/>
              <a:buChar char="•"/>
            </a:pPr>
            <a:r>
              <a:rPr lang="lt-LT" dirty="0">
                <a:solidFill>
                  <a:schemeClr val="accent1"/>
                </a:solidFill>
              </a:rPr>
              <a:t>Asmenys, patiriantys skurdo riziką ar socialinę atskirtį; </a:t>
            </a:r>
          </a:p>
          <a:p>
            <a:pPr marL="742950" lvl="1" indent="-285750">
              <a:buFont typeface="Arial" panose="020B0604020202020204" pitchFamily="34" charset="0"/>
              <a:buChar char="•"/>
            </a:pPr>
            <a:r>
              <a:rPr lang="lt-LT" dirty="0">
                <a:solidFill>
                  <a:schemeClr val="accent1"/>
                </a:solidFill>
              </a:rPr>
              <a:t>Asmenys, patiriantys skurdo riziką ar socialinę atskirtį, – vidutinis nuokrypis regionuose, palyginti su regionų skurdo rizikos ir socialinės atskirties lygio vidurkiu.</a:t>
            </a:r>
            <a:endParaRPr lang="en-US" dirty="0">
              <a:solidFill>
                <a:schemeClr val="accent1"/>
              </a:solidFill>
            </a:endParaRPr>
          </a:p>
          <a:p>
            <a:pPr marL="742950" lvl="1" indent="-285750">
              <a:buFont typeface="Arial" panose="020B0604020202020204" pitchFamily="34" charset="0"/>
              <a:buChar char="•"/>
            </a:pPr>
            <a:r>
              <a:rPr lang="lt-LT" dirty="0">
                <a:solidFill>
                  <a:schemeClr val="accent1"/>
                </a:solidFill>
              </a:rPr>
              <a:t>Vidutinis gyvenimo kokybės indekso nuokrypis savivaldybėse, palyginti su savivaldybių gyvenimo kokybės indekso vidurkiu; </a:t>
            </a:r>
            <a:endParaRPr lang="en-US" dirty="0">
              <a:solidFill>
                <a:schemeClr val="accent1"/>
              </a:solidFill>
            </a:endParaRPr>
          </a:p>
          <a:p>
            <a:pPr marL="285750" lvl="0" indent="-285750">
              <a:buFont typeface="Arial" panose="020B0604020202020204" pitchFamily="34" charset="0"/>
              <a:buChar char="•"/>
            </a:pPr>
            <a:r>
              <a:rPr lang="lt-LT" b="1" dirty="0">
                <a:solidFill>
                  <a:schemeClr val="accent1"/>
                </a:solidFill>
              </a:rPr>
              <a:t>Švietimas:</a:t>
            </a:r>
          </a:p>
          <a:p>
            <a:pPr marL="742950" lvl="1" indent="-285750">
              <a:buFont typeface="Arial" panose="020B0604020202020204" pitchFamily="34" charset="0"/>
              <a:buChar char="•"/>
            </a:pPr>
            <a:r>
              <a:rPr lang="lt-LT" dirty="0">
                <a:solidFill>
                  <a:schemeClr val="accent1"/>
                </a:solidFill>
              </a:rPr>
              <a:t>Mokinių, nepasiekusių 2 (iš 6) tarptautinio penkiolikmečių tyrimo PISA lygio, dalis; </a:t>
            </a:r>
            <a:endParaRPr lang="en-US" dirty="0">
              <a:solidFill>
                <a:schemeClr val="accent1"/>
              </a:solidFill>
            </a:endParaRPr>
          </a:p>
        </p:txBody>
      </p:sp>
    </p:spTree>
    <p:extLst>
      <p:ext uri="{BB962C8B-B14F-4D97-AF65-F5344CB8AC3E}">
        <p14:creationId xmlns:p14="http://schemas.microsoft.com/office/powerpoint/2010/main" val="3503980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o vietos rezervavimo ženklas 3">
            <a:extLst>
              <a:ext uri="{FF2B5EF4-FFF2-40B4-BE49-F238E27FC236}">
                <a16:creationId xmlns:a16="http://schemas.microsoft.com/office/drawing/2014/main" id="{4F75BD19-6E22-2F9E-7983-2C4D6C8496D4}"/>
              </a:ext>
            </a:extLst>
          </p:cNvPr>
          <p:cNvSpPr txBox="1">
            <a:spLocks/>
          </p:cNvSpPr>
          <p:nvPr/>
        </p:nvSpPr>
        <p:spPr>
          <a:xfrm>
            <a:off x="304800" y="2133601"/>
            <a:ext cx="5181600" cy="3962399"/>
          </a:xfrm>
          <a:prstGeom prst="rect">
            <a:avLst/>
          </a:prstGeom>
          <a:noFill/>
          <a:ln>
            <a:noFill/>
          </a:ln>
        </p:spPr>
        <p:txBody>
          <a:bodyPr spcFirstLastPara="1" vert="horz" wrap="square" lIns="91425" tIns="45700" rIns="91425" bIns="45700" rtlCol="0" anchor="t" anchorCtr="0">
            <a:noAutofit/>
          </a:bodyPr>
          <a:lstStyle>
            <a:lvl1pPr marL="228600" lvl="0" indent="-228600" algn="ctr" defTabSz="914400" rtl="0" eaLnBrk="1" latinLnBrk="0" hangingPunct="1">
              <a:lnSpc>
                <a:spcPct val="90000"/>
              </a:lnSpc>
              <a:spcBef>
                <a:spcPts val="1000"/>
              </a:spcBef>
              <a:spcAft>
                <a:spcPts val="0"/>
              </a:spcAft>
              <a:buClr>
                <a:schemeClr val="dk2"/>
              </a:buClr>
              <a:buSzPts val="2400"/>
              <a:buFont typeface="Arial" panose="020B0604020202020204" pitchFamily="34" charset="0"/>
              <a:buNone/>
              <a:defRPr sz="2400" kern="1200">
                <a:solidFill>
                  <a:schemeClr val="dk2"/>
                </a:solidFill>
                <a:latin typeface="+mn-lt"/>
                <a:ea typeface="+mn-ea"/>
                <a:cs typeface="+mn-cs"/>
              </a:defRPr>
            </a:lvl1pPr>
            <a:lvl2pPr marL="685800" lvl="1" indent="-228600" algn="ctr" defTabSz="914400" rtl="0" eaLnBrk="1" latinLnBrk="0" hangingPunct="1">
              <a:lnSpc>
                <a:spcPct val="90000"/>
              </a:lnSpc>
              <a:spcBef>
                <a:spcPts val="500"/>
              </a:spcBef>
              <a:spcAft>
                <a:spcPts val="0"/>
              </a:spcAft>
              <a:buClr>
                <a:schemeClr val="dk1"/>
              </a:buClr>
              <a:buSzPts val="2000"/>
              <a:buFont typeface="Arial" panose="020B0604020202020204" pitchFamily="34" charset="0"/>
              <a:buNone/>
              <a:defRPr sz="2000" kern="1200">
                <a:solidFill>
                  <a:schemeClr val="tx1"/>
                </a:solidFill>
                <a:latin typeface="+mn-lt"/>
                <a:ea typeface="+mn-ea"/>
                <a:cs typeface="+mn-cs"/>
              </a:defRPr>
            </a:lvl2pPr>
            <a:lvl3pPr marL="1143000" lvl="2" indent="-228600" algn="ctr"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tx1"/>
                </a:solidFill>
                <a:latin typeface="+mn-lt"/>
                <a:ea typeface="+mn-ea"/>
                <a:cs typeface="+mn-cs"/>
              </a:defRPr>
            </a:lvl3pPr>
            <a:lvl4pPr marL="1600200" lvl="3"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4pPr>
            <a:lvl5pPr marL="2057400" lvl="4"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5pPr>
            <a:lvl6pPr marL="2514600" lvl="5"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6pPr>
            <a:lvl7pPr marL="2971800" lvl="6"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7pPr>
            <a:lvl8pPr marL="3429000" lvl="7"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8pPr>
            <a:lvl9pPr marL="3886200" lvl="8" indent="-228600" algn="ctr" defTabSz="914400" rtl="0" eaLnBrk="1" latinLnBrk="0" hangingPunct="1">
              <a:lnSpc>
                <a:spcPct val="90000"/>
              </a:lnSpc>
              <a:spcBef>
                <a:spcPts val="500"/>
              </a:spcBef>
              <a:spcAft>
                <a:spcPts val="0"/>
              </a:spcAft>
              <a:buClr>
                <a:schemeClr val="dk1"/>
              </a:buClr>
              <a:buSzPts val="1600"/>
              <a:buFont typeface="Arial" panose="020B0604020202020204" pitchFamily="34" charset="0"/>
              <a:buNone/>
              <a:defRPr sz="1600" kern="1200">
                <a:solidFill>
                  <a:schemeClr val="tx1"/>
                </a:solidFill>
                <a:latin typeface="+mn-lt"/>
                <a:ea typeface="+mn-ea"/>
                <a:cs typeface="+mn-cs"/>
              </a:defRPr>
            </a:lvl9pPr>
          </a:lstStyle>
          <a:p>
            <a:pPr lvl="0" algn="l">
              <a:buNone/>
            </a:pPr>
            <a:r>
              <a:rPr lang="lt-LT" sz="2800" b="1" dirty="0">
                <a:solidFill>
                  <a:srgbClr val="03175C"/>
                </a:solidFill>
                <a:effectLst/>
                <a:ea typeface="Inter" panose="020B0604020202020204" charset="0"/>
                <a:cs typeface="Times New Roman" panose="02020603050405020304" pitchFamily="18" charset="0"/>
              </a:rPr>
              <a:t>	</a:t>
            </a:r>
            <a:r>
              <a:rPr lang="lt-LT" sz="3100" b="1" dirty="0">
                <a:solidFill>
                  <a:srgbClr val="03175C"/>
                </a:solidFill>
                <a:effectLst/>
                <a:ea typeface="Inter" panose="020B0604020202020204" charset="0"/>
                <a:cs typeface="Times New Roman" panose="02020603050405020304" pitchFamily="18" charset="0"/>
              </a:rPr>
              <a:t>Socialinis atsparumas </a:t>
            </a:r>
            <a:r>
              <a:rPr lang="lt-LT" sz="3100" dirty="0">
                <a:solidFill>
                  <a:srgbClr val="03175C"/>
                </a:solidFill>
                <a:effectLst/>
                <a:ea typeface="Inter" panose="020B0604020202020204" charset="0"/>
                <a:cs typeface="Times New Roman" panose="02020603050405020304" pitchFamily="18" charset="0"/>
              </a:rPr>
              <a:t>suprantamas kaip visuomenės gebėjimas</a:t>
            </a:r>
            <a:r>
              <a:rPr lang="en-US" sz="3100" dirty="0">
                <a:solidFill>
                  <a:srgbClr val="03175C"/>
                </a:solidFill>
                <a:effectLst/>
                <a:ea typeface="Inter" panose="020B0604020202020204" charset="0"/>
                <a:cs typeface="Times New Roman" panose="02020603050405020304" pitchFamily="18" charset="0"/>
              </a:rPr>
              <a:t> </a:t>
            </a:r>
            <a:r>
              <a:rPr lang="lt-LT" sz="3100" b="1" dirty="0">
                <a:solidFill>
                  <a:srgbClr val="03175C"/>
                </a:solidFill>
                <a:effectLst/>
                <a:ea typeface="Inter" panose="020B0604020202020204" charset="0"/>
                <a:cs typeface="Times New Roman" panose="02020603050405020304" pitchFamily="18" charset="0"/>
              </a:rPr>
              <a:t>išlaikyti funkcionavimą </a:t>
            </a:r>
            <a:r>
              <a:rPr lang="lt-LT" sz="3100" dirty="0">
                <a:solidFill>
                  <a:srgbClr val="03175C"/>
                </a:solidFill>
                <a:effectLst/>
                <a:ea typeface="Inter" panose="020B0604020202020204" charset="0"/>
                <a:cs typeface="Times New Roman" panose="02020603050405020304" pitchFamily="18" charset="0"/>
              </a:rPr>
              <a:t>ir </a:t>
            </a:r>
            <a:r>
              <a:rPr lang="lt-LT" sz="3100" b="1" dirty="0">
                <a:solidFill>
                  <a:srgbClr val="03175C"/>
                </a:solidFill>
                <a:effectLst/>
                <a:ea typeface="Inter" panose="020B0604020202020204" charset="0"/>
                <a:cs typeface="Times New Roman" panose="02020603050405020304" pitchFamily="18" charset="0"/>
              </a:rPr>
              <a:t>greitai atsigauti nuo šokų</a:t>
            </a:r>
            <a:r>
              <a:rPr lang="lt-LT" sz="3100" dirty="0">
                <a:solidFill>
                  <a:srgbClr val="03175C"/>
                </a:solidFill>
                <a:effectLst/>
                <a:ea typeface="Inter" panose="020B0604020202020204" charset="0"/>
                <a:cs typeface="Times New Roman" panose="02020603050405020304" pitchFamily="18" charset="0"/>
              </a:rPr>
              <a:t>, kuriuos sukelia ekonominės ar socialinės krizės. </a:t>
            </a:r>
          </a:p>
          <a:p>
            <a:pPr lvl="0" algn="l">
              <a:buNone/>
            </a:pPr>
            <a:endParaRPr lang="en-GB" sz="3100" b="0" dirty="0">
              <a:solidFill>
                <a:srgbClr val="03175C"/>
              </a:solidFill>
              <a:ea typeface="Inter" panose="020B0604020202020204" charset="0"/>
            </a:endParaRPr>
          </a:p>
        </p:txBody>
      </p:sp>
      <p:pic>
        <p:nvPicPr>
          <p:cNvPr id="2" name="Picture 1">
            <a:extLst>
              <a:ext uri="{FF2B5EF4-FFF2-40B4-BE49-F238E27FC236}">
                <a16:creationId xmlns:a16="http://schemas.microsoft.com/office/drawing/2014/main" id="{E1206264-F608-D480-6074-9E3A47F72DF5}"/>
              </a:ext>
            </a:extLst>
          </p:cNvPr>
          <p:cNvPicPr>
            <a:picLocks noChangeAspect="1"/>
          </p:cNvPicPr>
          <p:nvPr/>
        </p:nvPicPr>
        <p:blipFill>
          <a:blip r:embed="rId3"/>
          <a:stretch>
            <a:fillRect/>
          </a:stretch>
        </p:blipFill>
        <p:spPr>
          <a:xfrm>
            <a:off x="5562600" y="2133601"/>
            <a:ext cx="6324600" cy="4632991"/>
          </a:xfrm>
          <a:prstGeom prst="rect">
            <a:avLst/>
          </a:prstGeom>
        </p:spPr>
      </p:pic>
      <p:sp>
        <p:nvSpPr>
          <p:cNvPr id="3" name="Oval 2">
            <a:extLst>
              <a:ext uri="{FF2B5EF4-FFF2-40B4-BE49-F238E27FC236}">
                <a16:creationId xmlns:a16="http://schemas.microsoft.com/office/drawing/2014/main" id="{31EE5BE3-0AA2-035E-19CA-57C857093661}"/>
              </a:ext>
            </a:extLst>
          </p:cNvPr>
          <p:cNvSpPr/>
          <p:nvPr/>
        </p:nvSpPr>
        <p:spPr>
          <a:xfrm>
            <a:off x="8991600" y="3733800"/>
            <a:ext cx="1219200" cy="1191892"/>
          </a:xfrm>
          <a:prstGeom prst="ellipse">
            <a:avLst/>
          </a:prstGeom>
          <a:solidFill>
            <a:schemeClr val="accent1">
              <a:lumMod val="25000"/>
              <a:lumOff val="7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100" kern="0" dirty="0">
                <a:solidFill>
                  <a:schemeClr val="bg1"/>
                </a:solidFill>
                <a:latin typeface="Calibri" panose="020F0502020204030204" pitchFamily="34" charset="0"/>
              </a:rPr>
              <a:t>Būtinosios visuomenės funkcijos</a:t>
            </a:r>
            <a:endParaRPr lang="en-GB" kern="1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Pavadinimas 1">
            <a:extLst>
              <a:ext uri="{FF2B5EF4-FFF2-40B4-BE49-F238E27FC236}">
                <a16:creationId xmlns:a16="http://schemas.microsoft.com/office/drawing/2014/main" id="{7ADC3DDD-5067-0ED8-37B6-DE3B5EA2FA52}"/>
              </a:ext>
            </a:extLst>
          </p:cNvPr>
          <p:cNvSpPr>
            <a:spLocks noGrp="1"/>
          </p:cNvSpPr>
          <p:nvPr>
            <p:ph type="title"/>
          </p:nvPr>
        </p:nvSpPr>
        <p:spPr>
          <a:xfrm>
            <a:off x="479425" y="631471"/>
            <a:ext cx="10721975" cy="663929"/>
          </a:xfrm>
        </p:spPr>
        <p:txBody>
          <a:bodyPr anchor="t">
            <a:noAutofit/>
          </a:bodyPr>
          <a:lstStyle/>
          <a:p>
            <a:r>
              <a:rPr lang="lt-LT" sz="3200" b="1" dirty="0">
                <a:solidFill>
                  <a:srgbClr val="04175C"/>
                </a:solidFill>
                <a:latin typeface="Calibri" panose="020F0502020204030204" pitchFamily="34" charset="0"/>
                <a:ea typeface="Inter" panose="020B0502030000000004" pitchFamily="34" charset="0"/>
                <a:cs typeface="Calibri Light"/>
              </a:rPr>
              <a:t>Socialinis atsparumas viešojo</a:t>
            </a:r>
            <a:r>
              <a:rPr lang="lt-LT" sz="3200" b="1" dirty="0">
                <a:solidFill>
                  <a:srgbClr val="04175C"/>
                </a:solidFill>
                <a:ea typeface="Inter" panose="020B0502030000000004" pitchFamily="34" charset="0"/>
                <a:cs typeface="Calibri Light"/>
              </a:rPr>
              <a:t> valdymo teorijose</a:t>
            </a:r>
            <a:endParaRPr lang="lt-LT" sz="3200" b="1" dirty="0">
              <a:latin typeface="Calibri" panose="020F0502020204030204" pitchFamily="34" charset="0"/>
            </a:endParaRPr>
          </a:p>
        </p:txBody>
      </p:sp>
    </p:spTree>
    <p:extLst>
      <p:ext uri="{BB962C8B-B14F-4D97-AF65-F5344CB8AC3E}">
        <p14:creationId xmlns:p14="http://schemas.microsoft.com/office/powerpoint/2010/main" val="3487227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FB52F-23C4-9D0D-B3ED-4B25D2CB3515}"/>
            </a:ext>
          </a:extLst>
        </p:cNvPr>
        <p:cNvGrpSpPr/>
        <p:nvPr/>
      </p:nvGrpSpPr>
      <p:grpSpPr>
        <a:xfrm>
          <a:off x="0" y="0"/>
          <a:ext cx="0" cy="0"/>
          <a:chOff x="0" y="0"/>
          <a:chExt cx="0" cy="0"/>
        </a:xfrm>
      </p:grpSpPr>
      <p:sp>
        <p:nvSpPr>
          <p:cNvPr id="2" name="Pavadinimas 1">
            <a:extLst>
              <a:ext uri="{FF2B5EF4-FFF2-40B4-BE49-F238E27FC236}">
                <a16:creationId xmlns:a16="http://schemas.microsoft.com/office/drawing/2014/main" id="{997AF94A-305F-1E14-8571-431B7C5A38C4}"/>
              </a:ext>
            </a:extLst>
          </p:cNvPr>
          <p:cNvSpPr>
            <a:spLocks noGrp="1"/>
          </p:cNvSpPr>
          <p:nvPr>
            <p:ph type="title"/>
          </p:nvPr>
        </p:nvSpPr>
        <p:spPr>
          <a:xfrm>
            <a:off x="479425" y="631471"/>
            <a:ext cx="10721975" cy="663929"/>
          </a:xfrm>
        </p:spPr>
        <p:txBody>
          <a:bodyPr anchor="t">
            <a:noAutofit/>
          </a:bodyPr>
          <a:lstStyle/>
          <a:p>
            <a:r>
              <a:rPr lang="lt-LT" sz="3200" b="1" dirty="0">
                <a:solidFill>
                  <a:srgbClr val="04175C"/>
                </a:solidFill>
                <a:latin typeface="Calibri" panose="020F0502020204030204" pitchFamily="34" charset="0"/>
                <a:ea typeface="Inter" panose="020B0502030000000004" pitchFamily="34" charset="0"/>
                <a:cs typeface="Calibri Light"/>
              </a:rPr>
              <a:t>Socialinis atsparumas ir būtinosios visuomenės funkcijos</a:t>
            </a:r>
            <a:endParaRPr lang="lt-LT" sz="3200" b="1" dirty="0">
              <a:latin typeface="Calibri" panose="020F0502020204030204" pitchFamily="34" charset="0"/>
            </a:endParaRPr>
          </a:p>
        </p:txBody>
      </p:sp>
      <p:pic>
        <p:nvPicPr>
          <p:cNvPr id="8" name="Picture 7">
            <a:extLst>
              <a:ext uri="{FF2B5EF4-FFF2-40B4-BE49-F238E27FC236}">
                <a16:creationId xmlns:a16="http://schemas.microsoft.com/office/drawing/2014/main" id="{40680730-5C00-2AB7-82B6-E7B9547BC09C}"/>
              </a:ext>
            </a:extLst>
          </p:cNvPr>
          <p:cNvPicPr>
            <a:picLocks noChangeAspect="1"/>
          </p:cNvPicPr>
          <p:nvPr/>
        </p:nvPicPr>
        <p:blipFill>
          <a:blip r:embed="rId3"/>
          <a:stretch>
            <a:fillRect/>
          </a:stretch>
        </p:blipFill>
        <p:spPr>
          <a:xfrm>
            <a:off x="5562600" y="2133601"/>
            <a:ext cx="6324600" cy="4632991"/>
          </a:xfrm>
          <a:prstGeom prst="rect">
            <a:avLst/>
          </a:prstGeom>
        </p:spPr>
      </p:pic>
      <p:sp>
        <p:nvSpPr>
          <p:cNvPr id="3" name="TextBox 2">
            <a:extLst>
              <a:ext uri="{FF2B5EF4-FFF2-40B4-BE49-F238E27FC236}">
                <a16:creationId xmlns:a16="http://schemas.microsoft.com/office/drawing/2014/main" id="{36F50E90-DDA8-ED9A-8CA4-53311B72A82E}"/>
              </a:ext>
            </a:extLst>
          </p:cNvPr>
          <p:cNvSpPr txBox="1"/>
          <p:nvPr/>
        </p:nvSpPr>
        <p:spPr>
          <a:xfrm>
            <a:off x="6248400" y="1844686"/>
            <a:ext cx="5334000" cy="400110"/>
          </a:xfrm>
          <a:prstGeom prst="rect">
            <a:avLst/>
          </a:prstGeom>
          <a:noFill/>
        </p:spPr>
        <p:txBody>
          <a:bodyPr wrap="square">
            <a:spAutoFit/>
          </a:bodyPr>
          <a:lstStyle/>
          <a:p>
            <a:r>
              <a:rPr lang="lt-LT" sz="2000" dirty="0">
                <a:solidFill>
                  <a:schemeClr val="accent1"/>
                </a:solidFill>
                <a:latin typeface="Calibri" panose="020F0502020204030204" pitchFamily="34" charset="0"/>
              </a:rPr>
              <a:t>Trys dažnai išskiriamos atsparumo formos</a:t>
            </a:r>
          </a:p>
        </p:txBody>
      </p:sp>
      <p:sp>
        <p:nvSpPr>
          <p:cNvPr id="22" name="Oval 21">
            <a:extLst>
              <a:ext uri="{FF2B5EF4-FFF2-40B4-BE49-F238E27FC236}">
                <a16:creationId xmlns:a16="http://schemas.microsoft.com/office/drawing/2014/main" id="{B227C514-15A5-C515-CFF0-49782F06A088}"/>
              </a:ext>
            </a:extLst>
          </p:cNvPr>
          <p:cNvSpPr/>
          <p:nvPr/>
        </p:nvSpPr>
        <p:spPr>
          <a:xfrm>
            <a:off x="176467" y="1356991"/>
            <a:ext cx="5727700" cy="5471192"/>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aphicFrame>
        <p:nvGraphicFramePr>
          <p:cNvPr id="14" name="Table 13">
            <a:extLst>
              <a:ext uri="{FF2B5EF4-FFF2-40B4-BE49-F238E27FC236}">
                <a16:creationId xmlns:a16="http://schemas.microsoft.com/office/drawing/2014/main" id="{6660A46D-5688-74F1-F6AA-A0AFE6CAF190}"/>
              </a:ext>
            </a:extLst>
          </p:cNvPr>
          <p:cNvGraphicFramePr>
            <a:graphicFrameLocks noGrp="1"/>
          </p:cNvGraphicFramePr>
          <p:nvPr/>
        </p:nvGraphicFramePr>
        <p:xfrm>
          <a:off x="1180023" y="2044741"/>
          <a:ext cx="3720589" cy="4099376"/>
        </p:xfrm>
        <a:graphic>
          <a:graphicData uri="http://schemas.openxmlformats.org/drawingml/2006/table">
            <a:tbl>
              <a:tblPr firstRow="1" firstCol="1" bandRow="1">
                <a:tableStyleId>{D27102A9-8310-4765-A935-A1911B00CA55}</a:tableStyleId>
              </a:tblPr>
              <a:tblGrid>
                <a:gridCol w="3720589">
                  <a:extLst>
                    <a:ext uri="{9D8B030D-6E8A-4147-A177-3AD203B41FA5}">
                      <a16:colId xmlns:a16="http://schemas.microsoft.com/office/drawing/2014/main" val="3669478040"/>
                    </a:ext>
                  </a:extLst>
                </a:gridCol>
              </a:tblGrid>
              <a:tr h="312970">
                <a:tc>
                  <a:txBody>
                    <a:bodyPr/>
                    <a:lstStyle/>
                    <a:p>
                      <a:pPr indent="0" algn="l">
                        <a:lnSpc>
                          <a:spcPct val="150000"/>
                        </a:lnSpc>
                        <a:buNone/>
                      </a:pPr>
                      <a:r>
                        <a:rPr lang="lt-LT" sz="1800" kern="0" dirty="0">
                          <a:solidFill>
                            <a:schemeClr val="bg1"/>
                          </a:solidFill>
                          <a:effectLst/>
                          <a:latin typeface="Calibri" panose="020F0502020204030204" pitchFamily="34" charset="0"/>
                        </a:rPr>
                        <a:t>Būtinosios visuomenės funkcijos</a:t>
                      </a:r>
                      <a:endParaRPr lang="en-GB" sz="32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solidFill>
                      <a:schemeClr val="accent1"/>
                    </a:solidFill>
                  </a:tcPr>
                </a:tc>
                <a:extLst>
                  <a:ext uri="{0D108BD9-81ED-4DB2-BD59-A6C34878D82A}">
                    <a16:rowId xmlns:a16="http://schemas.microsoft.com/office/drawing/2014/main" val="321259849"/>
                  </a:ext>
                </a:extLst>
              </a:tr>
              <a:tr h="182236">
                <a:tc>
                  <a:txBody>
                    <a:bodyPr/>
                    <a:lstStyle/>
                    <a:p>
                      <a:pPr indent="0" algn="r">
                        <a:lnSpc>
                          <a:spcPct val="150000"/>
                        </a:lnSpc>
                        <a:buNone/>
                      </a:pPr>
                      <a:r>
                        <a:rPr lang="lt-LT" sz="1400" kern="0" dirty="0">
                          <a:solidFill>
                            <a:schemeClr val="accent1"/>
                          </a:solidFill>
                          <a:effectLst/>
                          <a:latin typeface="Calibri" panose="020F0502020204030204" pitchFamily="34" charset="0"/>
                        </a:rPr>
                        <a:t>Visuomenės sveikata</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3899907590"/>
                  </a:ext>
                </a:extLst>
              </a:tr>
              <a:tr h="150543">
                <a:tc>
                  <a:txBody>
                    <a:bodyPr/>
                    <a:lstStyle/>
                    <a:p>
                      <a:pPr indent="0" algn="r">
                        <a:lnSpc>
                          <a:spcPct val="150000"/>
                        </a:lnSpc>
                        <a:buNone/>
                      </a:pPr>
                      <a:r>
                        <a:rPr lang="lt-LT" sz="1400" kern="0" dirty="0">
                          <a:solidFill>
                            <a:schemeClr val="accent1"/>
                          </a:solidFill>
                          <a:effectLst/>
                          <a:latin typeface="Calibri" panose="020F0502020204030204" pitchFamily="34" charset="0"/>
                        </a:rPr>
                        <a:t>Medicininė priežiūra </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893178226"/>
                  </a:ext>
                </a:extLst>
              </a:tr>
              <a:tr h="150543">
                <a:tc>
                  <a:txBody>
                    <a:bodyPr/>
                    <a:lstStyle/>
                    <a:p>
                      <a:pPr indent="0" algn="r">
                        <a:lnSpc>
                          <a:spcPct val="150000"/>
                        </a:lnSpc>
                        <a:buNone/>
                      </a:pPr>
                      <a:r>
                        <a:rPr lang="lt-LT" sz="1400" kern="0" dirty="0">
                          <a:solidFill>
                            <a:schemeClr val="accent1"/>
                          </a:solidFill>
                          <a:effectLst/>
                          <a:latin typeface="Calibri" panose="020F0502020204030204" pitchFamily="34" charset="0"/>
                        </a:rPr>
                        <a:t>Vanduo ir sanitarija</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1837816981"/>
                  </a:ext>
                </a:extLst>
              </a:tr>
              <a:tr h="150543">
                <a:tc>
                  <a:txBody>
                    <a:bodyPr/>
                    <a:lstStyle/>
                    <a:p>
                      <a:pPr indent="0" algn="r">
                        <a:lnSpc>
                          <a:spcPct val="150000"/>
                        </a:lnSpc>
                        <a:buNone/>
                      </a:pPr>
                      <a:r>
                        <a:rPr lang="lt-LT" sz="1400" kern="0" dirty="0">
                          <a:solidFill>
                            <a:schemeClr val="accent1"/>
                          </a:solidFill>
                          <a:effectLst/>
                          <a:latin typeface="Calibri" panose="020F0502020204030204" pitchFamily="34" charset="0"/>
                        </a:rPr>
                        <a:t>Būstas ir apranga</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1935247414"/>
                  </a:ext>
                </a:extLst>
              </a:tr>
              <a:tr h="225814">
                <a:tc>
                  <a:txBody>
                    <a:bodyPr/>
                    <a:lstStyle/>
                    <a:p>
                      <a:pPr indent="0" algn="r">
                        <a:lnSpc>
                          <a:spcPct val="150000"/>
                        </a:lnSpc>
                        <a:buNone/>
                      </a:pPr>
                      <a:r>
                        <a:rPr lang="lt-LT" sz="1400" kern="0" dirty="0">
                          <a:solidFill>
                            <a:schemeClr val="accent1"/>
                          </a:solidFill>
                          <a:effectLst/>
                          <a:latin typeface="Calibri" panose="020F0502020204030204" pitchFamily="34" charset="0"/>
                        </a:rPr>
                        <a:t>Maistas ir mityba</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2866972259"/>
                  </a:ext>
                </a:extLst>
              </a:tr>
              <a:tr h="102611">
                <a:tc>
                  <a:txBody>
                    <a:bodyPr/>
                    <a:lstStyle/>
                    <a:p>
                      <a:pPr indent="0" algn="r">
                        <a:lnSpc>
                          <a:spcPct val="150000"/>
                        </a:lnSpc>
                        <a:buNone/>
                      </a:pPr>
                      <a:r>
                        <a:rPr lang="lt-LT" sz="1400" kern="0" dirty="0">
                          <a:solidFill>
                            <a:schemeClr val="accent1"/>
                          </a:solidFill>
                          <a:effectLst/>
                          <a:latin typeface="Calibri" panose="020F0502020204030204" pitchFamily="34" charset="0"/>
                        </a:rPr>
                        <a:t>Energetika </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2904899131"/>
                  </a:ext>
                </a:extLst>
              </a:tr>
              <a:tr h="225814">
                <a:tc>
                  <a:txBody>
                    <a:bodyPr/>
                    <a:lstStyle/>
                    <a:p>
                      <a:pPr indent="0" algn="r">
                        <a:lnSpc>
                          <a:spcPct val="150000"/>
                        </a:lnSpc>
                        <a:buNone/>
                      </a:pPr>
                      <a:r>
                        <a:rPr lang="lt-LT" sz="1400" kern="0" dirty="0">
                          <a:solidFill>
                            <a:schemeClr val="accent1"/>
                          </a:solidFill>
                          <a:effectLst/>
                          <a:latin typeface="Calibri" panose="020F0502020204030204" pitchFamily="34" charset="0"/>
                        </a:rPr>
                        <a:t>Viešosios paslaugos ir inžinerija</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1464658487"/>
                  </a:ext>
                </a:extLst>
              </a:tr>
              <a:tr h="225814">
                <a:tc>
                  <a:txBody>
                    <a:bodyPr/>
                    <a:lstStyle/>
                    <a:p>
                      <a:pPr indent="0" algn="r">
                        <a:lnSpc>
                          <a:spcPct val="150000"/>
                        </a:lnSpc>
                        <a:buNone/>
                      </a:pPr>
                      <a:r>
                        <a:rPr lang="lt-LT" sz="1400" kern="0" dirty="0">
                          <a:solidFill>
                            <a:schemeClr val="accent1"/>
                          </a:solidFill>
                          <a:effectLst/>
                          <a:latin typeface="Calibri" panose="020F0502020204030204" pitchFamily="34" charset="0"/>
                        </a:rPr>
                        <a:t>Socialinė struktūra</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1990750559"/>
                  </a:ext>
                </a:extLst>
              </a:tr>
              <a:tr h="150543">
                <a:tc>
                  <a:txBody>
                    <a:bodyPr/>
                    <a:lstStyle/>
                    <a:p>
                      <a:pPr indent="0" algn="r">
                        <a:lnSpc>
                          <a:spcPct val="150000"/>
                        </a:lnSpc>
                        <a:buNone/>
                      </a:pPr>
                      <a:r>
                        <a:rPr lang="lt-LT" sz="1400" kern="0" dirty="0">
                          <a:solidFill>
                            <a:schemeClr val="accent1"/>
                          </a:solidFill>
                          <a:effectLst/>
                          <a:latin typeface="Calibri" panose="020F0502020204030204" pitchFamily="34" charset="0"/>
                        </a:rPr>
                        <a:t>Logistika ir transportas</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2355189467"/>
                  </a:ext>
                </a:extLst>
              </a:tr>
              <a:tr h="150543">
                <a:tc>
                  <a:txBody>
                    <a:bodyPr/>
                    <a:lstStyle/>
                    <a:p>
                      <a:pPr indent="0" algn="r">
                        <a:lnSpc>
                          <a:spcPct val="150000"/>
                        </a:lnSpc>
                        <a:buNone/>
                      </a:pPr>
                      <a:r>
                        <a:rPr lang="lt-LT" sz="1400" kern="0" dirty="0">
                          <a:solidFill>
                            <a:schemeClr val="accent1"/>
                          </a:solidFill>
                          <a:effectLst/>
                          <a:latin typeface="Calibri" panose="020F0502020204030204" pitchFamily="34" charset="0"/>
                        </a:rPr>
                        <a:t>Saugumas </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3913374792"/>
                  </a:ext>
                </a:extLst>
              </a:tr>
              <a:tr h="150543">
                <a:tc>
                  <a:txBody>
                    <a:bodyPr/>
                    <a:lstStyle/>
                    <a:p>
                      <a:pPr indent="0" algn="r">
                        <a:lnSpc>
                          <a:spcPct val="150000"/>
                        </a:lnSpc>
                        <a:buNone/>
                      </a:pPr>
                      <a:r>
                        <a:rPr lang="lt-LT" sz="1400" kern="0" dirty="0">
                          <a:solidFill>
                            <a:schemeClr val="accent1"/>
                          </a:solidFill>
                          <a:effectLst/>
                          <a:latin typeface="Calibri" panose="020F0502020204030204" pitchFamily="34" charset="0"/>
                        </a:rPr>
                        <a:t>Komunikacijos</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1831643510"/>
                  </a:ext>
                </a:extLst>
              </a:tr>
              <a:tr h="150543">
                <a:tc>
                  <a:txBody>
                    <a:bodyPr/>
                    <a:lstStyle/>
                    <a:p>
                      <a:pPr indent="0" algn="r">
                        <a:lnSpc>
                          <a:spcPct val="150000"/>
                        </a:lnSpc>
                        <a:buNone/>
                      </a:pPr>
                      <a:r>
                        <a:rPr lang="lt-LT" sz="1400" kern="0" dirty="0">
                          <a:solidFill>
                            <a:schemeClr val="accent1"/>
                          </a:solidFill>
                          <a:effectLst/>
                          <a:latin typeface="Calibri" panose="020F0502020204030204" pitchFamily="34" charset="0"/>
                        </a:rPr>
                        <a:t>Ekonomika</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2162025676"/>
                  </a:ext>
                </a:extLst>
              </a:tr>
              <a:tr h="0">
                <a:tc>
                  <a:txBody>
                    <a:bodyPr/>
                    <a:lstStyle/>
                    <a:p>
                      <a:pPr indent="0" algn="r">
                        <a:lnSpc>
                          <a:spcPct val="150000"/>
                        </a:lnSpc>
                        <a:buNone/>
                      </a:pPr>
                      <a:r>
                        <a:rPr lang="lt-LT" sz="1400" kern="0" dirty="0">
                          <a:solidFill>
                            <a:schemeClr val="accent1"/>
                          </a:solidFill>
                          <a:effectLst/>
                          <a:latin typeface="Calibri" panose="020F0502020204030204" pitchFamily="34" charset="0"/>
                        </a:rPr>
                        <a:t>Švietimas</a:t>
                      </a:r>
                      <a:endParaRPr lang="en-GB" sz="2400" kern="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62760" marR="62760" marT="0" marB="0" anchor="ctr"/>
                </a:tc>
                <a:extLst>
                  <a:ext uri="{0D108BD9-81ED-4DB2-BD59-A6C34878D82A}">
                    <a16:rowId xmlns:a16="http://schemas.microsoft.com/office/drawing/2014/main" val="113370210"/>
                  </a:ext>
                </a:extLst>
              </a:tr>
            </a:tbl>
          </a:graphicData>
        </a:graphic>
      </p:graphicFrame>
      <p:sp>
        <p:nvSpPr>
          <p:cNvPr id="23" name="Oval 22">
            <a:extLst>
              <a:ext uri="{FF2B5EF4-FFF2-40B4-BE49-F238E27FC236}">
                <a16:creationId xmlns:a16="http://schemas.microsoft.com/office/drawing/2014/main" id="{108FCAD3-5A45-770B-2825-73549B1B44F5}"/>
              </a:ext>
            </a:extLst>
          </p:cNvPr>
          <p:cNvSpPr/>
          <p:nvPr/>
        </p:nvSpPr>
        <p:spPr>
          <a:xfrm>
            <a:off x="8991600" y="3733800"/>
            <a:ext cx="1218944" cy="1191892"/>
          </a:xfrm>
          <a:prstGeom prst="ellipse">
            <a:avLst/>
          </a:prstGeom>
          <a:solidFill>
            <a:schemeClr val="accent1">
              <a:lumMod val="25000"/>
              <a:lumOff val="7500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100" kern="0" dirty="0">
                <a:solidFill>
                  <a:schemeClr val="bg1"/>
                </a:solidFill>
                <a:latin typeface="Calibri" panose="020F0502020204030204" pitchFamily="34" charset="0"/>
              </a:rPr>
              <a:t>Būtinosios visuomenės funkcijos</a:t>
            </a:r>
            <a:endParaRPr lang="en-GB" kern="1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B3248F33-0EDF-70A4-5A57-5BB89D5AF569}"/>
              </a:ext>
            </a:extLst>
          </p:cNvPr>
          <p:cNvSpPr/>
          <p:nvPr/>
        </p:nvSpPr>
        <p:spPr>
          <a:xfrm>
            <a:off x="176468" y="1356991"/>
            <a:ext cx="5727700" cy="550100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4398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C232C-50DD-2E52-C73C-9789246254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47F5298-F689-9F65-722F-D37246C9C258}"/>
              </a:ext>
            </a:extLst>
          </p:cNvPr>
          <p:cNvSpPr>
            <a:spLocks noGrp="1"/>
          </p:cNvSpPr>
          <p:nvPr>
            <p:ph type="body" sz="quarter" idx="11"/>
          </p:nvPr>
        </p:nvSpPr>
        <p:spPr/>
        <p:txBody>
          <a:bodyPr>
            <a:normAutofit lnSpcReduction="10000"/>
          </a:bodyPr>
          <a:lstStyle/>
          <a:p>
            <a:endParaRPr lang="lt-LT" dirty="0"/>
          </a:p>
        </p:txBody>
      </p:sp>
      <p:sp>
        <p:nvSpPr>
          <p:cNvPr id="3" name="Text Placeholder 2">
            <a:extLst>
              <a:ext uri="{FF2B5EF4-FFF2-40B4-BE49-F238E27FC236}">
                <a16:creationId xmlns:a16="http://schemas.microsoft.com/office/drawing/2014/main" id="{04C72F99-599A-04F4-B95A-9797FABEA04B}"/>
              </a:ext>
            </a:extLst>
          </p:cNvPr>
          <p:cNvSpPr>
            <a:spLocks noGrp="1"/>
          </p:cNvSpPr>
          <p:nvPr>
            <p:ph type="body" sz="quarter" idx="12"/>
          </p:nvPr>
        </p:nvSpPr>
        <p:spPr>
          <a:xfrm>
            <a:off x="596265" y="2137603"/>
            <a:ext cx="9614535" cy="1549400"/>
          </a:xfrm>
        </p:spPr>
        <p:txBody>
          <a:bodyPr>
            <a:normAutofit/>
          </a:bodyPr>
          <a:lstStyle/>
          <a:p>
            <a:r>
              <a:rPr lang="lt-LT" sz="6000" dirty="0">
                <a:latin typeface="Calibri" panose="020F0502020204030204" pitchFamily="34" charset="0"/>
              </a:rPr>
              <a:t>Analizė</a:t>
            </a:r>
          </a:p>
        </p:txBody>
      </p:sp>
      <p:sp>
        <p:nvSpPr>
          <p:cNvPr id="6" name="Text Placeholder 5">
            <a:extLst>
              <a:ext uri="{FF2B5EF4-FFF2-40B4-BE49-F238E27FC236}">
                <a16:creationId xmlns:a16="http://schemas.microsoft.com/office/drawing/2014/main" id="{D98F11FB-9ACF-B931-B88E-8FA4E1BCFD3C}"/>
              </a:ext>
            </a:extLst>
          </p:cNvPr>
          <p:cNvSpPr>
            <a:spLocks noGrp="1"/>
          </p:cNvSpPr>
          <p:nvPr>
            <p:ph type="body" sz="quarter" idx="13"/>
          </p:nvPr>
        </p:nvSpPr>
        <p:spPr/>
        <p:txBody>
          <a:bodyPr/>
          <a:lstStyle/>
          <a:p>
            <a:r>
              <a:rPr lang="lt-LT" dirty="0"/>
              <a:t>Metodas ir parengiamoji medžiaga</a:t>
            </a:r>
            <a:endParaRPr lang="en-US" dirty="0"/>
          </a:p>
        </p:txBody>
      </p:sp>
    </p:spTree>
    <p:extLst>
      <p:ext uri="{BB962C8B-B14F-4D97-AF65-F5344CB8AC3E}">
        <p14:creationId xmlns:p14="http://schemas.microsoft.com/office/powerpoint/2010/main" val="2958759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8C77E-5B67-0A0F-8FFF-08925341F5B9}"/>
            </a:ext>
          </a:extLst>
        </p:cNvPr>
        <p:cNvGrpSpPr/>
        <p:nvPr/>
      </p:nvGrpSpPr>
      <p:grpSpPr>
        <a:xfrm>
          <a:off x="0" y="0"/>
          <a:ext cx="0" cy="0"/>
          <a:chOff x="0" y="0"/>
          <a:chExt cx="0" cy="0"/>
        </a:xfrm>
      </p:grpSpPr>
      <p:sp>
        <p:nvSpPr>
          <p:cNvPr id="2" name="Pavadinimas 1">
            <a:extLst>
              <a:ext uri="{FF2B5EF4-FFF2-40B4-BE49-F238E27FC236}">
                <a16:creationId xmlns:a16="http://schemas.microsoft.com/office/drawing/2014/main" id="{DEFE3693-F763-07B1-9CA4-1DCF5AA3315B}"/>
              </a:ext>
            </a:extLst>
          </p:cNvPr>
          <p:cNvSpPr>
            <a:spLocks noGrp="1"/>
          </p:cNvSpPr>
          <p:nvPr>
            <p:ph type="title"/>
          </p:nvPr>
        </p:nvSpPr>
        <p:spPr>
          <a:xfrm>
            <a:off x="479425" y="631471"/>
            <a:ext cx="3940175" cy="1502130"/>
          </a:xfrm>
        </p:spPr>
        <p:txBody>
          <a:bodyPr anchor="t">
            <a:noAutofit/>
          </a:bodyPr>
          <a:lstStyle/>
          <a:p>
            <a:r>
              <a:rPr lang="lt-LT" sz="3200" b="1" dirty="0">
                <a:solidFill>
                  <a:srgbClr val="04175C"/>
                </a:solidFill>
                <a:latin typeface="Calibri" panose="020F0502020204030204" pitchFamily="34" charset="0"/>
                <a:ea typeface="Inter" panose="020B0502030000000004" pitchFamily="34" charset="0"/>
                <a:cs typeface="Calibri Light"/>
              </a:rPr>
              <a:t>Esama situacija</a:t>
            </a:r>
            <a:endParaRPr lang="lt-LT" sz="3200" b="1" dirty="0">
              <a:latin typeface="Calibri" panose="020F0502020204030204" pitchFamily="34" charset="0"/>
            </a:endParaRPr>
          </a:p>
        </p:txBody>
      </p:sp>
      <p:sp>
        <p:nvSpPr>
          <p:cNvPr id="8" name="TextBox 7">
            <a:extLst>
              <a:ext uri="{FF2B5EF4-FFF2-40B4-BE49-F238E27FC236}">
                <a16:creationId xmlns:a16="http://schemas.microsoft.com/office/drawing/2014/main" id="{2AA0AC1C-15F9-6A1E-A68B-B46F63C04988}"/>
              </a:ext>
            </a:extLst>
          </p:cNvPr>
          <p:cNvSpPr txBox="1"/>
          <p:nvPr/>
        </p:nvSpPr>
        <p:spPr>
          <a:xfrm>
            <a:off x="517525" y="1382536"/>
            <a:ext cx="5845175" cy="1323439"/>
          </a:xfrm>
          <a:prstGeom prst="rect">
            <a:avLst/>
          </a:prstGeom>
          <a:solidFill>
            <a:schemeClr val="accent6">
              <a:lumMod val="40000"/>
              <a:lumOff val="60000"/>
            </a:schemeClr>
          </a:solidFill>
        </p:spPr>
        <p:txBody>
          <a:bodyPr wrap="square">
            <a:spAutoFit/>
          </a:bodyPr>
          <a:lstStyle/>
          <a:p>
            <a:pPr lvl="0">
              <a:spcAft>
                <a:spcPts val="600"/>
              </a:spcAft>
              <a:buClr>
                <a:srgbClr val="1F3864"/>
              </a:buClr>
              <a:buSzPts val="1800"/>
            </a:pPr>
            <a:r>
              <a:rPr lang="lt-LT" sz="2000" kern="100" dirty="0">
                <a:solidFill>
                  <a:schemeClr val="accent1"/>
                </a:solidFill>
                <a:effectLst/>
                <a:latin typeface="Calibri" panose="020F0502020204030204" pitchFamily="34" charset="0"/>
                <a:ea typeface="Arial" panose="020B0604020202020204" pitchFamily="34" charset="0"/>
                <a:cs typeface="Times New Roman" panose="02020603050405020304" pitchFamily="18" charset="0"/>
              </a:rPr>
              <a:t>Nors su </a:t>
            </a:r>
            <a:r>
              <a:rPr lang="lt-LT" sz="2000" kern="100" dirty="0" err="1">
                <a:solidFill>
                  <a:schemeClr val="accent1"/>
                </a:solidFill>
                <a:effectLst/>
                <a:latin typeface="Calibri" panose="020F0502020204030204" pitchFamily="34" charset="0"/>
                <a:ea typeface="Arial" panose="020B0604020202020204" pitchFamily="34" charset="0"/>
                <a:cs typeface="Times New Roman" panose="02020603050405020304" pitchFamily="18" charset="0"/>
              </a:rPr>
              <a:t>soc</a:t>
            </a:r>
            <a:r>
              <a:rPr lang="lt-LT" sz="2000" kern="100" dirty="0">
                <a:solidFill>
                  <a:schemeClr val="accent1"/>
                </a:solidFill>
                <a:effectLst/>
                <a:latin typeface="Calibri" panose="020F0502020204030204" pitchFamily="34" charset="0"/>
                <a:ea typeface="Arial" panose="020B0604020202020204" pitchFamily="34" charset="0"/>
                <a:cs typeface="Times New Roman" panose="02020603050405020304" pitchFamily="18" charset="0"/>
              </a:rPr>
              <a:t>. atsparumo stiprinimu susijusių politikos priemonių yra net 74, dabartinėse politikos pr</a:t>
            </a:r>
            <a:r>
              <a:rPr lang="lt-LT" sz="2000" kern="100" dirty="0">
                <a:solidFill>
                  <a:schemeClr val="accent1"/>
                </a:solidFill>
                <a:latin typeface="Calibri" panose="020F0502020204030204" pitchFamily="34" charset="0"/>
                <a:ea typeface="Arial" panose="020B0604020202020204" pitchFamily="34" charset="0"/>
                <a:cs typeface="Times New Roman" panose="02020603050405020304" pitchFamily="18" charset="0"/>
              </a:rPr>
              <a:t>ogramose ši darbotvarkė nėra aiškiai ar sistemingai apibrėžta, o jos įgyvendinimas </a:t>
            </a:r>
            <a:r>
              <a:rPr lang="lt-LT" sz="2000" kern="100" dirty="0">
                <a:solidFill>
                  <a:schemeClr val="accent1"/>
                </a:solidFill>
                <a:effectLst/>
                <a:latin typeface="Calibri" panose="020F0502020204030204" pitchFamily="34" charset="0"/>
                <a:ea typeface="Arial" panose="020B0604020202020204" pitchFamily="34" charset="0"/>
                <a:cs typeface="Times New Roman" panose="02020603050405020304" pitchFamily="18" charset="0"/>
              </a:rPr>
              <a:t>išlieka fragmentuotas.</a:t>
            </a:r>
            <a:r>
              <a:rPr lang="lt-LT" sz="2000" kern="100" dirty="0">
                <a:solidFill>
                  <a:schemeClr val="accent1"/>
                </a:solidFill>
                <a:latin typeface="Calibri" panose="020F0502020204030204" pitchFamily="34" charset="0"/>
                <a:ea typeface="Arial" panose="020B060402020202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FDDCB954-C875-3F9F-D8D8-C86F92FE5FDF}"/>
              </a:ext>
            </a:extLst>
          </p:cNvPr>
          <p:cNvSpPr txBox="1"/>
          <p:nvPr/>
        </p:nvSpPr>
        <p:spPr>
          <a:xfrm>
            <a:off x="517525" y="2970073"/>
            <a:ext cx="5959475" cy="3508653"/>
          </a:xfrm>
          <a:prstGeom prst="rect">
            <a:avLst/>
          </a:prstGeom>
          <a:noFill/>
        </p:spPr>
        <p:txBody>
          <a:bodyPr wrap="square">
            <a:spAutoFit/>
          </a:bodyPr>
          <a:lstStyle/>
          <a:p>
            <a:pPr lvl="0">
              <a:spcAft>
                <a:spcPts val="600"/>
              </a:spcAft>
              <a:buClr>
                <a:srgbClr val="1F3864"/>
              </a:buClr>
              <a:buSzPts val="1800"/>
            </a:pPr>
            <a:r>
              <a:rPr lang="lt-LT" sz="2400" b="1" kern="100" dirty="0">
                <a:solidFill>
                  <a:srgbClr val="1F3763"/>
                </a:solidFill>
                <a:effectLst/>
                <a:ea typeface="Arial" panose="020B0604020202020204" pitchFamily="34" charset="0"/>
                <a:cs typeface="Times New Roman" panose="02020603050405020304" pitchFamily="18" charset="0"/>
              </a:rPr>
              <a:t>Pagal intervencijos</a:t>
            </a:r>
            <a:r>
              <a:rPr lang="lt-LT" sz="2400" b="1" kern="100" dirty="0">
                <a:solidFill>
                  <a:srgbClr val="1F3763"/>
                </a:solidFill>
                <a:ea typeface="Arial" panose="020B0604020202020204" pitchFamily="34" charset="0"/>
                <a:cs typeface="Times New Roman" panose="02020603050405020304" pitchFamily="18" charset="0"/>
              </a:rPr>
              <a:t> lygmenį:</a:t>
            </a:r>
          </a:p>
          <a:p>
            <a:pPr lvl="0">
              <a:spcAft>
                <a:spcPts val="600"/>
              </a:spcAft>
              <a:buClr>
                <a:srgbClr val="1F3864"/>
              </a:buClr>
              <a:buSzPts val="1800"/>
            </a:pPr>
            <a:endParaRPr lang="lt-LT" b="1" kern="100" dirty="0">
              <a:solidFill>
                <a:srgbClr val="1F3763"/>
              </a:solidFill>
              <a:effectLst/>
              <a:ea typeface="Arial" panose="020B0604020202020204" pitchFamily="34" charset="0"/>
              <a:cs typeface="Times New Roman" panose="02020603050405020304" pitchFamily="18" charset="0"/>
            </a:endParaRPr>
          </a:p>
          <a:p>
            <a:pPr marL="342900" indent="-342900">
              <a:spcAft>
                <a:spcPts val="600"/>
              </a:spcAft>
              <a:buClr>
                <a:srgbClr val="1F3864"/>
              </a:buClr>
              <a:buSzPts val="1800"/>
              <a:buFont typeface="Wingdings" pitchFamily="2" charset="2"/>
              <a:buChar char=""/>
            </a:pPr>
            <a:r>
              <a:rPr lang="lt-LT" sz="2000" b="1" kern="100" dirty="0">
                <a:solidFill>
                  <a:srgbClr val="1F3763"/>
                </a:solidFill>
                <a:effectLst/>
                <a:ea typeface="Arial" panose="020B0604020202020204" pitchFamily="34" charset="0"/>
                <a:cs typeface="Times New Roman" panose="02020603050405020304" pitchFamily="18" charset="0"/>
              </a:rPr>
              <a:t>Individualus</a:t>
            </a:r>
            <a:r>
              <a:rPr lang="lt-LT" sz="2000" b="1" kern="100" dirty="0">
                <a:solidFill>
                  <a:srgbClr val="1F3763"/>
                </a:solidFill>
                <a:ea typeface="Arial" panose="020B0604020202020204" pitchFamily="34" charset="0"/>
                <a:cs typeface="Arial" panose="020B0604020202020204" pitchFamily="34" charset="0"/>
              </a:rPr>
              <a:t>. </a:t>
            </a:r>
            <a:r>
              <a:rPr lang="lt-LT" sz="2000" kern="100" dirty="0">
                <a:solidFill>
                  <a:schemeClr val="accent1"/>
                </a:solidFill>
                <a:ea typeface="Calibri" panose="020F0502020204030204" pitchFamily="34" charset="0"/>
                <a:cs typeface="Calibri" panose="020F0502020204030204" pitchFamily="34" charset="0"/>
              </a:rPr>
              <a:t>Daugiausia SAM ir ŠMSM, gyventojų raštingumo ir sveikatingumo stiprinimas</a:t>
            </a:r>
          </a:p>
          <a:p>
            <a:pPr marL="342900" indent="-342900">
              <a:spcAft>
                <a:spcPts val="600"/>
              </a:spcAft>
              <a:buClr>
                <a:srgbClr val="1F3864"/>
              </a:buClr>
              <a:buSzPts val="1800"/>
              <a:buFont typeface="Wingdings" pitchFamily="2" charset="2"/>
              <a:buChar char=""/>
            </a:pPr>
            <a:r>
              <a:rPr lang="lt-LT" sz="2000" b="1" kern="100" dirty="0">
                <a:solidFill>
                  <a:srgbClr val="1F3864"/>
                </a:solidFill>
                <a:effectLst/>
                <a:ea typeface="Arial" panose="020B0604020202020204" pitchFamily="34" charset="0"/>
                <a:cs typeface="Arial" panose="020B0604020202020204" pitchFamily="34" charset="0"/>
              </a:rPr>
              <a:t>Bendruomeninis</a:t>
            </a:r>
            <a:r>
              <a:rPr lang="lt-LT" sz="2000" b="1" kern="100" dirty="0">
                <a:solidFill>
                  <a:srgbClr val="1F3864"/>
                </a:solidFill>
                <a:ea typeface="Arial" panose="020B0604020202020204" pitchFamily="34" charset="0"/>
                <a:cs typeface="Arial" panose="020B0604020202020204" pitchFamily="34" charset="0"/>
              </a:rPr>
              <a:t>: </a:t>
            </a:r>
            <a:r>
              <a:rPr lang="lt-LT" sz="2000" kern="100" dirty="0">
                <a:solidFill>
                  <a:srgbClr val="1F3864"/>
                </a:solidFill>
                <a:ea typeface="Arial" panose="020B0604020202020204" pitchFamily="34" charset="0"/>
                <a:cs typeface="Arial" panose="020B0604020202020204" pitchFamily="34" charset="0"/>
              </a:rPr>
              <a:t>santykinai n</a:t>
            </a:r>
            <a:r>
              <a:rPr lang="lt-LT" sz="2000" kern="100" dirty="0">
                <a:solidFill>
                  <a:schemeClr val="accent1"/>
                </a:solidFill>
                <a:ea typeface="Calibri" panose="020F0502020204030204" pitchFamily="34" charset="0"/>
                <a:cs typeface="Calibri" panose="020F0502020204030204" pitchFamily="34" charset="0"/>
              </a:rPr>
              <a:t>edaug iniciatyvų, daugiausia programų valdo SADM, parama NVO</a:t>
            </a:r>
          </a:p>
          <a:p>
            <a:pPr marL="342900" indent="-342900">
              <a:spcAft>
                <a:spcPts val="600"/>
              </a:spcAft>
              <a:buClr>
                <a:srgbClr val="1F3864"/>
              </a:buClr>
              <a:buSzPts val="1800"/>
              <a:buFont typeface="Wingdings" pitchFamily="2" charset="2"/>
              <a:buChar char=""/>
            </a:pPr>
            <a:r>
              <a:rPr lang="lt-LT" sz="2000" b="1" kern="100" dirty="0">
                <a:solidFill>
                  <a:srgbClr val="1F3864"/>
                </a:solidFill>
                <a:effectLst/>
                <a:ea typeface="Arial" panose="020B0604020202020204" pitchFamily="34" charset="0"/>
                <a:cs typeface="Arial" panose="020B0604020202020204" pitchFamily="34" charset="0"/>
              </a:rPr>
              <a:t>Valstybinis</a:t>
            </a:r>
            <a:r>
              <a:rPr lang="lt-LT" sz="2000" b="1" kern="100" dirty="0">
                <a:solidFill>
                  <a:srgbClr val="1F3864"/>
                </a:solidFill>
                <a:ea typeface="Arial" panose="020B0604020202020204" pitchFamily="34" charset="0"/>
                <a:cs typeface="Arial" panose="020B0604020202020204" pitchFamily="34" charset="0"/>
              </a:rPr>
              <a:t>. </a:t>
            </a:r>
            <a:r>
              <a:rPr lang="lt-LT" sz="2000" kern="100" dirty="0">
                <a:solidFill>
                  <a:schemeClr val="accent1"/>
                </a:solidFill>
                <a:ea typeface="Arial" panose="020B0604020202020204" pitchFamily="34" charset="0"/>
                <a:cs typeface="Calibri" panose="020F0502020204030204" pitchFamily="34" charset="0"/>
              </a:rPr>
              <a:t>Daugiausia SADM, SAM ir ŠMSM, orientuotos į švietimo infrastruktūros plėtrą ir stiprinimą, taip pat socialinės apsaugos sistemos efektyvinimą</a:t>
            </a:r>
            <a:endParaRPr lang="en-GB" sz="2000" kern="100" dirty="0">
              <a:solidFill>
                <a:schemeClr val="accent1"/>
              </a:solidFill>
              <a:ea typeface="Arial" panose="020B0604020202020204" pitchFamily="34" charset="0"/>
              <a:cs typeface="Calibri" panose="020F0502020204030204" pitchFamily="34" charset="0"/>
            </a:endParaRPr>
          </a:p>
        </p:txBody>
      </p:sp>
      <p:graphicFrame>
        <p:nvGraphicFramePr>
          <p:cNvPr id="6" name="Diagrama 5">
            <a:extLst>
              <a:ext uri="{FF2B5EF4-FFF2-40B4-BE49-F238E27FC236}">
                <a16:creationId xmlns:a16="http://schemas.microsoft.com/office/drawing/2014/main" id="{09660519-3DC6-2A2D-639C-73D611F9F551}"/>
              </a:ext>
            </a:extLst>
          </p:cNvPr>
          <p:cNvGraphicFramePr/>
          <p:nvPr/>
        </p:nvGraphicFramePr>
        <p:xfrm>
          <a:off x="6108700" y="1295400"/>
          <a:ext cx="6172200" cy="56931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3079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624E9-702A-353E-C7AC-2DFADB4FD5E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CBC0E20-2015-7CAF-3D82-4402D84F41A2}"/>
              </a:ext>
            </a:extLst>
          </p:cNvPr>
          <p:cNvSpPr txBox="1"/>
          <p:nvPr/>
        </p:nvSpPr>
        <p:spPr>
          <a:xfrm>
            <a:off x="514594" y="1358507"/>
            <a:ext cx="10837681" cy="767904"/>
          </a:xfrm>
          <a:prstGeom prst="rect">
            <a:avLst/>
          </a:prstGeom>
        </p:spPr>
        <p:txBody>
          <a:bodyPr vert="horz" lIns="91440" tIns="45720" rIns="91440" bIns="45720" rtlCol="0" anchor="ctr">
            <a:normAutofit/>
          </a:bodyPr>
          <a:lstStyle/>
          <a:p>
            <a:pPr>
              <a:lnSpc>
                <a:spcPct val="90000"/>
              </a:lnSpc>
              <a:spcAft>
                <a:spcPts val="600"/>
              </a:spcAft>
            </a:pPr>
            <a:r>
              <a:rPr lang="en-US" dirty="0" err="1">
                <a:solidFill>
                  <a:schemeClr val="accent1"/>
                </a:solidFill>
              </a:rPr>
              <a:t>Remiantis</a:t>
            </a:r>
            <a:r>
              <a:rPr lang="en-US" dirty="0">
                <a:solidFill>
                  <a:schemeClr val="accent1"/>
                </a:solidFill>
              </a:rPr>
              <a:t> „Future Platform“, LRVK </a:t>
            </a:r>
            <a:r>
              <a:rPr lang="en-US" dirty="0" err="1">
                <a:solidFill>
                  <a:schemeClr val="accent1"/>
                </a:solidFill>
              </a:rPr>
              <a:t>ir</a:t>
            </a:r>
            <a:r>
              <a:rPr lang="en-US" dirty="0">
                <a:solidFill>
                  <a:schemeClr val="accent1"/>
                </a:solidFill>
              </a:rPr>
              <a:t> STRATA </a:t>
            </a:r>
            <a:r>
              <a:rPr lang="en-US" dirty="0" err="1">
                <a:solidFill>
                  <a:schemeClr val="accent1"/>
                </a:solidFill>
              </a:rPr>
              <a:t>analize</a:t>
            </a:r>
            <a:r>
              <a:rPr lang="en-US" dirty="0">
                <a:solidFill>
                  <a:schemeClr val="accent1"/>
                </a:solidFill>
              </a:rPr>
              <a:t>, </a:t>
            </a:r>
            <a:r>
              <a:rPr lang="en-US" dirty="0" err="1">
                <a:solidFill>
                  <a:schemeClr val="accent1"/>
                </a:solidFill>
              </a:rPr>
              <a:t>identifikuotos</a:t>
            </a:r>
            <a:r>
              <a:rPr lang="en-US" dirty="0">
                <a:solidFill>
                  <a:schemeClr val="accent1"/>
                </a:solidFill>
              </a:rPr>
              <a:t> </a:t>
            </a:r>
            <a:r>
              <a:rPr lang="en-US" b="1" dirty="0">
                <a:solidFill>
                  <a:schemeClr val="accent1"/>
                </a:solidFill>
              </a:rPr>
              <a:t>37 </a:t>
            </a:r>
            <a:r>
              <a:rPr lang="en-US" b="1" dirty="0" err="1">
                <a:solidFill>
                  <a:schemeClr val="accent1"/>
                </a:solidFill>
              </a:rPr>
              <a:t>socialini</a:t>
            </a:r>
            <a:r>
              <a:rPr lang="lt-LT" b="1" dirty="0">
                <a:solidFill>
                  <a:schemeClr val="accent1"/>
                </a:solidFill>
              </a:rPr>
              <a:t>am</a:t>
            </a:r>
            <a:r>
              <a:rPr lang="en-US" b="1" dirty="0">
                <a:solidFill>
                  <a:schemeClr val="accent1"/>
                </a:solidFill>
              </a:rPr>
              <a:t> </a:t>
            </a:r>
            <a:r>
              <a:rPr lang="en-US" b="1" dirty="0" err="1">
                <a:solidFill>
                  <a:schemeClr val="accent1"/>
                </a:solidFill>
              </a:rPr>
              <a:t>atsparum</a:t>
            </a:r>
            <a:r>
              <a:rPr lang="lt-LT" b="1" dirty="0">
                <a:solidFill>
                  <a:schemeClr val="accent1"/>
                </a:solidFill>
              </a:rPr>
              <a:t>ui </a:t>
            </a:r>
            <a:r>
              <a:rPr lang="en-US" b="1" dirty="0" err="1">
                <a:solidFill>
                  <a:schemeClr val="accent1"/>
                </a:solidFill>
              </a:rPr>
              <a:t>aktualios</a:t>
            </a:r>
            <a:r>
              <a:rPr lang="en-US" b="1" dirty="0">
                <a:solidFill>
                  <a:schemeClr val="accent1"/>
                </a:solidFill>
              </a:rPr>
              <a:t> </a:t>
            </a:r>
            <a:r>
              <a:rPr lang="en-US" b="1" dirty="0" err="1">
                <a:solidFill>
                  <a:schemeClr val="accent1"/>
                </a:solidFill>
              </a:rPr>
              <a:t>ateities</a:t>
            </a:r>
            <a:r>
              <a:rPr lang="en-US" b="1" dirty="0">
                <a:solidFill>
                  <a:schemeClr val="accent1"/>
                </a:solidFill>
              </a:rPr>
              <a:t> </a:t>
            </a:r>
            <a:r>
              <a:rPr lang="en-US" b="1" dirty="0" err="1">
                <a:solidFill>
                  <a:schemeClr val="accent1"/>
                </a:solidFill>
              </a:rPr>
              <a:t>tendencijos</a:t>
            </a:r>
            <a:r>
              <a:rPr lang="en-US" dirty="0">
                <a:solidFill>
                  <a:schemeClr val="accent1"/>
                </a:solidFill>
              </a:rPr>
              <a:t>, </a:t>
            </a:r>
            <a:r>
              <a:rPr lang="en-US" dirty="0" err="1">
                <a:solidFill>
                  <a:schemeClr val="accent1"/>
                </a:solidFill>
              </a:rPr>
              <a:t>apimančios</a:t>
            </a:r>
            <a:r>
              <a:rPr lang="en-US" dirty="0">
                <a:solidFill>
                  <a:schemeClr val="accent1"/>
                </a:solidFill>
              </a:rPr>
              <a:t> visas 5 </a:t>
            </a:r>
            <a:r>
              <a:rPr lang="en-US" dirty="0" err="1">
                <a:solidFill>
                  <a:schemeClr val="accent1"/>
                </a:solidFill>
              </a:rPr>
              <a:t>strategines</a:t>
            </a:r>
            <a:r>
              <a:rPr lang="en-US" dirty="0">
                <a:solidFill>
                  <a:schemeClr val="accent1"/>
                </a:solidFill>
              </a:rPr>
              <a:t> </a:t>
            </a:r>
            <a:r>
              <a:rPr lang="en-US" dirty="0" err="1">
                <a:solidFill>
                  <a:schemeClr val="accent1"/>
                </a:solidFill>
              </a:rPr>
              <a:t>ambicijas</a:t>
            </a:r>
            <a:r>
              <a:rPr lang="en-US" dirty="0">
                <a:solidFill>
                  <a:schemeClr val="accent1"/>
                </a:solidFill>
              </a:rPr>
              <a:t> </a:t>
            </a:r>
            <a:r>
              <a:rPr lang="en-US" dirty="0" err="1">
                <a:solidFill>
                  <a:schemeClr val="accent1"/>
                </a:solidFill>
              </a:rPr>
              <a:t>ir</a:t>
            </a:r>
            <a:r>
              <a:rPr lang="en-US" dirty="0">
                <a:solidFill>
                  <a:schemeClr val="accent1"/>
                </a:solidFill>
              </a:rPr>
              <a:t> visas </a:t>
            </a:r>
            <a:r>
              <a:rPr lang="en-US" dirty="0" err="1">
                <a:solidFill>
                  <a:schemeClr val="accent1"/>
                </a:solidFill>
              </a:rPr>
              <a:t>pagrindines</a:t>
            </a:r>
            <a:r>
              <a:rPr lang="en-US" dirty="0">
                <a:solidFill>
                  <a:schemeClr val="accent1"/>
                </a:solidFill>
              </a:rPr>
              <a:t> </a:t>
            </a:r>
            <a:r>
              <a:rPr lang="en-US" dirty="0" err="1">
                <a:solidFill>
                  <a:schemeClr val="accent1"/>
                </a:solidFill>
              </a:rPr>
              <a:t>politikos</a:t>
            </a:r>
            <a:r>
              <a:rPr lang="en-US" dirty="0">
                <a:solidFill>
                  <a:schemeClr val="accent1"/>
                </a:solidFill>
              </a:rPr>
              <a:t> </a:t>
            </a:r>
            <a:r>
              <a:rPr lang="en-US" dirty="0" err="1">
                <a:solidFill>
                  <a:schemeClr val="accent1"/>
                </a:solidFill>
              </a:rPr>
              <a:t>sritis</a:t>
            </a:r>
            <a:r>
              <a:rPr lang="en-US" dirty="0">
                <a:solidFill>
                  <a:schemeClr val="accent1"/>
                </a:solidFill>
              </a:rPr>
              <a:t> (</a:t>
            </a:r>
            <a:r>
              <a:rPr lang="en-US" dirty="0" err="1">
                <a:solidFill>
                  <a:schemeClr val="accent1"/>
                </a:solidFill>
              </a:rPr>
              <a:t>naudojant</a:t>
            </a:r>
            <a:r>
              <a:rPr lang="en-US" dirty="0">
                <a:solidFill>
                  <a:schemeClr val="accent1"/>
                </a:solidFill>
              </a:rPr>
              <a:t> STE</a:t>
            </a:r>
            <a:r>
              <a:rPr lang="lt-LT" dirty="0">
                <a:solidFill>
                  <a:schemeClr val="accent1"/>
                </a:solidFill>
              </a:rPr>
              <a:t>A</a:t>
            </a:r>
            <a:r>
              <a:rPr lang="en-US" dirty="0">
                <a:solidFill>
                  <a:schemeClr val="accent1"/>
                </a:solidFill>
              </a:rPr>
              <a:t>P </a:t>
            </a:r>
            <a:r>
              <a:rPr lang="en-US" dirty="0" err="1">
                <a:solidFill>
                  <a:schemeClr val="accent1"/>
                </a:solidFill>
              </a:rPr>
              <a:t>prieigą</a:t>
            </a:r>
            <a:r>
              <a:rPr lang="en-US" dirty="0">
                <a:solidFill>
                  <a:schemeClr val="accent1"/>
                </a:solidFill>
              </a:rPr>
              <a:t>).</a:t>
            </a:r>
          </a:p>
        </p:txBody>
      </p:sp>
      <p:graphicFrame>
        <p:nvGraphicFramePr>
          <p:cNvPr id="6" name="Table 5">
            <a:extLst>
              <a:ext uri="{FF2B5EF4-FFF2-40B4-BE49-F238E27FC236}">
                <a16:creationId xmlns:a16="http://schemas.microsoft.com/office/drawing/2014/main" id="{A3A7A063-80B2-225F-7C43-0CAD96D3B638}"/>
              </a:ext>
            </a:extLst>
          </p:cNvPr>
          <p:cNvGraphicFramePr>
            <a:graphicFrameLocks noGrp="1"/>
          </p:cNvGraphicFramePr>
          <p:nvPr/>
        </p:nvGraphicFramePr>
        <p:xfrm>
          <a:off x="836677" y="2126411"/>
          <a:ext cx="10515598" cy="4580775"/>
        </p:xfrm>
        <a:graphic>
          <a:graphicData uri="http://schemas.openxmlformats.org/drawingml/2006/table">
            <a:tbl>
              <a:tblPr firstRow="1" firstCol="1" bandRow="1"/>
              <a:tblGrid>
                <a:gridCol w="382523">
                  <a:extLst>
                    <a:ext uri="{9D8B030D-6E8A-4147-A177-3AD203B41FA5}">
                      <a16:colId xmlns:a16="http://schemas.microsoft.com/office/drawing/2014/main" val="2272365474"/>
                    </a:ext>
                  </a:extLst>
                </a:gridCol>
                <a:gridCol w="2026615">
                  <a:extLst>
                    <a:ext uri="{9D8B030D-6E8A-4147-A177-3AD203B41FA5}">
                      <a16:colId xmlns:a16="http://schemas.microsoft.com/office/drawing/2014/main" val="436785222"/>
                    </a:ext>
                  </a:extLst>
                </a:gridCol>
                <a:gridCol w="2026615">
                  <a:extLst>
                    <a:ext uri="{9D8B030D-6E8A-4147-A177-3AD203B41FA5}">
                      <a16:colId xmlns:a16="http://schemas.microsoft.com/office/drawing/2014/main" val="3398627758"/>
                    </a:ext>
                  </a:extLst>
                </a:gridCol>
                <a:gridCol w="2026615">
                  <a:extLst>
                    <a:ext uri="{9D8B030D-6E8A-4147-A177-3AD203B41FA5}">
                      <a16:colId xmlns:a16="http://schemas.microsoft.com/office/drawing/2014/main" val="3796670927"/>
                    </a:ext>
                  </a:extLst>
                </a:gridCol>
                <a:gridCol w="2026615">
                  <a:extLst>
                    <a:ext uri="{9D8B030D-6E8A-4147-A177-3AD203B41FA5}">
                      <a16:colId xmlns:a16="http://schemas.microsoft.com/office/drawing/2014/main" val="2184077278"/>
                    </a:ext>
                  </a:extLst>
                </a:gridCol>
                <a:gridCol w="2026615">
                  <a:extLst>
                    <a:ext uri="{9D8B030D-6E8A-4147-A177-3AD203B41FA5}">
                      <a16:colId xmlns:a16="http://schemas.microsoft.com/office/drawing/2014/main" val="2611174511"/>
                    </a:ext>
                  </a:extLst>
                </a:gridCol>
              </a:tblGrid>
              <a:tr h="294890">
                <a:tc>
                  <a:txBody>
                    <a:bodyPr/>
                    <a:lstStyle/>
                    <a:p>
                      <a:pPr marL="0" marR="0" indent="0" algn="just" fontAlgn="t">
                        <a:lnSpc>
                          <a:spcPct val="150000"/>
                        </a:lnSpc>
                        <a:buNone/>
                      </a:pPr>
                      <a:r>
                        <a:rPr lang="lt-LT" sz="600" b="0" i="0" u="none" strike="noStrike" kern="100" dirty="0">
                          <a:effectLst/>
                          <a:latin typeface="+mj-lt"/>
                          <a:ea typeface="Calibri" panose="020F0502020204030204" pitchFamily="34" charset="0"/>
                          <a:cs typeface="Arial" panose="020B0604020202020204" pitchFamily="34" charset="0"/>
                        </a:rPr>
                        <a:t> </a:t>
                      </a:r>
                      <a:endParaRPr lang="lt-LT" sz="130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fontAlgn="t">
                        <a:lnSpc>
                          <a:spcPct val="150000"/>
                        </a:lnSpc>
                        <a:buNone/>
                      </a:pPr>
                      <a:r>
                        <a:rPr lang="lt-LT" sz="1000" b="1" i="0" u="none" strike="noStrike" kern="100" dirty="0">
                          <a:solidFill>
                            <a:srgbClr val="000000"/>
                          </a:solidFill>
                          <a:effectLst/>
                          <a:latin typeface="+mj-lt"/>
                          <a:ea typeface="Calibri" panose="020F0502020204030204" pitchFamily="34" charset="0"/>
                          <a:cs typeface="Arial" panose="020B0604020202020204" pitchFamily="34" charset="0"/>
                        </a:rPr>
                        <a:t>SOCIALINĖ SRITIS (S)</a:t>
                      </a:r>
                      <a:endParaRPr lang="lt-LT" sz="200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marL="0" marR="0" indent="0" algn="ctr" fontAlgn="t">
                        <a:lnSpc>
                          <a:spcPct val="150000"/>
                        </a:lnSpc>
                        <a:buNone/>
                      </a:pPr>
                      <a:r>
                        <a:rPr lang="lt-LT" sz="1000" b="1" i="0" u="none" strike="noStrike" kern="100" dirty="0">
                          <a:solidFill>
                            <a:srgbClr val="000000"/>
                          </a:solidFill>
                          <a:effectLst/>
                          <a:latin typeface="+mj-lt"/>
                          <a:ea typeface="Calibri" panose="020F0502020204030204" pitchFamily="34" charset="0"/>
                          <a:cs typeface="Arial" panose="020B0604020202020204" pitchFamily="34" charset="0"/>
                        </a:rPr>
                        <a:t>TECHNOLOGIJŲ SRITIS (T)</a:t>
                      </a:r>
                      <a:endParaRPr lang="lt-LT" sz="200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indent="0" algn="ctr" fontAlgn="t">
                        <a:lnSpc>
                          <a:spcPct val="150000"/>
                        </a:lnSpc>
                        <a:buNone/>
                      </a:pPr>
                      <a:r>
                        <a:rPr lang="lt-LT" sz="1000" b="1" i="0" u="none" strike="noStrike" kern="100" dirty="0">
                          <a:solidFill>
                            <a:srgbClr val="000000"/>
                          </a:solidFill>
                          <a:effectLst/>
                          <a:latin typeface="+mj-lt"/>
                          <a:ea typeface="Calibri" panose="020F0502020204030204" pitchFamily="34" charset="0"/>
                          <a:cs typeface="Arial" panose="020B0604020202020204" pitchFamily="34" charset="0"/>
                        </a:rPr>
                        <a:t>EKONOMINĖ SRITIS (E)</a:t>
                      </a:r>
                      <a:endParaRPr lang="lt-LT" sz="200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indent="0" algn="ctr" fontAlgn="t">
                        <a:lnSpc>
                          <a:spcPct val="150000"/>
                        </a:lnSpc>
                        <a:buNone/>
                      </a:pPr>
                      <a:r>
                        <a:rPr lang="lt-LT" sz="1000" b="1" i="0" u="none" strike="noStrike" kern="100" dirty="0">
                          <a:solidFill>
                            <a:srgbClr val="000000"/>
                          </a:solidFill>
                          <a:effectLst/>
                          <a:latin typeface="+mj-lt"/>
                          <a:ea typeface="Calibri" panose="020F0502020204030204" pitchFamily="34" charset="0"/>
                          <a:cs typeface="Arial" panose="020B0604020202020204" pitchFamily="34" charset="0"/>
                        </a:rPr>
                        <a:t>APLINKOS SRITIS (A)</a:t>
                      </a:r>
                      <a:endParaRPr lang="lt-LT" sz="200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marL="0" marR="0" indent="0" algn="ctr" fontAlgn="t">
                        <a:lnSpc>
                          <a:spcPct val="150000"/>
                        </a:lnSpc>
                        <a:buNone/>
                      </a:pPr>
                      <a:r>
                        <a:rPr lang="lt-LT" sz="1000" b="1" i="0" u="none" strike="noStrike" kern="100" dirty="0">
                          <a:solidFill>
                            <a:srgbClr val="000000"/>
                          </a:solidFill>
                          <a:effectLst/>
                          <a:latin typeface="+mj-lt"/>
                          <a:ea typeface="Calibri" panose="020F0502020204030204" pitchFamily="34" charset="0"/>
                          <a:cs typeface="Arial" panose="020B0604020202020204" pitchFamily="34" charset="0"/>
                        </a:rPr>
                        <a:t>POLITIKOS SRITIS (P)</a:t>
                      </a:r>
                      <a:endParaRPr lang="lt-LT" sz="200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extLst>
                  <a:ext uri="{0D108BD9-81ED-4DB2-BD59-A6C34878D82A}">
                    <a16:rowId xmlns:a16="http://schemas.microsoft.com/office/drawing/2014/main" val="363587272"/>
                  </a:ext>
                </a:extLst>
              </a:tr>
              <a:tr h="842040">
                <a:tc>
                  <a:txBody>
                    <a:bodyPr/>
                    <a:lstStyle/>
                    <a:p>
                      <a:pPr marL="0" marR="0" indent="0" algn="ctr" fontAlgn="t">
                        <a:lnSpc>
                          <a:spcPct val="150000"/>
                        </a:lnSpc>
                        <a:buFont typeface="Arial" panose="020B0604020202020204" pitchFamily="34" charset="0"/>
                        <a:buNone/>
                      </a:pPr>
                      <a:r>
                        <a:rPr lang="lt-LT" sz="900" b="1" i="0" u="none" strike="noStrike" kern="100" dirty="0">
                          <a:solidFill>
                            <a:srgbClr val="FFFFFF"/>
                          </a:solidFill>
                          <a:effectLst/>
                          <a:latin typeface="+mj-lt"/>
                          <a:ea typeface="Calibri" panose="020F0502020204030204" pitchFamily="34" charset="0"/>
                          <a:cs typeface="Arial" panose="020B0604020202020204" pitchFamily="34" charset="0"/>
                        </a:rPr>
                        <a:t>I</a:t>
                      </a:r>
                      <a:endParaRPr lang="lt-LT" sz="1800" b="0" i="0" u="none" strike="noStrike" dirty="0">
                        <a:effectLst/>
                        <a:latin typeface="+mj-lt"/>
                      </a:endParaRPr>
                    </a:p>
                    <a:p>
                      <a:pPr marL="0" marR="0" indent="0" algn="ctr" fontAlgn="t">
                        <a:lnSpc>
                          <a:spcPct val="150000"/>
                        </a:lnSpc>
                        <a:buFont typeface="Arial" panose="020B0604020202020204" pitchFamily="34" charset="0"/>
                        <a:buNone/>
                      </a:pPr>
                      <a:r>
                        <a:rPr lang="lt-LT" sz="900" b="1" i="0" u="none" strike="noStrike" kern="100" dirty="0">
                          <a:effectLst/>
                          <a:latin typeface="+mj-lt"/>
                          <a:ea typeface="Calibri" panose="020F0502020204030204" pitchFamily="34" charset="0"/>
                          <a:cs typeface="Arial" panose="020B0604020202020204" pitchFamily="34" charset="0"/>
                        </a:rPr>
                        <a:t> </a:t>
                      </a:r>
                      <a:endParaRPr lang="lt-LT" sz="1800" b="0" i="0" u="none" strike="noStrike" dirty="0">
                        <a:effectLst/>
                        <a:latin typeface="+mj-lt"/>
                      </a:endParaRPr>
                    </a:p>
                  </a:txBody>
                  <a:tcPr marL="48851" marR="48851"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171450" marR="0" indent="-171450" algn="l" fontAlgn="t">
                        <a:lnSpc>
                          <a:spcPct val="100000"/>
                        </a:lnSpc>
                        <a:buClrTx/>
                        <a:buSzPts val="800"/>
                        <a:buFont typeface="Arial" panose="020B0604020202020204" pitchFamily="34" charset="0"/>
                        <a:buChar char="•"/>
                      </a:pPr>
                      <a:r>
                        <a:rPr lang="lt-LT" sz="1000" b="0" i="0" u="none" strike="noStrike" kern="100" dirty="0">
                          <a:solidFill>
                            <a:srgbClr val="000000"/>
                          </a:solidFill>
                          <a:effectLst/>
                          <a:latin typeface="+mj-lt"/>
                          <a:ea typeface="Calibri" panose="020F0502020204030204" pitchFamily="34" charset="0"/>
                          <a:cs typeface="Arial" panose="020B0604020202020204" pitchFamily="34" charset="0"/>
                        </a:rPr>
                        <a:t>Visuomenės hibridizacija</a:t>
                      </a:r>
                      <a:endParaRPr lang="lt-LT" sz="1000" b="0" i="0" u="none" strike="noStrike" dirty="0">
                        <a:effectLst/>
                        <a:latin typeface="+mj-lt"/>
                      </a:endParaRPr>
                    </a:p>
                    <a:p>
                      <a:pPr marL="171450" marR="0" indent="-171450" algn="l" fontAlgn="t">
                        <a:lnSpc>
                          <a:spcPct val="100000"/>
                        </a:lnSpc>
                        <a:buFont typeface="Arial" panose="020B0604020202020204" pitchFamily="34" charset="0"/>
                        <a:buChar char="•"/>
                      </a:pPr>
                      <a:r>
                        <a:rPr lang="lt-LT" sz="1000" b="0" i="1" u="none" strike="noStrike" kern="100" dirty="0" err="1">
                          <a:solidFill>
                            <a:srgbClr val="000000"/>
                          </a:solidFill>
                          <a:effectLst/>
                          <a:latin typeface="+mj-lt"/>
                          <a:ea typeface="Calibri" panose="020F0502020204030204" pitchFamily="34" charset="0"/>
                          <a:cs typeface="Arial" panose="020B0604020202020204" pitchFamily="34" charset="0"/>
                        </a:rPr>
                        <a:t>Crowdsourcing</a:t>
                      </a:r>
                      <a:endParaRPr lang="lt-LT" sz="1000" b="0" i="0" u="none" strike="noStrike" dirty="0">
                        <a:effectLst/>
                        <a:latin typeface="+mj-lt"/>
                      </a:endParaRPr>
                    </a:p>
                    <a:p>
                      <a:pPr marL="171450" marR="0" indent="-171450" algn="l" fontAlgn="t">
                        <a:lnSpc>
                          <a:spcPct val="100000"/>
                        </a:lnSpc>
                        <a:buFont typeface="Arial" panose="020B0604020202020204" pitchFamily="34" charset="0"/>
                        <a:buChar char="•"/>
                      </a:pPr>
                      <a:r>
                        <a:rPr lang="lt-LT" sz="1000" b="0" i="0" u="none" strike="noStrike" kern="100" dirty="0">
                          <a:solidFill>
                            <a:srgbClr val="000000"/>
                          </a:solidFill>
                          <a:effectLst/>
                          <a:latin typeface="+mj-lt"/>
                          <a:ea typeface="Calibri" panose="020F0502020204030204" pitchFamily="34" charset="0"/>
                          <a:cs typeface="Arial" panose="020B0604020202020204" pitchFamily="34" charset="0"/>
                        </a:rPr>
                        <a:t>Socialinis pasitikėjimas ir pasitikėjimas viešosiomis institucijomis</a:t>
                      </a:r>
                      <a:endParaRPr lang="lt-LT" sz="1000" b="0" i="0" u="none" strike="noStrike" dirty="0">
                        <a:effectLst/>
                        <a:latin typeface="+mj-lt"/>
                      </a:endParaRPr>
                    </a:p>
                    <a:p>
                      <a:pPr marL="171450" marR="0" indent="-171450" algn="l" fontAlgn="t">
                        <a:lnSpc>
                          <a:spcPct val="100000"/>
                        </a:lnSpc>
                        <a:buFont typeface="Arial" panose="020B0604020202020204" pitchFamily="34" charset="0"/>
                        <a:buChar char="•"/>
                      </a:pPr>
                      <a:r>
                        <a:rPr lang="lt-LT" sz="1000" b="0" i="0" u="none" strike="noStrike" kern="100" dirty="0">
                          <a:solidFill>
                            <a:srgbClr val="000000"/>
                          </a:solidFill>
                          <a:effectLst/>
                          <a:latin typeface="+mj-lt"/>
                          <a:ea typeface="Calibri" panose="020F0502020204030204" pitchFamily="34" charset="0"/>
                          <a:cs typeface="Arial" panose="020B0604020202020204" pitchFamily="34" charset="0"/>
                        </a:rPr>
                        <a:t>Etninė segregacija</a:t>
                      </a:r>
                      <a:r>
                        <a:rPr lang="lt-LT" sz="900" b="0" i="0" u="none" strike="noStrike" kern="100" dirty="0">
                          <a:solidFill>
                            <a:srgbClr val="000000"/>
                          </a:solidFill>
                          <a:effectLst/>
                          <a:latin typeface="+mj-lt"/>
                          <a:ea typeface="Calibri" panose="020F0502020204030204" pitchFamily="34" charset="0"/>
                          <a:cs typeface="Arial" panose="020B0604020202020204" pitchFamily="34" charset="0"/>
                        </a:rPr>
                        <a:t>.</a:t>
                      </a:r>
                      <a:endParaRPr lang="lt-LT" sz="90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A671"/>
                    </a:solidFill>
                  </a:tcPr>
                </a:tc>
                <a:tc>
                  <a:txBody>
                    <a:bodyPr/>
                    <a:lstStyle/>
                    <a:p>
                      <a:pPr marL="171450" marR="0" indent="-171450" algn="l" fontAlgn="t">
                        <a:lnSpc>
                          <a:spcPct val="100000"/>
                        </a:lnSpc>
                        <a:buClrTx/>
                        <a:buSzPts val="800"/>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Dirbtinio intelekto įrankiais plėtojama masinė dezinformacija</a:t>
                      </a: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171450" marR="0" indent="-171450" algn="l" fontAlgn="t">
                        <a:lnSpc>
                          <a:spcPct val="100000"/>
                        </a:lnSpc>
                        <a:buClrTx/>
                        <a:buSzPts val="800"/>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Vietos žiniasklaidos nykimas ir naujienų dykumos</a:t>
                      </a: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653"/>
                    </a:solidFill>
                  </a:tcPr>
                </a:tc>
                <a:tc>
                  <a:txBody>
                    <a:bodyPr/>
                    <a:lstStyle/>
                    <a:p>
                      <a:pPr marL="100584" marR="0" indent="0" algn="l" fontAlgn="t">
                        <a:lnSpc>
                          <a:spcPct val="100000"/>
                        </a:lnSpc>
                        <a:buFont typeface="Arial" panose="020B0604020202020204" pitchFamily="34" charset="0"/>
                        <a:buNone/>
                      </a:pP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gn="l" fontAlgn="t">
                        <a:lnSpc>
                          <a:spcPct val="100000"/>
                        </a:lnSpc>
                        <a:buClrTx/>
                        <a:buSzPts val="800"/>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Parengties kultūros poreikis ir plėtra</a:t>
                      </a:r>
                      <a:endParaRPr lang="lt-LT" sz="1050" b="0" i="0" u="none" strike="noStrike" dirty="0">
                        <a:effectLst/>
                        <a:latin typeface="+mj-lt"/>
                      </a:endParaRPr>
                    </a:p>
                    <a:p>
                      <a:pPr marL="171450" marR="0" indent="-171450" algn="l" fontAlgn="t">
                        <a:lnSpc>
                          <a:spcPct val="100000"/>
                        </a:lnSpc>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Viešojo ir privataus verslo partnerysčių plėtra</a:t>
                      </a: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892548538"/>
                  </a:ext>
                </a:extLst>
              </a:tr>
              <a:tr h="814459">
                <a:tc>
                  <a:txBody>
                    <a:bodyPr/>
                    <a:lstStyle/>
                    <a:p>
                      <a:pPr marL="0" marR="0" indent="0" algn="ctr" fontAlgn="t">
                        <a:lnSpc>
                          <a:spcPct val="150000"/>
                        </a:lnSpc>
                        <a:buFont typeface="Arial" panose="020B0604020202020204" pitchFamily="34" charset="0"/>
                        <a:buNone/>
                      </a:pPr>
                      <a:r>
                        <a:rPr lang="lt-LT" sz="900" b="1" i="0" u="none" strike="noStrike" kern="100" dirty="0">
                          <a:solidFill>
                            <a:srgbClr val="FFFFFF"/>
                          </a:solidFill>
                          <a:effectLst/>
                          <a:latin typeface="+mj-lt"/>
                          <a:ea typeface="Calibri" panose="020F0502020204030204" pitchFamily="34" charset="0"/>
                          <a:cs typeface="Arial" panose="020B0604020202020204" pitchFamily="34" charset="0"/>
                        </a:rPr>
                        <a:t>II</a:t>
                      </a:r>
                      <a:endParaRPr lang="lt-LT" sz="1800" b="0" i="0" u="none" strike="noStrike" dirty="0">
                        <a:effectLst/>
                        <a:latin typeface="+mj-lt"/>
                      </a:endParaRPr>
                    </a:p>
                  </a:txBody>
                  <a:tcPr marL="48851" marR="48851"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171450" marR="0" indent="-171450" algn="l" fontAlgn="t">
                        <a:lnSpc>
                          <a:spcPct val="100000"/>
                        </a:lnSpc>
                        <a:buClrTx/>
                        <a:buSzPts val="800"/>
                        <a:buFont typeface="Arial" panose="020B0604020202020204" pitchFamily="34" charset="0"/>
                        <a:buChar char="•"/>
                      </a:pPr>
                      <a:r>
                        <a:rPr lang="lt-LT" sz="900" b="0" i="0" u="none" strike="noStrike" kern="100" dirty="0">
                          <a:solidFill>
                            <a:srgbClr val="000000"/>
                          </a:solidFill>
                          <a:effectLst/>
                          <a:latin typeface="+mj-lt"/>
                          <a:ea typeface="Calibri" panose="020F0502020204030204" pitchFamily="34" charset="0"/>
                          <a:cs typeface="Arial" panose="020B0604020202020204" pitchFamily="34" charset="0"/>
                        </a:rPr>
                        <a:t>Vyresnio amžiaus gyventojų įgalinimas ir įtraukimas</a:t>
                      </a:r>
                      <a:endParaRPr lang="lt-LT" sz="900" b="0" i="0" u="none" strike="noStrike" dirty="0">
                        <a:effectLst/>
                        <a:latin typeface="+mj-lt"/>
                      </a:endParaRPr>
                    </a:p>
                    <a:p>
                      <a:pPr marL="171450" marR="0" indent="-171450" algn="l" fontAlgn="t">
                        <a:lnSpc>
                          <a:spcPct val="100000"/>
                        </a:lnSpc>
                        <a:buFont typeface="Arial" panose="020B0604020202020204" pitchFamily="34" charset="0"/>
                        <a:buChar char="•"/>
                      </a:pPr>
                      <a:r>
                        <a:rPr lang="lt-LT" sz="900" b="0" i="0" u="none" strike="noStrike" kern="100" dirty="0">
                          <a:solidFill>
                            <a:srgbClr val="000000"/>
                          </a:solidFill>
                          <a:effectLst/>
                          <a:latin typeface="+mj-lt"/>
                          <a:ea typeface="Calibri" panose="020F0502020204030204" pitchFamily="34" charset="0"/>
                          <a:cs typeface="Arial" panose="020B0604020202020204" pitchFamily="34" charset="0"/>
                        </a:rPr>
                        <a:t>Augantis vienišų namų ūkių skaičius </a:t>
                      </a:r>
                      <a:endParaRPr lang="lt-LT" sz="900" b="0" i="0" u="none" strike="noStrike" dirty="0">
                        <a:effectLst/>
                        <a:latin typeface="+mj-lt"/>
                      </a:endParaRPr>
                    </a:p>
                    <a:p>
                      <a:pPr marL="171450" marR="0" indent="-171450" algn="l" fontAlgn="t">
                        <a:lnSpc>
                          <a:spcPct val="100000"/>
                        </a:lnSpc>
                        <a:buFont typeface="Arial" panose="020B0604020202020204" pitchFamily="34" charset="0"/>
                        <a:buChar char="•"/>
                      </a:pPr>
                      <a:r>
                        <a:rPr lang="lt-LT" sz="900" b="0" i="0" u="none" strike="noStrike" kern="100" dirty="0">
                          <a:solidFill>
                            <a:srgbClr val="000000"/>
                          </a:solidFill>
                          <a:effectLst/>
                          <a:latin typeface="+mj-lt"/>
                          <a:ea typeface="Calibri" panose="020F0502020204030204" pitchFamily="34" charset="0"/>
                          <a:cs typeface="Arial" panose="020B0604020202020204" pitchFamily="34" charset="0"/>
                        </a:rPr>
                        <a:t>Augantis dėmesys psichinei sveikatai </a:t>
                      </a:r>
                      <a:endParaRPr lang="lt-LT" sz="900" b="0" i="0" u="none" strike="noStrike" dirty="0">
                        <a:effectLst/>
                        <a:latin typeface="+mj-lt"/>
                      </a:endParaRPr>
                    </a:p>
                    <a:p>
                      <a:pPr marL="171450" marR="0" indent="-171450" algn="l" fontAlgn="t">
                        <a:lnSpc>
                          <a:spcPct val="100000"/>
                        </a:lnSpc>
                        <a:buFont typeface="Arial" panose="020B0604020202020204" pitchFamily="34" charset="0"/>
                        <a:buChar char="•"/>
                      </a:pPr>
                      <a:r>
                        <a:rPr lang="lt-LT" sz="900" b="0" i="0" u="none" strike="noStrike" kern="100" dirty="0">
                          <a:solidFill>
                            <a:srgbClr val="000000"/>
                          </a:solidFill>
                          <a:effectLst/>
                          <a:latin typeface="+mj-lt"/>
                          <a:ea typeface="Calibri" panose="020F0502020204030204" pitchFamily="34" charset="0"/>
                          <a:cs typeface="Arial" panose="020B0604020202020204" pitchFamily="34" charset="0"/>
                        </a:rPr>
                        <a:t>Neformalaus ir formalaus ilgalaikės priežiūros sektoriaus augimas </a:t>
                      </a:r>
                      <a:endParaRPr lang="lt-LT" sz="900" b="0" i="0" u="none" strike="noStrike" dirty="0">
                        <a:effectLst/>
                        <a:latin typeface="+mj-lt"/>
                      </a:endParaRPr>
                    </a:p>
                    <a:p>
                      <a:pPr marL="171450" marR="0" indent="-171450" algn="l" fontAlgn="t">
                        <a:lnSpc>
                          <a:spcPct val="100000"/>
                        </a:lnSpc>
                        <a:buFont typeface="Arial" panose="020B0604020202020204" pitchFamily="34" charset="0"/>
                        <a:buChar char="•"/>
                      </a:pPr>
                      <a:r>
                        <a:rPr lang="lt-LT" sz="900" b="1" i="0" u="none" strike="noStrike" kern="100" dirty="0">
                          <a:solidFill>
                            <a:srgbClr val="000000"/>
                          </a:solidFill>
                          <a:effectLst/>
                          <a:latin typeface="+mj-lt"/>
                          <a:ea typeface="Calibri" panose="020F0502020204030204" pitchFamily="34" charset="0"/>
                          <a:cs typeface="Arial" panose="020B0604020202020204" pitchFamily="34" charset="0"/>
                        </a:rPr>
                        <a:t>Visuomenės „</a:t>
                      </a:r>
                      <a:r>
                        <a:rPr lang="lt-LT" sz="900" b="1" i="0" u="none" strike="noStrike" kern="100" dirty="0" err="1">
                          <a:solidFill>
                            <a:srgbClr val="000000"/>
                          </a:solidFill>
                          <a:effectLst/>
                          <a:latin typeface="+mj-lt"/>
                          <a:ea typeface="Calibri" panose="020F0502020204030204" pitchFamily="34" charset="0"/>
                          <a:cs typeface="Arial" panose="020B0604020202020204" pitchFamily="34" charset="0"/>
                        </a:rPr>
                        <a:t>medikalizacija</a:t>
                      </a:r>
                      <a:r>
                        <a:rPr lang="lt-LT" sz="900" b="1" i="0" u="none" strike="noStrike" kern="100" dirty="0">
                          <a:solidFill>
                            <a:srgbClr val="000000"/>
                          </a:solidFill>
                          <a:effectLst/>
                          <a:latin typeface="+mj-lt"/>
                          <a:ea typeface="Calibri" panose="020F0502020204030204" pitchFamily="34" charset="0"/>
                          <a:cs typeface="Arial" panose="020B0604020202020204" pitchFamily="34" charset="0"/>
                        </a:rPr>
                        <a:t>”</a:t>
                      </a:r>
                      <a:endParaRPr lang="lt-LT" sz="900" b="1" i="0" u="none" strike="noStrike" dirty="0">
                        <a:effectLst/>
                        <a:latin typeface="+mj-lt"/>
                      </a:endParaRPr>
                    </a:p>
                    <a:p>
                      <a:pPr marL="171450" marR="0" indent="-171450" algn="l" fontAlgn="t">
                        <a:lnSpc>
                          <a:spcPct val="100000"/>
                        </a:lnSpc>
                        <a:buFont typeface="Arial" panose="020B0604020202020204" pitchFamily="34" charset="0"/>
                        <a:buChar char="•"/>
                      </a:pPr>
                      <a:r>
                        <a:rPr lang="lt-LT" sz="900" b="0" i="0" u="none" strike="noStrike" kern="100" dirty="0" err="1">
                          <a:solidFill>
                            <a:srgbClr val="000000"/>
                          </a:solidFill>
                          <a:effectLst/>
                          <a:latin typeface="+mj-lt"/>
                          <a:ea typeface="Calibri" panose="020F0502020204030204" pitchFamily="34" charset="0"/>
                          <a:cs typeface="Arial" panose="020B0604020202020204" pitchFamily="34" charset="0"/>
                        </a:rPr>
                        <a:t>Antivakcinacinis</a:t>
                      </a:r>
                      <a:r>
                        <a:rPr lang="lt-LT" sz="900" b="0" i="0" u="none" strike="noStrike" kern="100" dirty="0">
                          <a:solidFill>
                            <a:srgbClr val="000000"/>
                          </a:solidFill>
                          <a:effectLst/>
                          <a:latin typeface="+mj-lt"/>
                          <a:ea typeface="Calibri" panose="020F0502020204030204" pitchFamily="34" charset="0"/>
                          <a:cs typeface="Arial" panose="020B0604020202020204" pitchFamily="34" charset="0"/>
                        </a:rPr>
                        <a:t> judėjimas.</a:t>
                      </a:r>
                      <a:endParaRPr lang="lt-LT" sz="90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A671"/>
                    </a:solidFill>
                  </a:tcPr>
                </a:tc>
                <a:tc>
                  <a:txBody>
                    <a:bodyPr/>
                    <a:lstStyle/>
                    <a:p>
                      <a:pPr marL="171450" marR="0" indent="-171450" algn="l" fontAlgn="t">
                        <a:lnSpc>
                          <a:spcPct val="100000"/>
                        </a:lnSpc>
                        <a:buClrTx/>
                        <a:buSzPts val="800"/>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Gilėjanti priklausomybė nuo interneto ir algoritmų </a:t>
                      </a:r>
                      <a:endParaRPr lang="lt-LT" sz="1050" b="0" i="0" u="none" strike="noStrike" dirty="0">
                        <a:effectLst/>
                        <a:latin typeface="+mj-lt"/>
                      </a:endParaRPr>
                    </a:p>
                    <a:p>
                      <a:pPr marL="171450" marR="0" indent="-171450" algn="l" fontAlgn="t">
                        <a:lnSpc>
                          <a:spcPct val="100000"/>
                        </a:lnSpc>
                        <a:buFont typeface="Arial" panose="020B0604020202020204" pitchFamily="34" charset="0"/>
                        <a:buChar char="•"/>
                      </a:pPr>
                      <a:r>
                        <a:rPr lang="lt-LT" sz="1050" b="0" i="0" u="none" strike="noStrike" kern="100" dirty="0" err="1">
                          <a:solidFill>
                            <a:srgbClr val="000000"/>
                          </a:solidFill>
                          <a:effectLst/>
                          <a:latin typeface="+mj-lt"/>
                          <a:ea typeface="Calibri" panose="020F0502020204030204" pitchFamily="34" charset="0"/>
                          <a:cs typeface="Arial" panose="020B0604020202020204" pitchFamily="34" charset="0"/>
                        </a:rPr>
                        <a:t>Skaitmenizacija</a:t>
                      </a: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 ir duomenimis grįstas socialinės apsaugos administravimas.</a:t>
                      </a: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171450" marR="0" indent="-171450" algn="l" fontAlgn="t">
                        <a:lnSpc>
                          <a:spcPct val="100000"/>
                        </a:lnSpc>
                        <a:buClrTx/>
                        <a:buSzPts val="800"/>
                        <a:buFont typeface="Arial" panose="020B0604020202020204" pitchFamily="34" charset="0"/>
                        <a:buChar char="•"/>
                      </a:pPr>
                      <a:r>
                        <a:rPr lang="lt-LT" sz="1050" b="1" i="0" u="none" strike="noStrike" kern="100" dirty="0">
                          <a:solidFill>
                            <a:srgbClr val="000000"/>
                          </a:solidFill>
                          <a:effectLst/>
                          <a:latin typeface="+mj-lt"/>
                          <a:ea typeface="Calibri" panose="020F0502020204030204" pitchFamily="34" charset="0"/>
                          <a:cs typeface="Arial" panose="020B0604020202020204" pitchFamily="34" charset="0"/>
                        </a:rPr>
                        <a:t>Globali pensijų sistemų krizė</a:t>
                      </a:r>
                      <a:endParaRPr lang="lt-LT" sz="1050" b="1" i="0" u="none" strike="noStrike" dirty="0">
                        <a:effectLst/>
                        <a:latin typeface="+mj-lt"/>
                      </a:endParaRPr>
                    </a:p>
                    <a:p>
                      <a:pPr marL="171450" marR="0" indent="-171450" algn="l" fontAlgn="t">
                        <a:lnSpc>
                          <a:spcPct val="100000"/>
                        </a:lnSpc>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Būsto prieinamumas ir kokybė.</a:t>
                      </a: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653"/>
                    </a:solidFill>
                  </a:tcPr>
                </a:tc>
                <a:tc>
                  <a:txBody>
                    <a:bodyPr/>
                    <a:lstStyle/>
                    <a:p>
                      <a:pPr marL="171450" marR="0" indent="-171450" algn="l" fontAlgn="t">
                        <a:lnSpc>
                          <a:spcPct val="100000"/>
                        </a:lnSpc>
                        <a:buClrTx/>
                        <a:buSzPts val="800"/>
                        <a:buFont typeface="Arial" panose="020B0604020202020204" pitchFamily="34" charset="0"/>
                        <a:buChar char="•"/>
                      </a:pPr>
                      <a:r>
                        <a:rPr lang="lt-LT" sz="1050" b="1" i="0" u="none" strike="noStrike" kern="100" dirty="0">
                          <a:solidFill>
                            <a:srgbClr val="000000"/>
                          </a:solidFill>
                          <a:effectLst/>
                          <a:latin typeface="+mj-lt"/>
                          <a:ea typeface="Calibri" panose="020F0502020204030204" pitchFamily="34" charset="0"/>
                          <a:cs typeface="Arial" panose="020B0604020202020204" pitchFamily="34" charset="0"/>
                        </a:rPr>
                        <a:t>Dažnėjantys kenkėjai ir ligos</a:t>
                      </a:r>
                      <a:endParaRPr lang="lt-LT" sz="1050" b="1"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171450" marR="0" indent="-171450" algn="l" fontAlgn="t">
                        <a:lnSpc>
                          <a:spcPct val="100000"/>
                        </a:lnSpc>
                        <a:buClrTx/>
                        <a:buSzPts val="800"/>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Augančios politinės skirtys tarp kartų ir jaunosios kartos viduje</a:t>
                      </a: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539013873"/>
                  </a:ext>
                </a:extLst>
              </a:tr>
              <a:tr h="814459">
                <a:tc>
                  <a:txBody>
                    <a:bodyPr/>
                    <a:lstStyle/>
                    <a:p>
                      <a:pPr marL="0" marR="0" indent="0" algn="ctr" fontAlgn="t">
                        <a:lnSpc>
                          <a:spcPct val="150000"/>
                        </a:lnSpc>
                        <a:buFont typeface="Arial" panose="020B0604020202020204" pitchFamily="34" charset="0"/>
                        <a:buNone/>
                      </a:pPr>
                      <a:r>
                        <a:rPr lang="lt-LT" sz="900" b="1" i="0" u="none" strike="noStrike" kern="100" dirty="0">
                          <a:solidFill>
                            <a:srgbClr val="FFFFFF"/>
                          </a:solidFill>
                          <a:effectLst/>
                          <a:latin typeface="+mj-lt"/>
                          <a:ea typeface="Calibri" panose="020F0502020204030204" pitchFamily="34" charset="0"/>
                          <a:cs typeface="Arial" panose="020B0604020202020204" pitchFamily="34" charset="0"/>
                        </a:rPr>
                        <a:t>III</a:t>
                      </a:r>
                      <a:endParaRPr lang="lt-LT" sz="1800" b="0" i="0" u="none" strike="noStrike" dirty="0">
                        <a:effectLst/>
                        <a:latin typeface="+mj-lt"/>
                      </a:endParaRPr>
                    </a:p>
                  </a:txBody>
                  <a:tcPr marL="48851" marR="48851"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272034" marR="0" indent="-171450" algn="l" fontAlgn="t">
                        <a:lnSpc>
                          <a:spcPct val="100000"/>
                        </a:lnSpc>
                        <a:buFont typeface="Arial" panose="020B0604020202020204" pitchFamily="34" charset="0"/>
                        <a:buChar char="•"/>
                      </a:pPr>
                      <a:endParaRPr lang="lt-LT" sz="180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gn="l" fontAlgn="t">
                        <a:lnSpc>
                          <a:spcPct val="100000"/>
                        </a:lnSpc>
                        <a:buClrTx/>
                        <a:buSzPts val="800"/>
                        <a:buFont typeface="Arial" panose="020B0604020202020204" pitchFamily="34" charset="0"/>
                        <a:buChar char="•"/>
                      </a:pPr>
                      <a:r>
                        <a:rPr lang="lt-LT" sz="1050" b="1" i="0" u="none" strike="noStrike" kern="100" dirty="0">
                          <a:solidFill>
                            <a:srgbClr val="000000"/>
                          </a:solidFill>
                          <a:effectLst/>
                          <a:latin typeface="+mj-lt"/>
                          <a:ea typeface="Calibri" panose="020F0502020204030204" pitchFamily="34" charset="0"/>
                          <a:cs typeface="Arial" panose="020B0604020202020204" pitchFamily="34" charset="0"/>
                        </a:rPr>
                        <a:t>Darbo rinkos transformacija</a:t>
                      </a:r>
                      <a:endParaRPr lang="lt-LT" sz="1050" b="1"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171450" marR="0" indent="-171450" algn="l" fontAlgn="t">
                        <a:lnSpc>
                          <a:spcPct val="100000"/>
                        </a:lnSpc>
                        <a:buClrTx/>
                        <a:buSzPts val="800"/>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Kintanti atsakingo verslo samprata</a:t>
                      </a:r>
                      <a:endParaRPr lang="lt-LT" sz="1050" b="0" i="0" u="none" strike="noStrike" dirty="0">
                        <a:effectLst/>
                        <a:latin typeface="+mj-lt"/>
                      </a:endParaRPr>
                    </a:p>
                    <a:p>
                      <a:pPr marL="171450" marR="0" indent="-171450" algn="l" fontAlgn="t">
                        <a:lnSpc>
                          <a:spcPct val="100000"/>
                        </a:lnSpc>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Darbai vaiduokliai</a:t>
                      </a:r>
                      <a:endParaRPr lang="lt-LT" sz="1050" b="0" i="0" u="none" strike="noStrike" dirty="0">
                        <a:effectLst/>
                        <a:latin typeface="+mj-lt"/>
                      </a:endParaRPr>
                    </a:p>
                    <a:p>
                      <a:pPr marL="171450" marR="0" indent="-171450" algn="l" fontAlgn="t">
                        <a:lnSpc>
                          <a:spcPct val="100000"/>
                        </a:lnSpc>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Globali darbdavių ir darbuotojų konkurencija</a:t>
                      </a:r>
                      <a:endParaRPr lang="lt-LT" sz="1050" b="0" i="0" u="none" strike="noStrike" dirty="0">
                        <a:effectLst/>
                        <a:latin typeface="+mj-lt"/>
                      </a:endParaRPr>
                    </a:p>
                    <a:p>
                      <a:pPr marL="171450" marR="0" indent="-171450" algn="l" fontAlgn="t">
                        <a:lnSpc>
                          <a:spcPct val="100000"/>
                        </a:lnSpc>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Socialinio verslo plėtra</a:t>
                      </a:r>
                      <a:endParaRPr lang="lt-LT" sz="1050" b="0" i="0" u="none" strike="noStrike" dirty="0">
                        <a:effectLst/>
                        <a:latin typeface="+mj-lt"/>
                      </a:endParaRPr>
                    </a:p>
                    <a:p>
                      <a:pPr marL="171450" marR="0" indent="-171450" algn="l" fontAlgn="t">
                        <a:lnSpc>
                          <a:spcPct val="100000"/>
                        </a:lnSpc>
                        <a:buFont typeface="Arial" panose="020B0604020202020204" pitchFamily="34" charset="0"/>
                        <a:buChar char="•"/>
                      </a:pPr>
                      <a:r>
                        <a:rPr lang="lt-LT" sz="1050" b="1" i="0" u="none" strike="noStrike" kern="100" dirty="0">
                          <a:solidFill>
                            <a:srgbClr val="000000"/>
                          </a:solidFill>
                          <a:effectLst/>
                          <a:latin typeface="+mj-lt"/>
                          <a:ea typeface="Calibri" panose="020F0502020204030204" pitchFamily="34" charset="0"/>
                          <a:cs typeface="Arial" panose="020B0604020202020204" pitchFamily="34" charset="0"/>
                        </a:rPr>
                        <a:t>Valstybės skolos dinamika</a:t>
                      </a:r>
                      <a:endParaRPr lang="lt-LT" sz="1050" b="1"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653"/>
                    </a:solidFill>
                  </a:tcPr>
                </a:tc>
                <a:tc>
                  <a:txBody>
                    <a:bodyPr/>
                    <a:lstStyle/>
                    <a:p>
                      <a:pPr marL="171450" marR="0" indent="-171450" algn="l" fontAlgn="t">
                        <a:lnSpc>
                          <a:spcPct val="100000"/>
                        </a:lnSpc>
                        <a:buClrTx/>
                        <a:buSzPts val="800"/>
                        <a:buFont typeface="Arial" panose="020B0604020202020204" pitchFamily="34" charset="0"/>
                        <a:buChar char="•"/>
                      </a:pPr>
                      <a:r>
                        <a:rPr lang="lt-LT" sz="1050" b="1" i="0" u="none" strike="noStrike" kern="100" dirty="0">
                          <a:solidFill>
                            <a:srgbClr val="000000"/>
                          </a:solidFill>
                          <a:effectLst/>
                          <a:latin typeface="+mj-lt"/>
                          <a:ea typeface="Calibri" panose="020F0502020204030204" pitchFamily="34" charset="0"/>
                          <a:cs typeface="Arial" panose="020B0604020202020204" pitchFamily="34" charset="0"/>
                        </a:rPr>
                        <a:t>Žaliosios pertvarkos pasekmės regionams ir gyventojams</a:t>
                      </a:r>
                      <a:endParaRPr lang="lt-LT" sz="1050" b="1"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171450" marR="0" indent="-171450" algn="l" fontAlgn="t">
                        <a:lnSpc>
                          <a:spcPct val="100000"/>
                        </a:lnSpc>
                        <a:buClrTx/>
                        <a:buSzPts val="800"/>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Naujoji konkurencingumo darbotvarkė ES ekonominėje politikoje</a:t>
                      </a: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953924493"/>
                  </a:ext>
                </a:extLst>
              </a:tr>
              <a:tr h="0">
                <a:tc>
                  <a:txBody>
                    <a:bodyPr/>
                    <a:lstStyle/>
                    <a:p>
                      <a:pPr marL="0" marR="0" indent="0" algn="ctr" fontAlgn="t">
                        <a:lnSpc>
                          <a:spcPct val="150000"/>
                        </a:lnSpc>
                        <a:buFont typeface="Arial" panose="020B0604020202020204" pitchFamily="34" charset="0"/>
                        <a:buNone/>
                      </a:pPr>
                      <a:r>
                        <a:rPr lang="lt-LT" sz="900" b="1" i="0" u="none" strike="noStrike" kern="100">
                          <a:solidFill>
                            <a:srgbClr val="FFFFFF"/>
                          </a:solidFill>
                          <a:effectLst/>
                          <a:latin typeface="+mj-lt"/>
                          <a:ea typeface="Calibri" panose="020F0502020204030204" pitchFamily="34" charset="0"/>
                          <a:cs typeface="Arial" panose="020B0604020202020204" pitchFamily="34" charset="0"/>
                        </a:rPr>
                        <a:t>IV</a:t>
                      </a:r>
                      <a:endParaRPr lang="lt-LT" sz="1800" b="0" i="0" u="none" strike="noStrike">
                        <a:effectLst/>
                        <a:latin typeface="+mj-lt"/>
                      </a:endParaRPr>
                    </a:p>
                  </a:txBody>
                  <a:tcPr marL="48851" marR="48851"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100584" marR="0" indent="0" algn="l" fontAlgn="t">
                        <a:lnSpc>
                          <a:spcPct val="100000"/>
                        </a:lnSpc>
                        <a:buFont typeface="Arial" panose="020B0604020202020204" pitchFamily="34" charset="0"/>
                        <a:buNone/>
                      </a:pPr>
                      <a:endParaRPr lang="lt-LT" sz="180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gn="l" fontAlgn="t">
                        <a:lnSpc>
                          <a:spcPct val="100000"/>
                        </a:lnSpc>
                        <a:buClrTx/>
                        <a:buSzPts val="800"/>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Augančios kibernetinių atakų ir kibernetinio šnipinėjimo grėsmės</a:t>
                      </a: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171450" marR="0" indent="-171450" algn="l" fontAlgn="t">
                        <a:lnSpc>
                          <a:spcPct val="100000"/>
                        </a:lnSpc>
                        <a:buClrTx/>
                        <a:buSzPts val="800"/>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Kinijos ekonominės plėtros poveikis ES ekonomikai ir pramonei</a:t>
                      </a: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653"/>
                    </a:solidFill>
                  </a:tcPr>
                </a:tc>
                <a:tc>
                  <a:txBody>
                    <a:bodyPr/>
                    <a:lstStyle/>
                    <a:p>
                      <a:pPr marL="100584" marR="0" indent="0" algn="l" fontAlgn="t">
                        <a:lnSpc>
                          <a:spcPct val="100000"/>
                        </a:lnSpc>
                        <a:buFont typeface="Arial" panose="020B0604020202020204" pitchFamily="34" charset="0"/>
                        <a:buNone/>
                      </a:pP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gn="l" fontAlgn="t">
                        <a:lnSpc>
                          <a:spcPct val="100000"/>
                        </a:lnSpc>
                        <a:buClrTx/>
                        <a:buSzPts val="800"/>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Agresyvi Rusijos politika regione</a:t>
                      </a:r>
                      <a:endParaRPr lang="lt-LT" sz="1050" b="0" i="0" u="none" strike="noStrike" dirty="0">
                        <a:effectLst/>
                        <a:latin typeface="+mj-lt"/>
                      </a:endParaRPr>
                    </a:p>
                    <a:p>
                      <a:pPr marL="171450" marR="0" indent="-171450" algn="l" fontAlgn="t">
                        <a:lnSpc>
                          <a:spcPct val="100000"/>
                        </a:lnSpc>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Kritinės infrastruktūros atakos</a:t>
                      </a:r>
                      <a:endParaRPr lang="lt-LT" sz="1050" b="0" i="0" u="none" strike="noStrike" dirty="0">
                        <a:effectLst/>
                        <a:latin typeface="+mj-lt"/>
                      </a:endParaRPr>
                    </a:p>
                    <a:p>
                      <a:pPr marL="171450" marR="0" indent="-171450" algn="l" fontAlgn="t">
                        <a:lnSpc>
                          <a:spcPct val="100000"/>
                        </a:lnSpc>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Tarptautinių formatų eižėjimas.</a:t>
                      </a:r>
                      <a:r>
                        <a:rPr lang="lt-LT" sz="1050" b="0" i="0" u="none" strike="noStrike" kern="100" dirty="0">
                          <a:effectLst/>
                          <a:latin typeface="+mj-lt"/>
                          <a:ea typeface="Calibri" panose="020F0502020204030204" pitchFamily="34" charset="0"/>
                          <a:cs typeface="Arial" panose="020B0604020202020204" pitchFamily="34" charset="0"/>
                        </a:rPr>
                        <a:t> </a:t>
                      </a: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4004864962"/>
                  </a:ext>
                </a:extLst>
              </a:tr>
              <a:tr h="553919">
                <a:tc>
                  <a:txBody>
                    <a:bodyPr/>
                    <a:lstStyle/>
                    <a:p>
                      <a:pPr marL="0" marR="0" indent="0" algn="ctr" fontAlgn="t">
                        <a:lnSpc>
                          <a:spcPct val="150000"/>
                        </a:lnSpc>
                        <a:buFont typeface="Arial" panose="020B0604020202020204" pitchFamily="34" charset="0"/>
                        <a:buNone/>
                      </a:pPr>
                      <a:r>
                        <a:rPr lang="lt-LT" sz="900" b="1" i="0" u="none" strike="noStrike" kern="100" dirty="0">
                          <a:solidFill>
                            <a:srgbClr val="FFFFFF"/>
                          </a:solidFill>
                          <a:effectLst/>
                          <a:latin typeface="+mj-lt"/>
                          <a:ea typeface="Calibri" panose="020F0502020204030204" pitchFamily="34" charset="0"/>
                          <a:cs typeface="Arial" panose="020B0604020202020204" pitchFamily="34" charset="0"/>
                        </a:rPr>
                        <a:t>V</a:t>
                      </a:r>
                      <a:endParaRPr lang="lt-LT" sz="1800" b="0" i="0" u="none" strike="noStrike" dirty="0">
                        <a:effectLst/>
                        <a:latin typeface="+mj-lt"/>
                      </a:endParaRPr>
                    </a:p>
                  </a:txBody>
                  <a:tcPr marL="48851" marR="48851" marT="67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219456" marR="0" indent="0" algn="l" fontAlgn="t">
                        <a:lnSpc>
                          <a:spcPct val="100000"/>
                        </a:lnSpc>
                        <a:buFont typeface="Arial" panose="020B0604020202020204" pitchFamily="34" charset="0"/>
                        <a:buNone/>
                      </a:pPr>
                      <a:endParaRPr lang="lt-LT" sz="180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fontAlgn="t">
                        <a:lnSpc>
                          <a:spcPct val="100000"/>
                        </a:lnSpc>
                        <a:buFont typeface="Arial" panose="020B0604020202020204" pitchFamily="34" charset="0"/>
                        <a:buNone/>
                      </a:pP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19456" marR="0" indent="0" algn="l" fontAlgn="t">
                        <a:lnSpc>
                          <a:spcPct val="100000"/>
                        </a:lnSpc>
                        <a:buFont typeface="Arial" panose="020B0604020202020204" pitchFamily="34" charset="0"/>
                        <a:buNone/>
                      </a:pP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0" marR="0" indent="-171450" algn="l" fontAlgn="t">
                        <a:lnSpc>
                          <a:spcPct val="100000"/>
                        </a:lnSpc>
                        <a:buClrTx/>
                        <a:buSzPts val="800"/>
                        <a:buFont typeface="Arial" panose="020B0604020202020204" pitchFamily="34" charset="0"/>
                        <a:buChar char="•"/>
                      </a:pPr>
                      <a:r>
                        <a:rPr lang="lt-LT" sz="1050" b="0" i="0" u="none" strike="noStrike" kern="100" dirty="0">
                          <a:solidFill>
                            <a:srgbClr val="000000"/>
                          </a:solidFill>
                          <a:effectLst/>
                          <a:latin typeface="+mj-lt"/>
                          <a:ea typeface="Calibri" panose="020F0502020204030204" pitchFamily="34" charset="0"/>
                          <a:cs typeface="Arial" panose="020B0604020202020204" pitchFamily="34" charset="0"/>
                        </a:rPr>
                        <a:t>Antrinis pastatų naudojimas</a:t>
                      </a:r>
                      <a:endParaRPr lang="lt-LT" sz="1050" b="0" i="0" u="none" strike="noStrike" dirty="0">
                        <a:effectLst/>
                        <a:latin typeface="+mj-lt"/>
                      </a:endParaRPr>
                    </a:p>
                    <a:p>
                      <a:pPr marL="171450" marR="0" indent="-171450" algn="l" fontAlgn="t">
                        <a:lnSpc>
                          <a:spcPct val="100000"/>
                        </a:lnSpc>
                        <a:buFont typeface="Arial" panose="020B0604020202020204" pitchFamily="34" charset="0"/>
                        <a:buChar char="•"/>
                      </a:pPr>
                      <a:r>
                        <a:rPr lang="lt-LT" sz="1050" b="1" i="0" u="none" strike="noStrike" kern="100" dirty="0">
                          <a:solidFill>
                            <a:srgbClr val="000000"/>
                          </a:solidFill>
                          <a:effectLst/>
                          <a:latin typeface="+mj-lt"/>
                          <a:ea typeface="Calibri" panose="020F0502020204030204" pitchFamily="34" charset="0"/>
                          <a:cs typeface="Arial" panose="020B0604020202020204" pitchFamily="34" charset="0"/>
                        </a:rPr>
                        <a:t>Gamtinių ekosistemų erozija</a:t>
                      </a:r>
                      <a:endParaRPr lang="lt-LT" sz="1050" b="1" i="0" u="none" strike="noStrike" dirty="0">
                        <a:effectLst/>
                        <a:latin typeface="+mj-lt"/>
                      </a:endParaRPr>
                    </a:p>
                    <a:p>
                      <a:pPr marL="171450" marR="0" indent="-171450" algn="l" fontAlgn="t">
                        <a:lnSpc>
                          <a:spcPct val="100000"/>
                        </a:lnSpc>
                        <a:buFont typeface="Arial" panose="020B0604020202020204" pitchFamily="34" charset="0"/>
                        <a:buChar char="•"/>
                      </a:pPr>
                      <a:r>
                        <a:rPr lang="lt-LT" sz="1050" b="1" i="0" u="none" strike="noStrike" kern="100" dirty="0">
                          <a:solidFill>
                            <a:srgbClr val="000000"/>
                          </a:solidFill>
                          <a:effectLst/>
                          <a:latin typeface="+mj-lt"/>
                          <a:ea typeface="Calibri" panose="020F0502020204030204" pitchFamily="34" charset="0"/>
                          <a:cs typeface="Arial" panose="020B0604020202020204" pitchFamily="34" charset="0"/>
                        </a:rPr>
                        <a:t>Sunkiau planuojami derliaus sezonai.</a:t>
                      </a:r>
                      <a:endParaRPr lang="lt-LT" sz="1050" b="1"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l" fontAlgn="t">
                        <a:lnSpc>
                          <a:spcPct val="100000"/>
                        </a:lnSpc>
                        <a:buFont typeface="Arial" panose="020B0604020202020204" pitchFamily="34" charset="0"/>
                        <a:buNone/>
                      </a:pPr>
                      <a:endParaRPr lang="lt-LT" sz="1050" b="0" i="0" u="none" strike="noStrike" dirty="0">
                        <a:effectLst/>
                        <a:latin typeface="+mj-lt"/>
                      </a:endParaRPr>
                    </a:p>
                  </a:txBody>
                  <a:tcPr marL="48851" marR="48851" marT="6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5809742"/>
                  </a:ext>
                </a:extLst>
              </a:tr>
            </a:tbl>
          </a:graphicData>
        </a:graphic>
      </p:graphicFrame>
      <p:sp>
        <p:nvSpPr>
          <p:cNvPr id="9" name="Pavadinimas 1">
            <a:extLst>
              <a:ext uri="{FF2B5EF4-FFF2-40B4-BE49-F238E27FC236}">
                <a16:creationId xmlns:a16="http://schemas.microsoft.com/office/drawing/2014/main" id="{D26DF676-40B7-4104-88D4-80DF27636CF2}"/>
              </a:ext>
            </a:extLst>
          </p:cNvPr>
          <p:cNvSpPr txBox="1">
            <a:spLocks/>
          </p:cNvSpPr>
          <p:nvPr/>
        </p:nvSpPr>
        <p:spPr>
          <a:xfrm>
            <a:off x="479425" y="631471"/>
            <a:ext cx="3940175" cy="5877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lt-LT" sz="3200" b="1" dirty="0">
                <a:solidFill>
                  <a:srgbClr val="04175C"/>
                </a:solidFill>
                <a:ea typeface="Inter" panose="020B0502030000000004" pitchFamily="34" charset="0"/>
                <a:cs typeface="Calibri Light"/>
              </a:rPr>
              <a:t>Ateities tendencijos</a:t>
            </a:r>
            <a:endParaRPr lang="lt-LT" sz="3200" b="1" dirty="0"/>
          </a:p>
        </p:txBody>
      </p:sp>
    </p:spTree>
    <p:extLst>
      <p:ext uri="{BB962C8B-B14F-4D97-AF65-F5344CB8AC3E}">
        <p14:creationId xmlns:p14="http://schemas.microsoft.com/office/powerpoint/2010/main" val="2481655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B24C1-A2CC-72F9-BDD4-D486EA6881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EC5F14-BD7E-AE8D-F48F-0DE69EE6829E}"/>
              </a:ext>
            </a:extLst>
          </p:cNvPr>
          <p:cNvSpPr>
            <a:spLocks noGrp="1"/>
          </p:cNvSpPr>
          <p:nvPr>
            <p:ph type="body" sz="quarter" idx="11"/>
          </p:nvPr>
        </p:nvSpPr>
        <p:spPr/>
        <p:txBody>
          <a:bodyPr>
            <a:normAutofit lnSpcReduction="10000"/>
          </a:bodyPr>
          <a:lstStyle/>
          <a:p>
            <a:endParaRPr lang="lt-LT" dirty="0"/>
          </a:p>
        </p:txBody>
      </p:sp>
      <p:sp>
        <p:nvSpPr>
          <p:cNvPr id="3" name="Text Placeholder 2">
            <a:extLst>
              <a:ext uri="{FF2B5EF4-FFF2-40B4-BE49-F238E27FC236}">
                <a16:creationId xmlns:a16="http://schemas.microsoft.com/office/drawing/2014/main" id="{9E53652C-D74A-2454-870A-050C28138539}"/>
              </a:ext>
            </a:extLst>
          </p:cNvPr>
          <p:cNvSpPr>
            <a:spLocks noGrp="1"/>
          </p:cNvSpPr>
          <p:nvPr>
            <p:ph type="body" sz="quarter" idx="12"/>
          </p:nvPr>
        </p:nvSpPr>
        <p:spPr>
          <a:xfrm>
            <a:off x="596265" y="2137603"/>
            <a:ext cx="9614535" cy="1549400"/>
          </a:xfrm>
        </p:spPr>
        <p:txBody>
          <a:bodyPr>
            <a:normAutofit/>
          </a:bodyPr>
          <a:lstStyle/>
          <a:p>
            <a:r>
              <a:rPr lang="lt-LT" sz="6000" dirty="0">
                <a:latin typeface="Calibri" panose="020F0502020204030204" pitchFamily="34" charset="0"/>
              </a:rPr>
              <a:t>Dirbtuvės</a:t>
            </a:r>
          </a:p>
        </p:txBody>
      </p:sp>
      <p:sp>
        <p:nvSpPr>
          <p:cNvPr id="6" name="Text Placeholder 5">
            <a:extLst>
              <a:ext uri="{FF2B5EF4-FFF2-40B4-BE49-F238E27FC236}">
                <a16:creationId xmlns:a16="http://schemas.microsoft.com/office/drawing/2014/main" id="{CBFBA7CC-D325-9919-E531-2D72C5CABF8F}"/>
              </a:ext>
            </a:extLst>
          </p:cNvPr>
          <p:cNvSpPr>
            <a:spLocks noGrp="1"/>
          </p:cNvSpPr>
          <p:nvPr>
            <p:ph type="body" sz="quarter" idx="13"/>
          </p:nvPr>
        </p:nvSpPr>
        <p:spPr/>
        <p:txBody>
          <a:bodyPr/>
          <a:lstStyle/>
          <a:p>
            <a:r>
              <a:rPr lang="lt-LT" dirty="0"/>
              <a:t>Metodas ir parengiamoji medžiaga</a:t>
            </a:r>
            <a:endParaRPr lang="en-US" dirty="0"/>
          </a:p>
        </p:txBody>
      </p:sp>
    </p:spTree>
    <p:extLst>
      <p:ext uri="{BB962C8B-B14F-4D97-AF65-F5344CB8AC3E}">
        <p14:creationId xmlns:p14="http://schemas.microsoft.com/office/powerpoint/2010/main" val="1085581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4AE424E-6409-5A65-DC13-D6B3B48DD47F}"/>
              </a:ext>
            </a:extLst>
          </p:cNvPr>
          <p:cNvSpPr txBox="1"/>
          <p:nvPr/>
        </p:nvSpPr>
        <p:spPr>
          <a:xfrm>
            <a:off x="479425" y="2819400"/>
            <a:ext cx="3049381" cy="3600986"/>
          </a:xfrm>
          <a:prstGeom prst="rect">
            <a:avLst/>
          </a:prstGeom>
          <a:noFill/>
        </p:spPr>
        <p:txBody>
          <a:bodyPr wrap="square">
            <a:spAutoFit/>
          </a:bodyPr>
          <a:lstStyle/>
          <a:p>
            <a:r>
              <a:rPr lang="lt-LT" sz="2800" b="1" dirty="0">
                <a:solidFill>
                  <a:srgbClr val="04175C"/>
                </a:solidFill>
                <a:latin typeface="Calibri" panose="020F0502020204030204" pitchFamily="34" charset="0"/>
                <a:ea typeface="Inter" panose="020B0502030000000004" pitchFamily="34" charset="0"/>
                <a:cs typeface="Calibri Light"/>
              </a:rPr>
              <a:t>Metodas:</a:t>
            </a:r>
          </a:p>
          <a:p>
            <a:endParaRPr lang="lt-LT" sz="2000" b="1" dirty="0">
              <a:solidFill>
                <a:srgbClr val="04175C"/>
              </a:solidFill>
              <a:latin typeface="Calibri" panose="020F0502020204030204" pitchFamily="34" charset="0"/>
              <a:ea typeface="Inter" panose="020B0502030000000004" pitchFamily="34" charset="0"/>
              <a:cs typeface="Calibri Light"/>
            </a:endParaRPr>
          </a:p>
          <a:p>
            <a:r>
              <a:rPr lang="lt-LT" sz="2000" b="1" dirty="0">
                <a:solidFill>
                  <a:srgbClr val="04175C"/>
                </a:solidFill>
                <a:latin typeface="Calibri" panose="020F0502020204030204" pitchFamily="34" charset="0"/>
                <a:ea typeface="Inter" panose="020B0502030000000004" pitchFamily="34" charset="0"/>
                <a:cs typeface="Calibri Light"/>
              </a:rPr>
              <a:t>Atgalinis žingsniavimas</a:t>
            </a:r>
          </a:p>
          <a:p>
            <a:endParaRPr lang="lt-LT" sz="2000" dirty="0">
              <a:latin typeface="Calibri" panose="020F0502020204030204" pitchFamily="34" charset="0"/>
            </a:endParaRPr>
          </a:p>
          <a:p>
            <a:r>
              <a:rPr lang="lt-LT" sz="2000" dirty="0">
                <a:solidFill>
                  <a:schemeClr val="accent1"/>
                </a:solidFill>
                <a:latin typeface="Calibri" panose="020F0502020204030204" pitchFamily="34" charset="0"/>
              </a:rPr>
              <a:t>Priežastinis pasakojimas, sujungiantis ateities tikslus su dabartine situacija ir leidžiantis identifikuoti reikalingus pokyčius ir siektinus tarpinius rezultatus.</a:t>
            </a:r>
          </a:p>
        </p:txBody>
      </p:sp>
      <p:sp>
        <p:nvSpPr>
          <p:cNvPr id="12" name="Pavadinimas 1">
            <a:extLst>
              <a:ext uri="{FF2B5EF4-FFF2-40B4-BE49-F238E27FC236}">
                <a16:creationId xmlns:a16="http://schemas.microsoft.com/office/drawing/2014/main" id="{8E351720-33C8-8F4A-481C-85D4E6F8B9E1}"/>
              </a:ext>
            </a:extLst>
          </p:cNvPr>
          <p:cNvSpPr txBox="1">
            <a:spLocks/>
          </p:cNvSpPr>
          <p:nvPr/>
        </p:nvSpPr>
        <p:spPr>
          <a:xfrm>
            <a:off x="479425" y="631471"/>
            <a:ext cx="9655175" cy="1502130"/>
          </a:xfrm>
          <a:prstGeom prst="rect">
            <a:avLst/>
          </a:prstGeom>
          <a:noFill/>
          <a:ln>
            <a:noFill/>
          </a:ln>
        </p:spPr>
        <p:txBody>
          <a:bodyPr spcFirstLastPara="1" vert="horz" wrap="square" lIns="91425" tIns="45700" rIns="91425" bIns="45700" rtlCol="0" anchor="t" anchorCtr="0">
            <a:noAutofit/>
          </a:bodyPr>
          <a:lstStyle>
            <a:lvl1pPr lvl="0" algn="ctr" defTabSz="914400" rtl="0" eaLnBrk="1" latinLnBrk="0" hangingPunct="1">
              <a:lnSpc>
                <a:spcPct val="90000"/>
              </a:lnSpc>
              <a:spcBef>
                <a:spcPts val="0"/>
              </a:spcBef>
              <a:spcAft>
                <a:spcPts val="0"/>
              </a:spcAft>
              <a:buClr>
                <a:schemeClr val="dk2"/>
              </a:buClr>
              <a:buSzPts val="5000"/>
              <a:buFont typeface="Trebuchet MS"/>
              <a:buNone/>
              <a:defRPr lang="en-US" sz="5000" kern="1200">
                <a:solidFill>
                  <a:schemeClr val="dk2"/>
                </a:solidFill>
                <a:latin typeface="Sharp Sans Medium" pitchFamily="2" charset="0"/>
                <a:ea typeface="Sharp Sans Medium" pitchFamily="2" charset="0"/>
                <a:cs typeface="Sharp Sans Medium" pitchFamily="2"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r>
              <a:rPr lang="lt-LT" sz="3200" b="1" dirty="0">
                <a:solidFill>
                  <a:srgbClr val="04175C"/>
                </a:solidFill>
                <a:latin typeface="Calibri" panose="020F0502020204030204" pitchFamily="34" charset="0"/>
                <a:ea typeface="Inter" panose="020B0502030000000004" pitchFamily="34" charset="0"/>
                <a:cs typeface="Calibri Light"/>
              </a:rPr>
              <a:t>Dirbtuvės</a:t>
            </a:r>
          </a:p>
        </p:txBody>
      </p:sp>
      <p:pic>
        <p:nvPicPr>
          <p:cNvPr id="7" name="Picture 6">
            <a:extLst>
              <a:ext uri="{FF2B5EF4-FFF2-40B4-BE49-F238E27FC236}">
                <a16:creationId xmlns:a16="http://schemas.microsoft.com/office/drawing/2014/main" id="{96570871-C56B-0807-C3BA-AF9FBF537F62}"/>
              </a:ext>
            </a:extLst>
          </p:cNvPr>
          <p:cNvPicPr>
            <a:picLocks noChangeAspect="1"/>
          </p:cNvPicPr>
          <p:nvPr/>
        </p:nvPicPr>
        <p:blipFill>
          <a:blip r:embed="rId2"/>
          <a:srcRect r="27206"/>
          <a:stretch>
            <a:fillRect/>
          </a:stretch>
        </p:blipFill>
        <p:spPr>
          <a:xfrm>
            <a:off x="4069356" y="381000"/>
            <a:ext cx="8122644" cy="6096000"/>
          </a:xfrm>
          <a:custGeom>
            <a:avLst/>
            <a:gdLst>
              <a:gd name="csX0" fmla="*/ 0 w 7543800"/>
              <a:gd name="csY0" fmla="*/ 0 h 5661581"/>
              <a:gd name="csX1" fmla="*/ 6605794 w 7543800"/>
              <a:gd name="csY1" fmla="*/ 0 h 5661581"/>
              <a:gd name="csX2" fmla="*/ 6605794 w 7543800"/>
              <a:gd name="csY2" fmla="*/ 1577419 h 5661581"/>
              <a:gd name="csX3" fmla="*/ 7543800 w 7543800"/>
              <a:gd name="csY3" fmla="*/ 1577419 h 5661581"/>
              <a:gd name="csX4" fmla="*/ 7543800 w 7543800"/>
              <a:gd name="csY4" fmla="*/ 5661581 h 5661581"/>
              <a:gd name="csX5" fmla="*/ 0 w 7543800"/>
              <a:gd name="csY5" fmla="*/ 5661581 h 5661581"/>
            </a:gdLst>
            <a:ahLst/>
            <a:cxnLst>
              <a:cxn ang="0">
                <a:pos x="csX0" y="csY0"/>
              </a:cxn>
              <a:cxn ang="0">
                <a:pos x="csX1" y="csY1"/>
              </a:cxn>
              <a:cxn ang="0">
                <a:pos x="csX2" y="csY2"/>
              </a:cxn>
              <a:cxn ang="0">
                <a:pos x="csX3" y="csY3"/>
              </a:cxn>
              <a:cxn ang="0">
                <a:pos x="csX4" y="csY4"/>
              </a:cxn>
              <a:cxn ang="0">
                <a:pos x="csX5" y="csY5"/>
              </a:cxn>
            </a:cxnLst>
            <a:rect l="l" t="t" r="r" b="b"/>
            <a:pathLst>
              <a:path w="7543800" h="5661581">
                <a:moveTo>
                  <a:pt x="0" y="0"/>
                </a:moveTo>
                <a:lnTo>
                  <a:pt x="6605794" y="0"/>
                </a:lnTo>
                <a:lnTo>
                  <a:pt x="6605794" y="1577419"/>
                </a:lnTo>
                <a:lnTo>
                  <a:pt x="7543800" y="1577419"/>
                </a:lnTo>
                <a:lnTo>
                  <a:pt x="7543800" y="5661581"/>
                </a:lnTo>
                <a:lnTo>
                  <a:pt x="0" y="5661581"/>
                </a:lnTo>
                <a:close/>
              </a:path>
            </a:pathLst>
          </a:custGeom>
        </p:spPr>
      </p:pic>
      <p:sp>
        <p:nvSpPr>
          <p:cNvPr id="2" name="TextBox 1">
            <a:extLst>
              <a:ext uri="{FF2B5EF4-FFF2-40B4-BE49-F238E27FC236}">
                <a16:creationId xmlns:a16="http://schemas.microsoft.com/office/drawing/2014/main" id="{0D885DB7-603C-42D4-CE57-C909EACE3A78}"/>
              </a:ext>
            </a:extLst>
          </p:cNvPr>
          <p:cNvSpPr txBox="1"/>
          <p:nvPr/>
        </p:nvSpPr>
        <p:spPr>
          <a:xfrm>
            <a:off x="487265" y="1369836"/>
            <a:ext cx="3049381" cy="1323439"/>
          </a:xfrm>
          <a:prstGeom prst="rect">
            <a:avLst/>
          </a:prstGeom>
          <a:noFill/>
        </p:spPr>
        <p:txBody>
          <a:bodyPr wrap="square">
            <a:spAutoFit/>
          </a:bodyPr>
          <a:lstStyle/>
          <a:p>
            <a:r>
              <a:rPr lang="lt-LT" sz="2000" b="1" dirty="0">
                <a:solidFill>
                  <a:srgbClr val="04175C"/>
                </a:solidFill>
                <a:latin typeface="Calibri" panose="020F0502020204030204" pitchFamily="34" charset="0"/>
                <a:ea typeface="Inter" panose="020B0502030000000004" pitchFamily="34" charset="0"/>
                <a:cs typeface="Calibri Light"/>
              </a:rPr>
              <a:t>Nacionalinės: </a:t>
            </a:r>
            <a:r>
              <a:rPr lang="lt-LT" sz="2000" dirty="0">
                <a:solidFill>
                  <a:srgbClr val="04175C"/>
                </a:solidFill>
                <a:latin typeface="Calibri" panose="020F0502020204030204" pitchFamily="34" charset="0"/>
                <a:ea typeface="Inter" panose="020B0502030000000004" pitchFamily="34" charset="0"/>
                <a:cs typeface="Calibri Light"/>
              </a:rPr>
              <a:t>kovo 30 d. Vilniuje</a:t>
            </a:r>
            <a:endParaRPr lang="lt-LT" sz="2000" dirty="0">
              <a:latin typeface="Calibri" panose="020F0502020204030204" pitchFamily="34" charset="0"/>
            </a:endParaRPr>
          </a:p>
          <a:p>
            <a:r>
              <a:rPr lang="lt-LT" sz="2000" b="1" dirty="0">
                <a:solidFill>
                  <a:schemeClr val="accent1"/>
                </a:solidFill>
                <a:latin typeface="Calibri" panose="020F0502020204030204" pitchFamily="34" charset="0"/>
              </a:rPr>
              <a:t>Regioninės: </a:t>
            </a:r>
            <a:r>
              <a:rPr lang="lt-LT" sz="2000" dirty="0">
                <a:solidFill>
                  <a:schemeClr val="accent1"/>
                </a:solidFill>
                <a:latin typeface="Calibri" panose="020F0502020204030204" pitchFamily="34" charset="0"/>
              </a:rPr>
              <a:t>balandžio 9 d. Šiaulių r.</a:t>
            </a:r>
            <a:endParaRPr lang="lt-LT" sz="2000" b="1"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545258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F915E-1D4A-B319-BB07-93A741FF0210}"/>
            </a:ext>
          </a:extLst>
        </p:cNvPr>
        <p:cNvGrpSpPr/>
        <p:nvPr/>
      </p:nvGrpSpPr>
      <p:grpSpPr>
        <a:xfrm>
          <a:off x="0" y="0"/>
          <a:ext cx="0" cy="0"/>
          <a:chOff x="0" y="0"/>
          <a:chExt cx="0" cy="0"/>
        </a:xfrm>
      </p:grpSpPr>
      <p:sp>
        <p:nvSpPr>
          <p:cNvPr id="12" name="Pavadinimas 1">
            <a:extLst>
              <a:ext uri="{FF2B5EF4-FFF2-40B4-BE49-F238E27FC236}">
                <a16:creationId xmlns:a16="http://schemas.microsoft.com/office/drawing/2014/main" id="{8CCE5DA8-B4C2-2253-CDBD-DE9A9544E64F}"/>
              </a:ext>
            </a:extLst>
          </p:cNvPr>
          <p:cNvSpPr txBox="1">
            <a:spLocks/>
          </p:cNvSpPr>
          <p:nvPr/>
        </p:nvSpPr>
        <p:spPr>
          <a:xfrm>
            <a:off x="479425" y="631471"/>
            <a:ext cx="9655175" cy="1502130"/>
          </a:xfrm>
          <a:prstGeom prst="rect">
            <a:avLst/>
          </a:prstGeom>
          <a:noFill/>
          <a:ln>
            <a:noFill/>
          </a:ln>
        </p:spPr>
        <p:txBody>
          <a:bodyPr spcFirstLastPara="1" vert="horz" wrap="square" lIns="91425" tIns="45700" rIns="91425" bIns="45700" rtlCol="0" anchor="t" anchorCtr="0">
            <a:noAutofit/>
          </a:bodyPr>
          <a:lstStyle>
            <a:lvl1pPr lvl="0" algn="ctr" defTabSz="914400" rtl="0" eaLnBrk="1" latinLnBrk="0" hangingPunct="1">
              <a:lnSpc>
                <a:spcPct val="90000"/>
              </a:lnSpc>
              <a:spcBef>
                <a:spcPts val="0"/>
              </a:spcBef>
              <a:spcAft>
                <a:spcPts val="0"/>
              </a:spcAft>
              <a:buClr>
                <a:schemeClr val="dk2"/>
              </a:buClr>
              <a:buSzPts val="5000"/>
              <a:buFont typeface="Trebuchet MS"/>
              <a:buNone/>
              <a:defRPr lang="en-US" sz="5000" kern="1200">
                <a:solidFill>
                  <a:schemeClr val="dk2"/>
                </a:solidFill>
                <a:latin typeface="Sharp Sans Medium" pitchFamily="2" charset="0"/>
                <a:ea typeface="Sharp Sans Medium" pitchFamily="2" charset="0"/>
                <a:cs typeface="Sharp Sans Medium" pitchFamily="2"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lgn="l"/>
            <a:r>
              <a:rPr lang="lt-LT" sz="3200" b="1" dirty="0">
                <a:solidFill>
                  <a:srgbClr val="04175C"/>
                </a:solidFill>
                <a:latin typeface="Calibri" panose="020F0502020204030204" pitchFamily="34" charset="0"/>
                <a:ea typeface="Inter" panose="020B0502030000000004" pitchFamily="34" charset="0"/>
                <a:cs typeface="Calibri Light"/>
              </a:rPr>
              <a:t>Dirbtuvių rezultatai: kelrodis</a:t>
            </a:r>
          </a:p>
        </p:txBody>
      </p:sp>
      <p:pic>
        <p:nvPicPr>
          <p:cNvPr id="4" name="Picture 3">
            <a:extLst>
              <a:ext uri="{FF2B5EF4-FFF2-40B4-BE49-F238E27FC236}">
                <a16:creationId xmlns:a16="http://schemas.microsoft.com/office/drawing/2014/main" id="{B6FFACC6-C0CA-53D2-1711-36C874166457}"/>
              </a:ext>
            </a:extLst>
          </p:cNvPr>
          <p:cNvPicPr>
            <a:picLocks noChangeAspect="1"/>
          </p:cNvPicPr>
          <p:nvPr/>
        </p:nvPicPr>
        <p:blipFill>
          <a:blip r:embed="rId2"/>
          <a:stretch>
            <a:fillRect/>
          </a:stretch>
        </p:blipFill>
        <p:spPr>
          <a:xfrm>
            <a:off x="-12700" y="-152400"/>
            <a:ext cx="12192000" cy="6858000"/>
          </a:xfrm>
          <a:prstGeom prst="rect">
            <a:avLst/>
          </a:prstGeom>
        </p:spPr>
      </p:pic>
    </p:spTree>
    <p:extLst>
      <p:ext uri="{BB962C8B-B14F-4D97-AF65-F5344CB8AC3E}">
        <p14:creationId xmlns:p14="http://schemas.microsoft.com/office/powerpoint/2010/main" val="1257498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3A861E01-028C-903D-1815-42848ADD69D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2147E88-B725-8CD4-A81C-50843C83A2D8}"/>
              </a:ext>
            </a:extLst>
          </p:cNvPr>
          <p:cNvSpPr>
            <a:spLocks noGrp="1"/>
          </p:cNvSpPr>
          <p:nvPr>
            <p:ph type="body" sz="quarter" idx="12"/>
          </p:nvPr>
        </p:nvSpPr>
        <p:spPr>
          <a:xfrm>
            <a:off x="596265" y="2137603"/>
            <a:ext cx="9614535" cy="1549400"/>
          </a:xfrm>
        </p:spPr>
        <p:txBody>
          <a:bodyPr>
            <a:normAutofit/>
          </a:bodyPr>
          <a:lstStyle/>
          <a:p>
            <a:r>
              <a:rPr lang="en-US" sz="6000" dirty="0" err="1">
                <a:latin typeface="Calibri" panose="020F0502020204030204" pitchFamily="34" charset="0"/>
              </a:rPr>
              <a:t>Klausima</a:t>
            </a:r>
            <a:r>
              <a:rPr lang="lt-LT" sz="6000" dirty="0">
                <a:latin typeface="Calibri" panose="020F0502020204030204" pitchFamily="34" charset="0"/>
              </a:rPr>
              <a:t>i</a:t>
            </a:r>
            <a:r>
              <a:rPr lang="en-US" sz="6000" dirty="0">
                <a:latin typeface="Calibri" panose="020F0502020204030204" pitchFamily="34" charset="0"/>
              </a:rPr>
              <a:t> </a:t>
            </a:r>
            <a:r>
              <a:rPr lang="en-US" sz="6000" dirty="0" err="1">
                <a:latin typeface="Calibri" panose="020F0502020204030204" pitchFamily="34" charset="0"/>
              </a:rPr>
              <a:t>diskusijai</a:t>
            </a:r>
            <a:r>
              <a:rPr lang="lt-LT" sz="6000" dirty="0"/>
              <a:t>:</a:t>
            </a:r>
            <a:endParaRPr lang="lt-LT" sz="6000" dirty="0">
              <a:latin typeface="Calibri" panose="020F0502020204030204" pitchFamily="34" charset="0"/>
            </a:endParaRPr>
          </a:p>
        </p:txBody>
      </p:sp>
      <p:sp>
        <p:nvSpPr>
          <p:cNvPr id="6" name="Text Placeholder 5">
            <a:extLst>
              <a:ext uri="{FF2B5EF4-FFF2-40B4-BE49-F238E27FC236}">
                <a16:creationId xmlns:a16="http://schemas.microsoft.com/office/drawing/2014/main" id="{E42B9172-F903-427C-76C4-C860585F1536}"/>
              </a:ext>
            </a:extLst>
          </p:cNvPr>
          <p:cNvSpPr>
            <a:spLocks noGrp="1"/>
          </p:cNvSpPr>
          <p:nvPr>
            <p:ph type="body" sz="quarter" idx="13"/>
          </p:nvPr>
        </p:nvSpPr>
        <p:spPr>
          <a:xfrm>
            <a:off x="554556" y="4038601"/>
            <a:ext cx="10723044" cy="76200"/>
          </a:xfrm>
        </p:spPr>
        <p:txBody>
          <a:bodyPr/>
          <a:lstStyle/>
          <a:p>
            <a:pPr marL="457200" indent="-457200">
              <a:buFont typeface="Arial" panose="020B0604020202020204" pitchFamily="34" charset="0"/>
              <a:buChar char="•"/>
            </a:pPr>
            <a:r>
              <a:rPr lang="en-US" b="1" dirty="0"/>
              <a:t>Kaip </a:t>
            </a:r>
            <a:r>
              <a:rPr lang="lt-LT" b="1" dirty="0"/>
              <a:t>geriausiai išnaudoti naujojo NPP rengimą siekiant įtvirtinti socialinio atsparumo stiprinimą kaip sisteminį prioritetą?</a:t>
            </a:r>
          </a:p>
          <a:p>
            <a:pPr marL="457200" indent="-457200">
              <a:buFont typeface="Arial" panose="020B0604020202020204" pitchFamily="34" charset="0"/>
              <a:buChar char="•"/>
            </a:pPr>
            <a:r>
              <a:rPr lang="lt-LT" b="1" dirty="0"/>
              <a:t>Kaip sistemingai integruoti ateities įžvalgų metodus į socialinio atsparumo stiprinimo priemonių ir programų rengimo procesą?</a:t>
            </a:r>
          </a:p>
        </p:txBody>
      </p:sp>
    </p:spTree>
    <p:extLst>
      <p:ext uri="{BB962C8B-B14F-4D97-AF65-F5344CB8AC3E}">
        <p14:creationId xmlns:p14="http://schemas.microsoft.com/office/powerpoint/2010/main" val="4193773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0551"/>
        </a:solidFill>
        <a:effectLst/>
      </p:bgPr>
    </p:bg>
    <p:spTree>
      <p:nvGrpSpPr>
        <p:cNvPr id="1" name="">
          <a:extLst>
            <a:ext uri="{FF2B5EF4-FFF2-40B4-BE49-F238E27FC236}">
              <a16:creationId xmlns:a16="http://schemas.microsoft.com/office/drawing/2014/main" id="{421CA653-EDD3-3B9F-BB06-51FE0F147B8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ED690AE-08C0-EF0F-E6C6-6C2173F7BB9D}"/>
              </a:ext>
            </a:extLst>
          </p:cNvPr>
          <p:cNvSpPr txBox="1"/>
          <p:nvPr/>
        </p:nvSpPr>
        <p:spPr>
          <a:xfrm>
            <a:off x="386826" y="2913940"/>
            <a:ext cx="7321914" cy="3272691"/>
          </a:xfrm>
          <a:prstGeom prst="rect">
            <a:avLst/>
          </a:prstGeom>
          <a:noFill/>
        </p:spPr>
        <p:txBody>
          <a:bodyPr wrap="square" anchor="b">
            <a:spAutoFit/>
          </a:bodyPr>
          <a:lstStyle/>
          <a:p>
            <a:pPr marL="0" marR="0" lvl="0" indent="0" algn="l" defTabSz="914400" rtl="0" eaLnBrk="1" fontAlgn="auto" latinLnBrk="0" hangingPunct="1">
              <a:lnSpc>
                <a:spcPct val="100000"/>
              </a:lnSpc>
              <a:spcBef>
                <a:spcPts val="1000"/>
              </a:spcBef>
              <a:spcAft>
                <a:spcPts val="0"/>
              </a:spcAft>
              <a:buClr>
                <a:srgbClr val="060553"/>
              </a:buClr>
              <a:buSzTx/>
              <a:buFontTx/>
              <a:buNone/>
              <a:tabLst/>
              <a:defRPr/>
            </a:pPr>
            <a:r>
              <a:rPr kumimoji="0" lang="lt-LT" sz="4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Tarp pirmojo ir antrojo VPT posėdžių Koordinacinė grupė rinkosi </a:t>
            </a:r>
            <a:r>
              <a:rPr kumimoji="0" lang="en-GB" sz="4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5 </a:t>
            </a:r>
            <a:r>
              <a:rPr kumimoji="0" lang="en-GB" sz="4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kartus</a:t>
            </a:r>
            <a:r>
              <a:rPr kumimoji="0" lang="en-GB" sz="4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a:t>
            </a:r>
          </a:p>
          <a:p>
            <a:pPr marL="0" marR="0" lvl="0" indent="0" algn="l" defTabSz="914400" rtl="0" eaLnBrk="1" fontAlgn="auto" latinLnBrk="0" hangingPunct="1">
              <a:lnSpc>
                <a:spcPct val="100000"/>
              </a:lnSpc>
              <a:spcBef>
                <a:spcPts val="1000"/>
              </a:spcBef>
              <a:spcAft>
                <a:spcPts val="0"/>
              </a:spcAft>
              <a:buClr>
                <a:srgbClr val="060553"/>
              </a:buClr>
              <a:buSzTx/>
              <a:buFontTx/>
              <a:buNone/>
              <a:tabLst/>
              <a:defRPr/>
            </a:pPr>
            <a:endParaRPr lang="en-GB" dirty="0">
              <a:solidFill>
                <a:srgbClr val="FFFFFF"/>
              </a:solidFill>
              <a:latin typeface="Inter" panose="02000503000000020004" pitchFamily="2" charset="0"/>
              <a:ea typeface="Inter" panose="02000503000000020004" pitchFamily="2" charset="0"/>
            </a:endParaRPr>
          </a:p>
          <a:p>
            <a:pPr marL="0" marR="0" lvl="0" indent="0" algn="l" defTabSz="914400" rtl="0" eaLnBrk="1" fontAlgn="auto" latinLnBrk="0" hangingPunct="1">
              <a:lnSpc>
                <a:spcPct val="100000"/>
              </a:lnSpc>
              <a:spcBef>
                <a:spcPts val="1000"/>
              </a:spcBef>
              <a:spcAft>
                <a:spcPts val="0"/>
              </a:spcAft>
              <a:buClr>
                <a:srgbClr val="060553"/>
              </a:buClr>
              <a:buSzTx/>
              <a:buFontTx/>
              <a:buNone/>
              <a:tabLst/>
              <a:defRPr/>
            </a:pPr>
            <a:endParaRPr kumimoji="0" lang="en-GB" sz="40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pic>
        <p:nvPicPr>
          <p:cNvPr id="7" name="Picture 6">
            <a:extLst>
              <a:ext uri="{FF2B5EF4-FFF2-40B4-BE49-F238E27FC236}">
                <a16:creationId xmlns:a16="http://schemas.microsoft.com/office/drawing/2014/main" id="{CCBC5F25-FC35-AC78-3F40-ABB4E330F538}"/>
              </a:ext>
            </a:extLst>
          </p:cNvPr>
          <p:cNvPicPr>
            <a:picLocks noChangeAspect="1"/>
          </p:cNvPicPr>
          <p:nvPr/>
        </p:nvPicPr>
        <p:blipFill rotWithShape="1">
          <a:blip r:embed="rId3"/>
          <a:srcRect l="8877" t="16186"/>
          <a:stretch/>
        </p:blipFill>
        <p:spPr>
          <a:xfrm>
            <a:off x="8084167" y="1851949"/>
            <a:ext cx="3628408" cy="5006051"/>
          </a:xfrm>
          <a:prstGeom prst="rect">
            <a:avLst/>
          </a:prstGeom>
        </p:spPr>
      </p:pic>
      <p:pic>
        <p:nvPicPr>
          <p:cNvPr id="12" name="Picture 11">
            <a:extLst>
              <a:ext uri="{FF2B5EF4-FFF2-40B4-BE49-F238E27FC236}">
                <a16:creationId xmlns:a16="http://schemas.microsoft.com/office/drawing/2014/main" id="{13E953B6-DB70-94D8-A2EF-7DD4EE40B248}"/>
              </a:ext>
            </a:extLst>
          </p:cNvPr>
          <p:cNvPicPr>
            <a:picLocks/>
          </p:cNvPicPr>
          <p:nvPr/>
        </p:nvPicPr>
        <p:blipFill>
          <a:blip r:embed="rId4"/>
          <a:stretch>
            <a:fillRect/>
          </a:stretch>
        </p:blipFill>
        <p:spPr>
          <a:xfrm>
            <a:off x="10883900" y="372625"/>
            <a:ext cx="723600" cy="716400"/>
          </a:xfrm>
          <a:prstGeom prst="rect">
            <a:avLst/>
          </a:prstGeom>
        </p:spPr>
      </p:pic>
    </p:spTree>
    <p:extLst>
      <p:ext uri="{BB962C8B-B14F-4D97-AF65-F5344CB8AC3E}">
        <p14:creationId xmlns:p14="http://schemas.microsoft.com/office/powerpoint/2010/main" val="3498860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60452"/>
        </a:solidFill>
        <a:effectLst/>
      </p:bgPr>
    </p:bg>
    <p:spTree>
      <p:nvGrpSpPr>
        <p:cNvPr id="1" name="">
          <a:extLst>
            <a:ext uri="{FF2B5EF4-FFF2-40B4-BE49-F238E27FC236}">
              <a16:creationId xmlns:a16="http://schemas.microsoft.com/office/drawing/2014/main" id="{41DF4350-1CD7-91E7-A68F-FC2F2B47FD5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FB2FEA6-FB68-C59F-E5A5-7481CA619BDE}"/>
              </a:ext>
            </a:extLst>
          </p:cNvPr>
          <p:cNvPicPr>
            <a:picLocks noChangeAspect="1"/>
          </p:cNvPicPr>
          <p:nvPr/>
        </p:nvPicPr>
        <p:blipFill>
          <a:blip r:embed="rId2"/>
          <a:stretch>
            <a:fillRect/>
          </a:stretch>
        </p:blipFill>
        <p:spPr>
          <a:xfrm>
            <a:off x="604116" y="441325"/>
            <a:ext cx="913000" cy="833293"/>
          </a:xfrm>
          <a:prstGeom prst="rect">
            <a:avLst/>
          </a:prstGeom>
        </p:spPr>
      </p:pic>
      <p:sp>
        <p:nvSpPr>
          <p:cNvPr id="7" name="TextBox 6">
            <a:extLst>
              <a:ext uri="{FF2B5EF4-FFF2-40B4-BE49-F238E27FC236}">
                <a16:creationId xmlns:a16="http://schemas.microsoft.com/office/drawing/2014/main" id="{5DE27AA0-CBC1-6A56-1D77-0B5ACB52202F}"/>
              </a:ext>
            </a:extLst>
          </p:cNvPr>
          <p:cNvSpPr txBox="1"/>
          <p:nvPr/>
        </p:nvSpPr>
        <p:spPr>
          <a:xfrm>
            <a:off x="481558" y="1997839"/>
            <a:ext cx="11228883" cy="1938992"/>
          </a:xfrm>
          <a:prstGeom prst="rect">
            <a:avLst/>
          </a:prstGeom>
          <a:noFill/>
        </p:spPr>
        <p:txBody>
          <a:bodyPr wrap="square" rtlCol="0">
            <a:spAutoFit/>
          </a:bodyPr>
          <a:lstStyle/>
          <a:p>
            <a:pPr lvl="0" algn="ctr">
              <a:spcBef>
                <a:spcPts val="1000"/>
              </a:spcBef>
              <a:buClr>
                <a:srgbClr val="060553"/>
              </a:buClr>
              <a:defRPr/>
            </a:pPr>
            <a:r>
              <a:rPr lang="lt-LT" sz="6000" dirty="0">
                <a:solidFill>
                  <a:srgbClr val="FFFFFF"/>
                </a:solidFill>
                <a:latin typeface="Inter" panose="02000503000000020004" pitchFamily="2" charset="0"/>
                <a:ea typeface="Inter" panose="02000503000000020004" pitchFamily="2" charset="0"/>
              </a:rPr>
              <a:t>Posėdžio apibendrinimas, sprendimai</a:t>
            </a:r>
          </a:p>
        </p:txBody>
      </p:sp>
      <p:pic>
        <p:nvPicPr>
          <p:cNvPr id="9" name="Picture 8">
            <a:extLst>
              <a:ext uri="{FF2B5EF4-FFF2-40B4-BE49-F238E27FC236}">
                <a16:creationId xmlns:a16="http://schemas.microsoft.com/office/drawing/2014/main" id="{25CE9F96-DF3E-FAAD-3969-E1D206843037}"/>
              </a:ext>
            </a:extLst>
          </p:cNvPr>
          <p:cNvPicPr>
            <a:picLocks noChangeAspect="1"/>
          </p:cNvPicPr>
          <p:nvPr/>
        </p:nvPicPr>
        <p:blipFill rotWithShape="1">
          <a:blip r:embed="rId3"/>
          <a:srcRect l="-1887" r="75472"/>
          <a:stretch/>
        </p:blipFill>
        <p:spPr>
          <a:xfrm>
            <a:off x="1" y="5260234"/>
            <a:ext cx="3257540" cy="1233214"/>
          </a:xfrm>
          <a:prstGeom prst="rect">
            <a:avLst/>
          </a:prstGeom>
        </p:spPr>
      </p:pic>
    </p:spTree>
    <p:extLst>
      <p:ext uri="{BB962C8B-B14F-4D97-AF65-F5344CB8AC3E}">
        <p14:creationId xmlns:p14="http://schemas.microsoft.com/office/powerpoint/2010/main" val="2155912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o vietos rezervavimo ženklas 3">
            <a:extLst>
              <a:ext uri="{FF2B5EF4-FFF2-40B4-BE49-F238E27FC236}">
                <a16:creationId xmlns:a16="http://schemas.microsoft.com/office/drawing/2014/main" id="{E5FADE2E-5BFE-4EBD-BD6E-91294D1D9927}"/>
              </a:ext>
            </a:extLst>
          </p:cNvPr>
          <p:cNvSpPr>
            <a:spLocks noGrp="1"/>
          </p:cNvSpPr>
          <p:nvPr>
            <p:ph idx="1"/>
          </p:nvPr>
        </p:nvSpPr>
        <p:spPr>
          <a:xfrm>
            <a:off x="409974" y="583698"/>
            <a:ext cx="9831306" cy="1133762"/>
          </a:xfrm>
        </p:spPr>
        <p:txBody>
          <a:bodyPr vert="horz" lIns="91440" tIns="45720" rIns="91440" bIns="45720" rtlCol="0" anchor="t">
            <a:normAutofit/>
          </a:bodyPr>
          <a:lstStyle/>
          <a:p>
            <a:pPr marL="0" indent="0">
              <a:buNone/>
            </a:pPr>
            <a:r>
              <a:rPr lang="lt-LT" sz="4000" b="1" dirty="0">
                <a:solidFill>
                  <a:srgbClr val="04175C"/>
                </a:solidFill>
                <a:latin typeface="Inter" panose="020B0502030000000004" pitchFamily="34" charset="0"/>
                <a:ea typeface="Inter" panose="020B0502030000000004" pitchFamily="34" charset="0"/>
                <a:cs typeface="Calibri Light"/>
              </a:rPr>
              <a:t>Aptarti klausimai</a:t>
            </a:r>
          </a:p>
        </p:txBody>
      </p:sp>
      <p:pic>
        <p:nvPicPr>
          <p:cNvPr id="9" name="Google Shape;1897;p13" descr="Logo&#10;&#10;Description automatically generated">
            <a:extLst>
              <a:ext uri="{FF2B5EF4-FFF2-40B4-BE49-F238E27FC236}">
                <a16:creationId xmlns:a16="http://schemas.microsoft.com/office/drawing/2014/main" id="{AA3F9DE5-4B5A-416F-891E-01E1644B2C37}"/>
              </a:ext>
            </a:extLst>
          </p:cNvPr>
          <p:cNvPicPr preferRelativeResize="0"/>
          <p:nvPr/>
        </p:nvPicPr>
        <p:blipFill rotWithShape="1">
          <a:blip r:embed="rId3">
            <a:alphaModFix/>
          </a:blip>
          <a:srcRect/>
          <a:stretch/>
        </p:blipFill>
        <p:spPr>
          <a:xfrm>
            <a:off x="10914645" y="372235"/>
            <a:ext cx="725067" cy="715780"/>
          </a:xfrm>
          <a:prstGeom prst="rect">
            <a:avLst/>
          </a:prstGeom>
          <a:noFill/>
          <a:ln>
            <a:noFill/>
          </a:ln>
        </p:spPr>
      </p:pic>
      <p:graphicFrame>
        <p:nvGraphicFramePr>
          <p:cNvPr id="2" name="Diagrama 1">
            <a:extLst>
              <a:ext uri="{FF2B5EF4-FFF2-40B4-BE49-F238E27FC236}">
                <a16:creationId xmlns:a16="http://schemas.microsoft.com/office/drawing/2014/main" id="{47E3D0AA-634E-1F4E-101F-8C82ACCF6524}"/>
              </a:ext>
            </a:extLst>
          </p:cNvPr>
          <p:cNvGraphicFramePr/>
          <p:nvPr>
            <p:extLst>
              <p:ext uri="{D42A27DB-BD31-4B8C-83A1-F6EECF244321}">
                <p14:modId xmlns:p14="http://schemas.microsoft.com/office/powerpoint/2010/main" val="1029623975"/>
              </p:ext>
            </p:extLst>
          </p:nvPr>
        </p:nvGraphicFramePr>
        <p:xfrm>
          <a:off x="1693799" y="1439333"/>
          <a:ext cx="880440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38477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26BE3-0DF6-9360-499D-F403B9E24ABA}"/>
            </a:ext>
          </a:extLst>
        </p:cNvPr>
        <p:cNvGrpSpPr/>
        <p:nvPr/>
      </p:nvGrpSpPr>
      <p:grpSpPr>
        <a:xfrm>
          <a:off x="0" y="0"/>
          <a:ext cx="0" cy="0"/>
          <a:chOff x="0" y="0"/>
          <a:chExt cx="0" cy="0"/>
        </a:xfrm>
      </p:grpSpPr>
      <p:sp>
        <p:nvSpPr>
          <p:cNvPr id="4" name="Teksto vietos rezervavimo ženklas 3">
            <a:extLst>
              <a:ext uri="{FF2B5EF4-FFF2-40B4-BE49-F238E27FC236}">
                <a16:creationId xmlns:a16="http://schemas.microsoft.com/office/drawing/2014/main" id="{BEBB3692-C2DA-A626-19F8-65B774862EAF}"/>
              </a:ext>
            </a:extLst>
          </p:cNvPr>
          <p:cNvSpPr>
            <a:spLocks noGrp="1"/>
          </p:cNvSpPr>
          <p:nvPr>
            <p:ph idx="1"/>
          </p:nvPr>
        </p:nvSpPr>
        <p:spPr>
          <a:xfrm>
            <a:off x="409974" y="583698"/>
            <a:ext cx="9831306" cy="1133762"/>
          </a:xfrm>
        </p:spPr>
        <p:txBody>
          <a:bodyPr vert="horz" lIns="91440" tIns="45720" rIns="91440" bIns="45720" rtlCol="0" anchor="t">
            <a:normAutofit/>
          </a:bodyPr>
          <a:lstStyle/>
          <a:p>
            <a:pPr marL="0" indent="0">
              <a:buNone/>
            </a:pPr>
            <a:r>
              <a:rPr lang="lt-LT" sz="4000" b="1" dirty="0">
                <a:solidFill>
                  <a:srgbClr val="04175C"/>
                </a:solidFill>
                <a:latin typeface="Inter" panose="020B0502030000000004" pitchFamily="34" charset="0"/>
                <a:ea typeface="Inter" panose="020B0502030000000004" pitchFamily="34" charset="0"/>
                <a:cs typeface="Calibri Light"/>
              </a:rPr>
              <a:t>Planuojami aptarti klausimai</a:t>
            </a:r>
          </a:p>
        </p:txBody>
      </p:sp>
      <p:pic>
        <p:nvPicPr>
          <p:cNvPr id="9" name="Google Shape;1897;p13" descr="Logo&#10;&#10;Description automatically generated">
            <a:extLst>
              <a:ext uri="{FF2B5EF4-FFF2-40B4-BE49-F238E27FC236}">
                <a16:creationId xmlns:a16="http://schemas.microsoft.com/office/drawing/2014/main" id="{C0F4B7A5-98DD-DF0E-CF59-3A928E98234A}"/>
              </a:ext>
            </a:extLst>
          </p:cNvPr>
          <p:cNvPicPr preferRelativeResize="0"/>
          <p:nvPr/>
        </p:nvPicPr>
        <p:blipFill rotWithShape="1">
          <a:blip r:embed="rId3">
            <a:alphaModFix/>
          </a:blip>
          <a:srcRect/>
          <a:stretch/>
        </p:blipFill>
        <p:spPr>
          <a:xfrm>
            <a:off x="10914645" y="372235"/>
            <a:ext cx="725067" cy="715780"/>
          </a:xfrm>
          <a:prstGeom prst="rect">
            <a:avLst/>
          </a:prstGeom>
          <a:noFill/>
          <a:ln>
            <a:noFill/>
          </a:ln>
        </p:spPr>
      </p:pic>
      <p:graphicFrame>
        <p:nvGraphicFramePr>
          <p:cNvPr id="2" name="Diagrama 1">
            <a:extLst>
              <a:ext uri="{FF2B5EF4-FFF2-40B4-BE49-F238E27FC236}">
                <a16:creationId xmlns:a16="http://schemas.microsoft.com/office/drawing/2014/main" id="{ABE5BBC8-EC44-C032-3DFF-6388870E2565}"/>
              </a:ext>
            </a:extLst>
          </p:cNvPr>
          <p:cNvGraphicFramePr/>
          <p:nvPr>
            <p:extLst>
              <p:ext uri="{D42A27DB-BD31-4B8C-83A1-F6EECF244321}">
                <p14:modId xmlns:p14="http://schemas.microsoft.com/office/powerpoint/2010/main" val="294268431"/>
              </p:ext>
            </p:extLst>
          </p:nvPr>
        </p:nvGraphicFramePr>
        <p:xfrm>
          <a:off x="1693799" y="1439333"/>
          <a:ext cx="880440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3916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0551"/>
        </a:solidFill>
        <a:effectLst/>
      </p:bgPr>
    </p:bg>
    <p:spTree>
      <p:nvGrpSpPr>
        <p:cNvPr id="1" name="">
          <a:extLst>
            <a:ext uri="{FF2B5EF4-FFF2-40B4-BE49-F238E27FC236}">
              <a16:creationId xmlns:a16="http://schemas.microsoft.com/office/drawing/2014/main" id="{50A43914-68CA-DC03-2FFA-B2C9DBCD12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0BB328D-6A0E-F170-9E97-43655A9A8E07}"/>
              </a:ext>
            </a:extLst>
          </p:cNvPr>
          <p:cNvSpPr txBox="1"/>
          <p:nvPr/>
        </p:nvSpPr>
        <p:spPr>
          <a:xfrm>
            <a:off x="479425" y="578601"/>
            <a:ext cx="8333831" cy="1698927"/>
          </a:xfrm>
          <a:prstGeom prst="rect">
            <a:avLst/>
          </a:prstGeom>
          <a:noFill/>
        </p:spPr>
        <p:txBody>
          <a:bodyPr wrap="square" rtlCol="0">
            <a:spAutoFit/>
          </a:bodyPr>
          <a:lstStyle/>
          <a:p>
            <a:pPr marL="0" marR="0" lvl="0" indent="0" algn="l" defTabSz="914400" rtl="0" eaLnBrk="1" fontAlgn="auto" latinLnBrk="0" hangingPunct="1">
              <a:lnSpc>
                <a:spcPct val="65000"/>
              </a:lnSpc>
              <a:spcBef>
                <a:spcPts val="0"/>
              </a:spcBef>
              <a:spcAft>
                <a:spcPts val="0"/>
              </a:spcAft>
              <a:buClrTx/>
              <a:buSzTx/>
              <a:buFontTx/>
              <a:buNone/>
              <a:tabLst/>
              <a:defRPr/>
            </a:pPr>
            <a:r>
              <a:rPr kumimoji="0" lang="lt-LT" sz="7200" b="0" i="0" u="none" strike="noStrike" kern="1200" cap="none" spc="-30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Lietuvos</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lt-LT" sz="7200" b="0" i="0" u="none" strike="noStrike" kern="1200" cap="none" spc="-30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ateities vizija</a:t>
            </a:r>
          </a:p>
        </p:txBody>
      </p:sp>
      <p:sp>
        <p:nvSpPr>
          <p:cNvPr id="6" name="Pavadinimas 1">
            <a:extLst>
              <a:ext uri="{FF2B5EF4-FFF2-40B4-BE49-F238E27FC236}">
                <a16:creationId xmlns:a16="http://schemas.microsoft.com/office/drawing/2014/main" id="{5AE527FB-3D77-FB82-FBF4-81CFE0A4DD94}"/>
              </a:ext>
            </a:extLst>
          </p:cNvPr>
          <p:cNvSpPr txBox="1">
            <a:spLocks/>
          </p:cNvSpPr>
          <p:nvPr/>
        </p:nvSpPr>
        <p:spPr>
          <a:xfrm>
            <a:off x="5976282" y="2777887"/>
            <a:ext cx="5673947" cy="1302226"/>
          </a:xfrm>
          <a:prstGeom prst="rect">
            <a:avLst/>
          </a:prstGeom>
          <a:noFill/>
          <a:ln>
            <a:noFill/>
          </a:ln>
        </p:spPr>
        <p:txBody>
          <a:bodyPr spcFirstLastPara="1" vert="horz" wrap="square" lIns="91425" tIns="45700" rIns="91425" bIns="45700" rtlCol="0" anchor="t" anchorCtr="0">
            <a:noAutofit/>
          </a:bodyPr>
          <a:lstStyle>
            <a:lvl1pPr lvl="0" algn="ctr" defTabSz="914400" rtl="0" eaLnBrk="1" latinLnBrk="0" hangingPunct="1">
              <a:lnSpc>
                <a:spcPct val="90000"/>
              </a:lnSpc>
              <a:spcBef>
                <a:spcPts val="0"/>
              </a:spcBef>
              <a:spcAft>
                <a:spcPts val="0"/>
              </a:spcAft>
              <a:buClr>
                <a:schemeClr val="dk2"/>
              </a:buClr>
              <a:buSzPts val="5000"/>
              <a:buFont typeface="Trebuchet MS"/>
              <a:buNone/>
              <a:defRPr sz="5000" kern="1200">
                <a:solidFill>
                  <a:schemeClr val="dk2"/>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231F20"/>
              </a:buClr>
              <a:buSzPts val="5000"/>
              <a:buFont typeface="Trebuchet MS"/>
              <a:buNone/>
              <a:tabLst/>
              <a:defRPr/>
            </a:pPr>
            <a:r>
              <a:rPr kumimoji="0" lang="lt-LT" sz="28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Calibri Light"/>
              </a:rPr>
              <a:t>Kelrodė Lietuva: valstybė, kurioje noriu gyventi ir kurti.</a:t>
            </a:r>
          </a:p>
          <a:p>
            <a:pPr marL="0" marR="0" lvl="0" indent="0" algn="l" defTabSz="914400" rtl="0" eaLnBrk="1" fontAlgn="auto" latinLnBrk="0" hangingPunct="1">
              <a:lnSpc>
                <a:spcPct val="90000"/>
              </a:lnSpc>
              <a:spcBef>
                <a:spcPts val="0"/>
              </a:spcBef>
              <a:spcAft>
                <a:spcPts val="0"/>
              </a:spcAft>
              <a:buClr>
                <a:srgbClr val="231F20"/>
              </a:buClr>
              <a:buSzPts val="5000"/>
              <a:buFont typeface="Trebuchet MS"/>
              <a:buNone/>
              <a:tabLst/>
              <a:defRPr/>
            </a:pPr>
            <a:r>
              <a:rPr kumimoji="0" lang="lt-LT" sz="2800" b="0" i="0" u="none" strike="noStrike" kern="1200" cap="none" spc="0" normalizeH="0" baseline="0" noProof="0" dirty="0">
                <a:ln>
                  <a:noFill/>
                </a:ln>
                <a:solidFill>
                  <a:srgbClr val="FFFFFF"/>
                </a:solidFill>
                <a:effectLst/>
                <a:uLnTx/>
                <a:uFillTx/>
                <a:latin typeface="Inter" panose="020B0502030000000004" pitchFamily="34" charset="0"/>
                <a:ea typeface="Inter" panose="020B0502030000000004" pitchFamily="34" charset="0"/>
                <a:cs typeface="Calibri Light"/>
              </a:rPr>
              <a:t>Valstybė, kurią noriu saugoti.</a:t>
            </a:r>
            <a:endParaRPr kumimoji="0" lang="lt-LT" sz="28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pic>
        <p:nvPicPr>
          <p:cNvPr id="9" name="Picture 8" descr="A picture containing text, screenshot, font, electric blue&#10;&#10;Description automatically generated">
            <a:extLst>
              <a:ext uri="{FF2B5EF4-FFF2-40B4-BE49-F238E27FC236}">
                <a16:creationId xmlns:a16="http://schemas.microsoft.com/office/drawing/2014/main" id="{73F6A76A-6407-0D46-0310-9B72C7A42E5C}"/>
              </a:ext>
            </a:extLst>
          </p:cNvPr>
          <p:cNvPicPr>
            <a:picLocks noChangeAspect="1"/>
          </p:cNvPicPr>
          <p:nvPr/>
        </p:nvPicPr>
        <p:blipFill rotWithShape="1">
          <a:blip r:embed="rId2"/>
          <a:srcRect l="56609" t="80298" r="10085" b="3959"/>
          <a:stretch/>
        </p:blipFill>
        <p:spPr>
          <a:xfrm>
            <a:off x="5976281" y="4272062"/>
            <a:ext cx="4206311" cy="757137"/>
          </a:xfrm>
          <a:prstGeom prst="rect">
            <a:avLst/>
          </a:prstGeom>
        </p:spPr>
      </p:pic>
      <p:pic>
        <p:nvPicPr>
          <p:cNvPr id="10" name="Picture 9">
            <a:extLst>
              <a:ext uri="{FF2B5EF4-FFF2-40B4-BE49-F238E27FC236}">
                <a16:creationId xmlns:a16="http://schemas.microsoft.com/office/drawing/2014/main" id="{A8AFC856-1F0E-0735-D27B-A3F723CDA549}"/>
              </a:ext>
            </a:extLst>
          </p:cNvPr>
          <p:cNvPicPr>
            <a:picLocks noChangeAspect="1"/>
          </p:cNvPicPr>
          <p:nvPr/>
        </p:nvPicPr>
        <p:blipFill rotWithShape="1">
          <a:blip r:embed="rId3"/>
          <a:srcRect l="-1893" r="74041"/>
          <a:stretch>
            <a:fillRect/>
          </a:stretch>
        </p:blipFill>
        <p:spPr>
          <a:xfrm>
            <a:off x="1" y="5260234"/>
            <a:ext cx="3434775" cy="1233214"/>
          </a:xfrm>
          <a:prstGeom prst="rect">
            <a:avLst/>
          </a:prstGeom>
        </p:spPr>
      </p:pic>
    </p:spTree>
    <p:extLst>
      <p:ext uri="{BB962C8B-B14F-4D97-AF65-F5344CB8AC3E}">
        <p14:creationId xmlns:p14="http://schemas.microsoft.com/office/powerpoint/2010/main" val="405726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045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320F9D-BDFE-40EC-F542-FE1B7D62B259}"/>
              </a:ext>
            </a:extLst>
          </p:cNvPr>
          <p:cNvPicPr>
            <a:picLocks noChangeAspect="1"/>
          </p:cNvPicPr>
          <p:nvPr/>
        </p:nvPicPr>
        <p:blipFill>
          <a:blip r:embed="rId2"/>
          <a:stretch>
            <a:fillRect/>
          </a:stretch>
        </p:blipFill>
        <p:spPr>
          <a:xfrm>
            <a:off x="604116" y="441325"/>
            <a:ext cx="913000" cy="833293"/>
          </a:xfrm>
          <a:prstGeom prst="rect">
            <a:avLst/>
          </a:prstGeom>
        </p:spPr>
      </p:pic>
      <p:sp>
        <p:nvSpPr>
          <p:cNvPr id="7" name="TextBox 6">
            <a:extLst>
              <a:ext uri="{FF2B5EF4-FFF2-40B4-BE49-F238E27FC236}">
                <a16:creationId xmlns:a16="http://schemas.microsoft.com/office/drawing/2014/main" id="{D28B56F7-0698-63BF-A81E-602BEAE7E292}"/>
              </a:ext>
            </a:extLst>
          </p:cNvPr>
          <p:cNvSpPr txBox="1"/>
          <p:nvPr/>
        </p:nvSpPr>
        <p:spPr>
          <a:xfrm>
            <a:off x="481558" y="2136338"/>
            <a:ext cx="11228883" cy="175432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Val</a:t>
            </a:r>
            <a:r>
              <a:rPr kumimoji="0" lang="lt-LT" sz="60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stybės</a:t>
            </a:r>
            <a:r>
              <a:rPr kumimoji="0" lang="lt-LT" sz="60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pažangos tarybos sudarymo</a:t>
            </a:r>
            <a:r>
              <a:rPr kumimoji="0" lang="en-GB" sz="60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gair</a:t>
            </a:r>
            <a:r>
              <a:rPr kumimoji="0" lang="lt-LT" sz="60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ės</a:t>
            </a:r>
            <a:endParaRPr kumimoji="0" lang="lt-LT" sz="6000" b="0" i="0" u="none" strike="noStrike" kern="1200" cap="none" spc="-15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pic>
        <p:nvPicPr>
          <p:cNvPr id="9" name="Picture 8">
            <a:extLst>
              <a:ext uri="{FF2B5EF4-FFF2-40B4-BE49-F238E27FC236}">
                <a16:creationId xmlns:a16="http://schemas.microsoft.com/office/drawing/2014/main" id="{A46E6360-A494-EFB1-0C1D-184DD333863B}"/>
              </a:ext>
            </a:extLst>
          </p:cNvPr>
          <p:cNvPicPr>
            <a:picLocks noChangeAspect="1"/>
          </p:cNvPicPr>
          <p:nvPr/>
        </p:nvPicPr>
        <p:blipFill rotWithShape="1">
          <a:blip r:embed="rId3"/>
          <a:srcRect l="-1893" t="1886" r="76183"/>
          <a:stretch>
            <a:fillRect/>
          </a:stretch>
        </p:blipFill>
        <p:spPr>
          <a:xfrm>
            <a:off x="1" y="5283532"/>
            <a:ext cx="3170562" cy="1209954"/>
          </a:xfrm>
          <a:prstGeom prst="rect">
            <a:avLst/>
          </a:prstGeom>
        </p:spPr>
      </p:pic>
      <p:sp>
        <p:nvSpPr>
          <p:cNvPr id="2" name="TextBox 1">
            <a:extLst>
              <a:ext uri="{FF2B5EF4-FFF2-40B4-BE49-F238E27FC236}">
                <a16:creationId xmlns:a16="http://schemas.microsoft.com/office/drawing/2014/main" id="{89D3F516-727A-1AB6-539C-1885A32E1B2B}"/>
              </a:ext>
            </a:extLst>
          </p:cNvPr>
          <p:cNvSpPr txBox="1"/>
          <p:nvPr/>
        </p:nvSpPr>
        <p:spPr>
          <a:xfrm>
            <a:off x="4125258" y="4393737"/>
            <a:ext cx="3941482" cy="12464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500" b="0" i="0" u="none" strike="noStrike" kern="1200" cap="none" spc="0" normalizeH="0" baseline="0" noProof="0" dirty="0">
                <a:ln>
                  <a:noFill/>
                </a:ln>
                <a:solidFill>
                  <a:srgbClr val="FFFFFF"/>
                </a:solidFill>
                <a:effectLst/>
                <a:uLnTx/>
                <a:uFillTx/>
                <a:latin typeface="Inter"/>
                <a:ea typeface="Inter"/>
                <a:cs typeface="+mn-cs"/>
              </a:rPr>
              <a:t>Ministrės Pirmininkės patarėja švietimo klausimais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sz="1500" b="0" i="0" u="none" strike="noStrike" kern="1200" cap="none" spc="0" normalizeH="0" baseline="0" noProof="0" dirty="0">
                <a:ln>
                  <a:noFill/>
                </a:ln>
                <a:solidFill>
                  <a:srgbClr val="FFFFFF"/>
                </a:solidFill>
                <a:effectLst/>
                <a:uLnTx/>
                <a:uFillTx/>
                <a:latin typeface="Inter"/>
                <a:ea typeface="Inter"/>
                <a:cs typeface="+mn-cs"/>
              </a:rPr>
              <a:t>Ieva Kačinskaitė-Urbonienė</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500" b="0" i="0" u="none" strike="noStrike" kern="1200" cap="none" spc="0" normalizeH="0" baseline="0" noProof="0" dirty="0">
              <a:ln>
                <a:noFill/>
              </a:ln>
              <a:solidFill>
                <a:srgbClr val="FFFFFF"/>
              </a:solidFill>
              <a:effectLst/>
              <a:uLnTx/>
              <a:uFillTx/>
              <a:latin typeface="Inter"/>
              <a:ea typeface="Inter"/>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Inter"/>
                <a:ea typeface="Inter"/>
                <a:cs typeface="+mn-cs"/>
              </a:rPr>
              <a:t>2026-06-16</a:t>
            </a:r>
            <a:endParaRPr kumimoji="0" lang="lt-LT" sz="1500" b="0" i="0" u="none" strike="noStrike" kern="1200" cap="none" spc="0" normalizeH="0" baseline="0" noProof="0" dirty="0">
              <a:ln>
                <a:noFill/>
              </a:ln>
              <a:solidFill>
                <a:srgbClr val="FFFFFF"/>
              </a:solidFill>
              <a:effectLst/>
              <a:uLnTx/>
              <a:uFillTx/>
              <a:latin typeface="Inter"/>
              <a:ea typeface="Inter"/>
              <a:cs typeface="+mn-cs"/>
            </a:endParaRPr>
          </a:p>
        </p:txBody>
      </p:sp>
    </p:spTree>
    <p:extLst>
      <p:ext uri="{BB962C8B-B14F-4D97-AF65-F5344CB8AC3E}">
        <p14:creationId xmlns:p14="http://schemas.microsoft.com/office/powerpoint/2010/main" val="740453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o vietos rezervavimo ženklas 3">
            <a:extLst>
              <a:ext uri="{FF2B5EF4-FFF2-40B4-BE49-F238E27FC236}">
                <a16:creationId xmlns:a16="http://schemas.microsoft.com/office/drawing/2014/main" id="{E5FADE2E-5BFE-4EBD-BD6E-91294D1D9927}"/>
              </a:ext>
            </a:extLst>
          </p:cNvPr>
          <p:cNvSpPr>
            <a:spLocks noGrp="1"/>
          </p:cNvSpPr>
          <p:nvPr>
            <p:ph idx="1"/>
          </p:nvPr>
        </p:nvSpPr>
        <p:spPr>
          <a:xfrm>
            <a:off x="386825" y="567549"/>
            <a:ext cx="10061773" cy="669668"/>
          </a:xfrm>
        </p:spPr>
        <p:txBody>
          <a:bodyPr vert="horz" wrap="square" lIns="91440" tIns="45720" rIns="91440" bIns="45720" rtlCol="0" anchor="t">
            <a:noAutofit/>
          </a:bodyPr>
          <a:lstStyle/>
          <a:p>
            <a:pPr marL="0" indent="0" algn="just">
              <a:buNone/>
            </a:pPr>
            <a:r>
              <a:rPr kumimoji="0" lang="lt-LT" b="1"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rPr>
              <a:t>Pagrindinis reglamentuojantis teisės aktas – </a:t>
            </a:r>
            <a:r>
              <a:rPr kumimoji="0" lang="fi-FI" b="1"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rPr>
              <a:t>Valstybės ateities vizija „Lietuva 2050“</a:t>
            </a:r>
            <a:endParaRPr kumimoji="0" lang="lt-LT" b="1"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endParaRPr>
          </a:p>
          <a:p>
            <a:pPr marL="0" indent="0">
              <a:buNone/>
            </a:pPr>
            <a:endParaRPr lang="lt-LT" sz="4000" b="1" dirty="0">
              <a:solidFill>
                <a:srgbClr val="04175C"/>
              </a:solidFill>
              <a:latin typeface="Arial" panose="020B0604020202020204" pitchFamily="34" charset="0"/>
              <a:ea typeface="Inter" panose="020B0502030000000004" pitchFamily="34" charset="0"/>
              <a:cs typeface="Arial" panose="020B0604020202020204" pitchFamily="34" charset="0"/>
            </a:endParaRPr>
          </a:p>
        </p:txBody>
      </p:sp>
      <p:pic>
        <p:nvPicPr>
          <p:cNvPr id="9" name="Google Shape;1897;p13" descr="Logo&#10;&#10;Description automatically generated">
            <a:extLst>
              <a:ext uri="{FF2B5EF4-FFF2-40B4-BE49-F238E27FC236}">
                <a16:creationId xmlns:a16="http://schemas.microsoft.com/office/drawing/2014/main" id="{AA3F9DE5-4B5A-416F-891E-01E1644B2C37}"/>
              </a:ext>
            </a:extLst>
          </p:cNvPr>
          <p:cNvPicPr preferRelativeResize="0"/>
          <p:nvPr/>
        </p:nvPicPr>
        <p:blipFill rotWithShape="1">
          <a:blip r:embed="rId3">
            <a:alphaModFix/>
          </a:blip>
          <a:srcRect/>
          <a:stretch/>
        </p:blipFill>
        <p:spPr>
          <a:xfrm>
            <a:off x="10914645" y="372235"/>
            <a:ext cx="725067" cy="715780"/>
          </a:xfrm>
          <a:prstGeom prst="rect">
            <a:avLst/>
          </a:prstGeom>
          <a:noFill/>
          <a:ln>
            <a:noFill/>
          </a:ln>
        </p:spPr>
      </p:pic>
      <p:sp>
        <p:nvSpPr>
          <p:cNvPr id="8" name="TextBox 7">
            <a:extLst>
              <a:ext uri="{FF2B5EF4-FFF2-40B4-BE49-F238E27FC236}">
                <a16:creationId xmlns:a16="http://schemas.microsoft.com/office/drawing/2014/main" id="{04D82DD3-1933-7E00-71E0-EC33B6679D8A}"/>
              </a:ext>
            </a:extLst>
          </p:cNvPr>
          <p:cNvSpPr txBox="1"/>
          <p:nvPr/>
        </p:nvSpPr>
        <p:spPr>
          <a:xfrm>
            <a:off x="386825" y="2305615"/>
            <a:ext cx="10404475" cy="2246769"/>
          </a:xfrm>
          <a:prstGeom prst="rect">
            <a:avLst/>
          </a:prstGeom>
          <a:noFill/>
        </p:spPr>
        <p:txBody>
          <a:bodyPr wrap="square">
            <a:spAutoFit/>
          </a:bodyPr>
          <a:lstStyle/>
          <a:p>
            <a:pPr marL="571500" marR="0" lvl="0" indent="-571500" algn="just" defTabSz="914400" rtl="0" eaLnBrk="1" fontAlgn="auto" latinLnBrk="0" hangingPunct="1">
              <a:spcBef>
                <a:spcPts val="1000"/>
              </a:spcBef>
              <a:spcAft>
                <a:spcPts val="0"/>
              </a:spcAft>
              <a:buClr>
                <a:srgbClr val="060553"/>
              </a:buClr>
              <a:buSzTx/>
              <a:buBlip>
                <a:blip>
                  <a:extLst>
                    <a:ext uri="{96DAC541-7B7A-43D3-8B79-37D633B846F1}">
                      <asvg:svgBlip xmlns:asvg="http://schemas.microsoft.com/office/drawing/2016/SVG/main" r:embed="rId4"/>
                    </a:ext>
                  </a:extLst>
                </a:blip>
              </a:buBlip>
              <a:tabLst/>
              <a:defRPr/>
            </a:pPr>
            <a:r>
              <a:rPr kumimoji="0" lang="lt-LT" sz="2800" b="0"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rPr>
              <a:t>Valstybės pažangos tarybą </a:t>
            </a:r>
            <a:r>
              <a:rPr kumimoji="0" lang="lt-LT" sz="2800" b="1"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rPr>
              <a:t>Ministro Pirmininko teikimu sudaro Vyriausybė</a:t>
            </a:r>
            <a:r>
              <a:rPr kumimoji="0" lang="lt-LT" sz="2800" b="0"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rPr>
              <a:t>, iš anksto sudėtį </a:t>
            </a:r>
            <a:r>
              <a:rPr kumimoji="0" lang="lt-LT" sz="2800" b="1"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rPr>
              <a:t>apsvarsčius Seimo Ateities komitete</a:t>
            </a:r>
            <a:r>
              <a:rPr kumimoji="0" lang="lt-LT" sz="2800" b="0"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rPr>
              <a:t>. Valstybės pažangos tarybos nariais kviečiami tapti aktyvūs </a:t>
            </a:r>
            <a:r>
              <a:rPr kumimoji="0" lang="lt-LT" sz="2800" b="1"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rPr>
              <a:t>visuomenės veikėjai, parlamentinių frakcijų ir valdžios institucijų atstovai</a:t>
            </a:r>
            <a:r>
              <a:rPr kumimoji="0" lang="lt-LT" sz="2800" b="0" i="0" u="none" strike="noStrike" kern="1200" cap="none" spc="0" normalizeH="0" baseline="0" noProof="0" dirty="0">
                <a:ln>
                  <a:noFill/>
                </a:ln>
                <a:solidFill>
                  <a:srgbClr val="04175C"/>
                </a:solidFill>
                <a:effectLst/>
                <a:uLnTx/>
                <a:uFillTx/>
                <a:latin typeface="Arial" panose="020B0604020202020204" pitchFamily="34" charset="0"/>
                <a:ea typeface="Inter" panose="020B0502030000000004" pitchFamily="34" charset="0"/>
                <a:cs typeface="Arial" panose="020B0604020202020204" pitchFamily="34" charset="0"/>
              </a:rPr>
              <a:t>.</a:t>
            </a:r>
            <a:endParaRPr lang="lt-LT" sz="2800" dirty="0">
              <a:solidFill>
                <a:srgbClr val="04175C"/>
              </a:solidFill>
              <a:latin typeface="Arial" panose="020B0604020202020204" pitchFamily="34" charset="0"/>
              <a:ea typeface="Inter" panose="020B0502030000000004" pitchFamily="34" charset="0"/>
              <a:cs typeface="Arial" panose="020B0604020202020204" pitchFamily="34" charset="0"/>
            </a:endParaRPr>
          </a:p>
        </p:txBody>
      </p:sp>
    </p:spTree>
    <p:extLst>
      <p:ext uri="{BB962C8B-B14F-4D97-AF65-F5344CB8AC3E}">
        <p14:creationId xmlns:p14="http://schemas.microsoft.com/office/powerpoint/2010/main" val="2526935265"/>
      </p:ext>
    </p:extLst>
  </p:cSld>
  <p:clrMapOvr>
    <a:masterClrMapping/>
  </p:clrMapOvr>
</p:sld>
</file>

<file path=ppt/theme/theme1.xml><?xml version="1.0" encoding="utf-8"?>
<a:theme xmlns:a="http://schemas.openxmlformats.org/drawingml/2006/main" name="Custom Design">
  <a:themeElements>
    <a:clrScheme name="VU">
      <a:dk1>
        <a:srgbClr val="7A003B"/>
      </a:dk1>
      <a:lt1>
        <a:srgbClr val="FFFFFF"/>
      </a:lt1>
      <a:dk2>
        <a:srgbClr val="7A003B"/>
      </a:dk2>
      <a:lt2>
        <a:srgbClr val="FEFFFE"/>
      </a:lt2>
      <a:accent1>
        <a:srgbClr val="E03357"/>
      </a:accent1>
      <a:accent2>
        <a:srgbClr val="E2E3E2"/>
      </a:accent2>
      <a:accent3>
        <a:srgbClr val="3B3C3A"/>
      </a:accent3>
      <a:accent4>
        <a:srgbClr val="989998"/>
      </a:accent4>
      <a:accent5>
        <a:srgbClr val="D5D5D5"/>
      </a:accent5>
      <a:accent6>
        <a:srgbClr val="797979"/>
      </a:accent6>
      <a:hlink>
        <a:srgbClr val="E03357"/>
      </a:hlink>
      <a:folHlink>
        <a:srgbClr val="E2E3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LT2050">
      <a:dk1>
        <a:srgbClr val="000000"/>
      </a:dk1>
      <a:lt1>
        <a:srgbClr val="FFFFFF"/>
      </a:lt1>
      <a:dk2>
        <a:srgbClr val="231F20"/>
      </a:dk2>
      <a:lt2>
        <a:srgbClr val="E7E6E6"/>
      </a:lt2>
      <a:accent1>
        <a:srgbClr val="050551"/>
      </a:accent1>
      <a:accent2>
        <a:srgbClr val="2A4CD6"/>
      </a:accent2>
      <a:accent3>
        <a:srgbClr val="2BD879"/>
      </a:accent3>
      <a:accent4>
        <a:srgbClr val="0E0E9E"/>
      </a:accent4>
      <a:accent5>
        <a:srgbClr val="739BFF"/>
      </a:accent5>
      <a:accent6>
        <a:srgbClr val="83FFB5"/>
      </a:accent6>
      <a:hlink>
        <a:srgbClr val="2A4CD6"/>
      </a:hlink>
      <a:folHlink>
        <a:srgbClr val="2BD87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LT2050">
      <a:dk1>
        <a:srgbClr val="000000"/>
      </a:dk1>
      <a:lt1>
        <a:srgbClr val="FFFFFF"/>
      </a:lt1>
      <a:dk2>
        <a:srgbClr val="231F20"/>
      </a:dk2>
      <a:lt2>
        <a:srgbClr val="E7E6E6"/>
      </a:lt2>
      <a:accent1>
        <a:srgbClr val="050551"/>
      </a:accent1>
      <a:accent2>
        <a:srgbClr val="2A4CD6"/>
      </a:accent2>
      <a:accent3>
        <a:srgbClr val="2BD879"/>
      </a:accent3>
      <a:accent4>
        <a:srgbClr val="0E0E9E"/>
      </a:accent4>
      <a:accent5>
        <a:srgbClr val="739BFF"/>
      </a:accent5>
      <a:accent6>
        <a:srgbClr val="83FFB5"/>
      </a:accent6>
      <a:hlink>
        <a:srgbClr val="2A4CD6"/>
      </a:hlink>
      <a:folHlink>
        <a:srgbClr val="2BD87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Vartotojo dizain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RV">
  <a:themeElements>
    <a:clrScheme name="LRV">
      <a:dk1>
        <a:sysClr val="windowText" lastClr="000000"/>
      </a:dk1>
      <a:lt1>
        <a:sysClr val="window" lastClr="FFFFFF"/>
      </a:lt1>
      <a:dk2>
        <a:srgbClr val="273B51"/>
      </a:dk2>
      <a:lt2>
        <a:srgbClr val="E7E6E6"/>
      </a:lt2>
      <a:accent1>
        <a:srgbClr val="1F529F"/>
      </a:accent1>
      <a:accent2>
        <a:srgbClr val="273B51"/>
      </a:accent2>
      <a:accent3>
        <a:srgbClr val="BBBDBF"/>
      </a:accent3>
      <a:accent4>
        <a:srgbClr val="697685"/>
      </a:accent4>
      <a:accent5>
        <a:srgbClr val="48B9D3"/>
      </a:accent5>
      <a:accent6>
        <a:srgbClr val="FFFFFF"/>
      </a:accent6>
      <a:hlink>
        <a:srgbClr val="48B9D3"/>
      </a:hlink>
      <a:folHlink>
        <a:srgbClr val="FFFFFF"/>
      </a:folHlink>
    </a:clrScheme>
    <a:fontScheme name="LRV">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RV" id="{6DB0C80D-DA4E-4808-A72B-68B59270323B}" vid="{C96877AC-83D4-42B1-B519-CFD49B50A67B}"/>
    </a:ext>
  </a:extLst>
</a:theme>
</file>

<file path=ppt/theme/theme6.xml><?xml version="1.0" encoding="utf-8"?>
<a:theme xmlns:a="http://schemas.openxmlformats.org/drawingml/2006/main" name="3_Vartotojo dizain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5031D28498D23849B204B17CD32FD2FF" ma:contentTypeVersion="5" ma:contentTypeDescription="Kurkite naują dokumentą." ma:contentTypeScope="" ma:versionID="a21d35b84dfe66f60eb30a89c45136fd">
  <xsd:schema xmlns:xsd="http://www.w3.org/2001/XMLSchema" xmlns:xs="http://www.w3.org/2001/XMLSchema" xmlns:p="http://schemas.microsoft.com/office/2006/metadata/properties" xmlns:ns3="06d51dbd-a727-4472-9311-fa8ba15ad40b" targetNamespace="http://schemas.microsoft.com/office/2006/metadata/properties" ma:root="true" ma:fieldsID="c3456eb7cf26692201cb4c38ea792113" ns3:_="">
    <xsd:import namespace="06d51dbd-a727-4472-9311-fa8ba15ad40b"/>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d51dbd-a727-4472-9311-fa8ba15ad40b"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06d51dbd-a727-4472-9311-fa8ba15ad40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002925-BC01-4D40-91B8-09810B8277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d51dbd-a727-4472-9311-fa8ba15ad4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EE2EC2-F364-4F61-993B-10805C03D9E3}">
  <ds:schemaRefs>
    <ds:schemaRef ds:uri="06d51dbd-a727-4472-9311-fa8ba15ad40b"/>
    <ds:schemaRef ds:uri="http://www.w3.org/XML/1998/namespace"/>
    <ds:schemaRef ds:uri="http://purl.org/dc/terms/"/>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FA994666-FD24-41A8-8BB5-6914533A9C01}">
  <ds:schemaRefs>
    <ds:schemaRef ds:uri="http://schemas.microsoft.com/sharepoint/v3/contenttype/forms"/>
  </ds:schemaRefs>
</ds:datastoreItem>
</file>

<file path=docMetadata/LabelInfo.xml><?xml version="1.0" encoding="utf-8"?>
<clbl:labelList xmlns:clbl="http://schemas.microsoft.com/office/2020/mipLabelMetadata">
  <clbl:label id="{34b993aa-f611-4e63-b03f-7248204b81a5}" enabled="0" method="" siteId="{34b993aa-f611-4e63-b03f-7248204b81a5}" removed="1"/>
</clbl:labelList>
</file>

<file path=docProps/app.xml><?xml version="1.0" encoding="utf-8"?>
<Properties xmlns="http://schemas.openxmlformats.org/officeDocument/2006/extended-properties" xmlns:vt="http://schemas.openxmlformats.org/officeDocument/2006/docPropsVTypes">
  <Template/>
  <TotalTime>3639</TotalTime>
  <Words>3702</Words>
  <Application>Microsoft Office PowerPoint</Application>
  <PresentationFormat>Plačiaekranė</PresentationFormat>
  <Paragraphs>449</Paragraphs>
  <Slides>40</Slides>
  <Notes>24</Notes>
  <HiddenSlides>0</HiddenSlides>
  <MMClips>0</MMClips>
  <ScaleCrop>false</ScaleCrop>
  <HeadingPairs>
    <vt:vector size="6" baseType="variant">
      <vt:variant>
        <vt:lpstr>Naudojami šriftai</vt:lpstr>
      </vt:variant>
      <vt:variant>
        <vt:i4>10</vt:i4>
      </vt:variant>
      <vt:variant>
        <vt:lpstr>Tema</vt:lpstr>
      </vt:variant>
      <vt:variant>
        <vt:i4>6</vt:i4>
      </vt:variant>
      <vt:variant>
        <vt:lpstr>Skaidrių pavadinimai</vt:lpstr>
      </vt:variant>
      <vt:variant>
        <vt:i4>40</vt:i4>
      </vt:variant>
    </vt:vector>
  </HeadingPairs>
  <TitlesOfParts>
    <vt:vector size="56" baseType="lpstr">
      <vt:lpstr>Arial</vt:lpstr>
      <vt:lpstr>Inter</vt:lpstr>
      <vt:lpstr>GT Walsheim</vt:lpstr>
      <vt:lpstr>Trebuchet MS</vt:lpstr>
      <vt:lpstr>Calibri</vt:lpstr>
      <vt:lpstr>Public Sans Medium</vt:lpstr>
      <vt:lpstr>Calibri Light</vt:lpstr>
      <vt:lpstr>Wingdings</vt:lpstr>
      <vt:lpstr>Public Sans SemiBold</vt:lpstr>
      <vt:lpstr>Public Sans</vt:lpstr>
      <vt:lpstr>Custom Design</vt:lpstr>
      <vt:lpstr>Office Theme</vt:lpstr>
      <vt:lpstr>1_Office Theme</vt:lpstr>
      <vt:lpstr>2_Vartotojo dizainas</vt:lpstr>
      <vt:lpstr>LRV</vt:lpstr>
      <vt:lpstr>3_Vartotojo dizainas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Svertinės iniciatyvos</vt:lpstr>
      <vt:lpstr>„PowerPoint“ pateiktis</vt:lpstr>
      <vt:lpstr>Socialinis atsparumas LT2050 vizijoje</vt:lpstr>
      <vt:lpstr>Socialinis atsparumas LT2050 vizijoje</vt:lpstr>
      <vt:lpstr>Socialinis atsparumas viešojo valdymo teorijose</vt:lpstr>
      <vt:lpstr>Socialinis atsparumas ir būtinosios visuomenės funkcijos</vt:lpstr>
      <vt:lpstr>„PowerPoint“ pateiktis</vt:lpstr>
      <vt:lpstr>Esama situacija</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Valstybės pažangos strategija  LT 2050</dc:title>
  <dc:creator>Inga Kvaraciejienė</dc:creator>
  <cp:lastModifiedBy>Aistė Rinkevičiūtė</cp:lastModifiedBy>
  <cp:revision>33</cp:revision>
  <dcterms:created xsi:type="dcterms:W3CDTF">2017-05-26T06:04:11Z</dcterms:created>
  <dcterms:modified xsi:type="dcterms:W3CDTF">2026-06-16T11:53:41Z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0x0101005031D28498D23849B204B17CD32FD2FF</vt:lpwstr>
  </property>
</Properties>
</file>